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Default Extension="png" ContentType="image/png"/>
  <Override PartName="/ppt/diagrams/colors1.xml" ContentType="application/vnd.openxmlformats-officedocument.drawingml.diagramColors+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Override PartName="/ppt/slides/slide1.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Override PartName="/ppt/diagrams/quickStyle1.xml" ContentType="application/vnd.openxmlformats-officedocument.drawingml.diagramStyle+xml"/>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diagrams/layout1.xml" ContentType="application/vnd.openxmlformats-officedocument.drawingml.diagramLayout+xml"/>
  <Override PartName="/ppt/viewProps.xml" ContentType="application/vnd.openxmlformats-officedocument.presentationml.viewProps+xml"/>
  <Override PartName="/ppt/slideLayouts/slideLayout9.xml" ContentType="application/vnd.openxmlformats-officedocument.presentationml.slideLayout+xml"/>
  <Override PartName="/ppt/diagrams/data1.xml" ContentType="application/vnd.openxmlformats-officedocument.drawingml.diagramData+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48" r:id="rId1"/>
  </p:sldMasterIdLst>
  <p:notesMasterIdLst>
    <p:notesMasterId r:id="rId3"/>
  </p:notesMasterIdLst>
  <p:sldIdLst>
    <p:sldId id="256" r:id="rId2"/>
  </p:sldIdLst>
  <p:sldSz cx="30279975" cy="42808525"/>
  <p:notesSz cx="6858000" cy="9144000"/>
  <p:defaultTextStyle>
    <a:defPPr>
      <a:defRPr lang="ar-DZ"/>
    </a:defPPr>
    <a:lvl1pPr marL="0" algn="r" defTabSz="1921154" rtl="1" eaLnBrk="1" latinLnBrk="0" hangingPunct="1">
      <a:defRPr sz="3800" kern="1200">
        <a:solidFill>
          <a:schemeClr val="tx1"/>
        </a:solidFill>
        <a:latin typeface="+mn-lt"/>
        <a:ea typeface="+mn-ea"/>
        <a:cs typeface="+mn-cs"/>
      </a:defRPr>
    </a:lvl1pPr>
    <a:lvl2pPr marL="960577" algn="r" defTabSz="1921154" rtl="1" eaLnBrk="1" latinLnBrk="0" hangingPunct="1">
      <a:defRPr sz="3800" kern="1200">
        <a:solidFill>
          <a:schemeClr val="tx1"/>
        </a:solidFill>
        <a:latin typeface="+mn-lt"/>
        <a:ea typeface="+mn-ea"/>
        <a:cs typeface="+mn-cs"/>
      </a:defRPr>
    </a:lvl2pPr>
    <a:lvl3pPr marL="1921154" algn="r" defTabSz="1921154" rtl="1" eaLnBrk="1" latinLnBrk="0" hangingPunct="1">
      <a:defRPr sz="3800" kern="1200">
        <a:solidFill>
          <a:schemeClr val="tx1"/>
        </a:solidFill>
        <a:latin typeface="+mn-lt"/>
        <a:ea typeface="+mn-ea"/>
        <a:cs typeface="+mn-cs"/>
      </a:defRPr>
    </a:lvl3pPr>
    <a:lvl4pPr marL="2881732" algn="r" defTabSz="1921154" rtl="1" eaLnBrk="1" latinLnBrk="0" hangingPunct="1">
      <a:defRPr sz="3800" kern="1200">
        <a:solidFill>
          <a:schemeClr val="tx1"/>
        </a:solidFill>
        <a:latin typeface="+mn-lt"/>
        <a:ea typeface="+mn-ea"/>
        <a:cs typeface="+mn-cs"/>
      </a:defRPr>
    </a:lvl4pPr>
    <a:lvl5pPr marL="3842309" algn="r" defTabSz="1921154" rtl="1" eaLnBrk="1" latinLnBrk="0" hangingPunct="1">
      <a:defRPr sz="3800" kern="1200">
        <a:solidFill>
          <a:schemeClr val="tx1"/>
        </a:solidFill>
        <a:latin typeface="+mn-lt"/>
        <a:ea typeface="+mn-ea"/>
        <a:cs typeface="+mn-cs"/>
      </a:defRPr>
    </a:lvl5pPr>
    <a:lvl6pPr marL="4802886" algn="r" defTabSz="1921154" rtl="1" eaLnBrk="1" latinLnBrk="0" hangingPunct="1">
      <a:defRPr sz="3800" kern="1200">
        <a:solidFill>
          <a:schemeClr val="tx1"/>
        </a:solidFill>
        <a:latin typeface="+mn-lt"/>
        <a:ea typeface="+mn-ea"/>
        <a:cs typeface="+mn-cs"/>
      </a:defRPr>
    </a:lvl6pPr>
    <a:lvl7pPr marL="5763463" algn="r" defTabSz="1921154" rtl="1" eaLnBrk="1" latinLnBrk="0" hangingPunct="1">
      <a:defRPr sz="3800" kern="1200">
        <a:solidFill>
          <a:schemeClr val="tx1"/>
        </a:solidFill>
        <a:latin typeface="+mn-lt"/>
        <a:ea typeface="+mn-ea"/>
        <a:cs typeface="+mn-cs"/>
      </a:defRPr>
    </a:lvl7pPr>
    <a:lvl8pPr marL="6724040" algn="r" defTabSz="1921154" rtl="1" eaLnBrk="1" latinLnBrk="0" hangingPunct="1">
      <a:defRPr sz="3800" kern="1200">
        <a:solidFill>
          <a:schemeClr val="tx1"/>
        </a:solidFill>
        <a:latin typeface="+mn-lt"/>
        <a:ea typeface="+mn-ea"/>
        <a:cs typeface="+mn-cs"/>
      </a:defRPr>
    </a:lvl8pPr>
    <a:lvl9pPr marL="7684618" algn="r" defTabSz="1921154" rtl="1" eaLnBrk="1" latinLnBrk="0" hangingPunct="1">
      <a:defRPr sz="3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snapVertSplitter="1" vertBarState="maximized" horzBarState="maximized">
    <p:restoredLeft sz="84380"/>
    <p:restoredTop sz="93190" autoAdjust="0"/>
  </p:normalViewPr>
  <p:slideViewPr>
    <p:cSldViewPr>
      <p:cViewPr>
        <p:scale>
          <a:sx n="35" d="100"/>
          <a:sy n="35" d="100"/>
        </p:scale>
        <p:origin x="-312" y="-78"/>
      </p:cViewPr>
      <p:guideLst>
        <p:guide orient="horz" pos="13483"/>
        <p:guide pos="9539"/>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accent3_1">
  <dgm:title val=""/>
  <dgm:desc val=""/>
  <dgm:catLst>
    <dgm:cat type="accent3" pri="11100"/>
  </dgm:catLst>
  <dgm:styleLbl name="node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3">
        <a:shade val="80000"/>
      </a:schemeClr>
    </dgm:linClrLst>
    <dgm:effectClrLst/>
    <dgm:txLinClrLst/>
    <dgm:txFillClrLst/>
    <dgm:txEffectClrLst/>
  </dgm:styleLbl>
  <dgm:styleLbl name="node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f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align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b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dgm:txEffectClrLst/>
  </dgm:styleLbl>
  <dgm:styleLbl name="parChTrans2D2">
    <dgm:fillClrLst meth="repeat">
      <a:schemeClr val="accent3"/>
    </dgm:fillClrLst>
    <dgm:linClrLst meth="repeat">
      <a:schemeClr val="accent3"/>
    </dgm:linClrLst>
    <dgm:effectClrLst/>
    <dgm:txLinClrLst/>
    <dgm:txFillClrLst/>
    <dgm:txEffectClrLst/>
  </dgm:styleLbl>
  <dgm:styleLbl name="parChTrans2D3">
    <dgm:fillClrLst meth="repeat">
      <a:schemeClr val="accent3"/>
    </dgm:fillClrLst>
    <dgm:linClrLst meth="repeat">
      <a:schemeClr val="accent3"/>
    </dgm:linClrLst>
    <dgm:effectClrLst/>
    <dgm:txLinClrLst/>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con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align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trAlignAcc1">
    <dgm:fillClrLst meth="repeat">
      <a:schemeClr val="accent3">
        <a:alpha val="40000"/>
        <a:tint val="40000"/>
      </a:schemeClr>
    </dgm:fillClrLst>
    <dgm:linClrLst meth="repeat">
      <a:schemeClr val="accent3"/>
    </dgm:linClrLst>
    <dgm:effectClrLst/>
    <dgm:txLinClrLst/>
    <dgm:txFillClrLst meth="repeat">
      <a:schemeClr val="dk1"/>
    </dgm:txFillClrLst>
    <dgm:txEffectClrLst/>
  </dgm:styleLbl>
  <dgm:styleLbl name="b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fgAcc0">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2">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3">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4">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E8997D1-48F0-4BC2-A764-954C90BC65B6}" type="doc">
      <dgm:prSet loTypeId="urn:microsoft.com/office/officeart/2005/8/layout/hProcess9" loCatId="process" qsTypeId="urn:microsoft.com/office/officeart/2005/8/quickstyle/simple1" qsCatId="simple" csTypeId="urn:microsoft.com/office/officeart/2005/8/colors/accent3_1" csCatId="accent3" phldr="1"/>
      <dgm:spPr/>
      <dgm:t>
        <a:bodyPr/>
        <a:lstStyle/>
        <a:p>
          <a:pPr rtl="1"/>
          <a:endParaRPr lang="ar-DZ"/>
        </a:p>
      </dgm:t>
    </dgm:pt>
    <dgm:pt modelId="{5868F71C-4DAD-4FA2-9FD2-C8623E132FB2}">
      <dgm:prSet custT="1"/>
      <dgm:spPr/>
      <dgm:t>
        <a:bodyPr/>
        <a:lstStyle/>
        <a:p>
          <a:pPr rtl="0"/>
          <a:r>
            <a:rPr lang="fr-FR" sz="3000" dirty="0" smtClean="0"/>
            <a:t>Prélèvement de l’échantillon de( 0 jusqu’à 50 cm). </a:t>
          </a:r>
          <a:endParaRPr lang="ar-DZ" sz="3000" dirty="0"/>
        </a:p>
      </dgm:t>
    </dgm:pt>
    <dgm:pt modelId="{C548EFCC-A751-47D1-953D-17C281654BF9}" type="parTrans" cxnId="{64639FCA-0B45-4F0E-B3F0-BEDDC50BC6AE}">
      <dgm:prSet/>
      <dgm:spPr/>
      <dgm:t>
        <a:bodyPr/>
        <a:lstStyle/>
        <a:p>
          <a:pPr rtl="1"/>
          <a:endParaRPr lang="ar-DZ"/>
        </a:p>
      </dgm:t>
    </dgm:pt>
    <dgm:pt modelId="{FEE0FFB3-1206-43D0-A75B-6DB05551E6DB}" type="sibTrans" cxnId="{64639FCA-0B45-4F0E-B3F0-BEDDC50BC6AE}">
      <dgm:prSet/>
      <dgm:spPr/>
      <dgm:t>
        <a:bodyPr/>
        <a:lstStyle/>
        <a:p>
          <a:pPr rtl="1"/>
          <a:endParaRPr lang="ar-DZ"/>
        </a:p>
      </dgm:t>
    </dgm:pt>
    <dgm:pt modelId="{56F50402-611F-43F5-83AF-8181B1B587BF}">
      <dgm:prSet custT="1"/>
      <dgm:spPr/>
      <dgm:t>
        <a:bodyPr/>
        <a:lstStyle/>
        <a:p>
          <a:pPr rtl="0"/>
          <a:r>
            <a:rPr lang="fr-FR" sz="3000" dirty="0" smtClean="0"/>
            <a:t>Séchage à l’air libre .</a:t>
          </a:r>
          <a:endParaRPr lang="ar-DZ" sz="3000" dirty="0"/>
        </a:p>
      </dgm:t>
    </dgm:pt>
    <dgm:pt modelId="{5CA15679-67BA-4D35-BE7F-0C39559D1890}" type="parTrans" cxnId="{ADADE37C-28E0-411E-AC3D-A8B78980CC64}">
      <dgm:prSet/>
      <dgm:spPr/>
      <dgm:t>
        <a:bodyPr/>
        <a:lstStyle/>
        <a:p>
          <a:pPr rtl="1"/>
          <a:endParaRPr lang="ar-DZ"/>
        </a:p>
      </dgm:t>
    </dgm:pt>
    <dgm:pt modelId="{9BB50D29-2974-4DF5-9694-62084A248FE3}" type="sibTrans" cxnId="{ADADE37C-28E0-411E-AC3D-A8B78980CC64}">
      <dgm:prSet/>
      <dgm:spPr/>
      <dgm:t>
        <a:bodyPr/>
        <a:lstStyle/>
        <a:p>
          <a:pPr rtl="1"/>
          <a:endParaRPr lang="ar-DZ"/>
        </a:p>
      </dgm:t>
    </dgm:pt>
    <dgm:pt modelId="{ABA119F6-FBEA-4CBE-B07B-08A83EFD2A15}">
      <dgm:prSet custT="1"/>
      <dgm:spPr/>
      <dgm:t>
        <a:bodyPr/>
        <a:lstStyle/>
        <a:p>
          <a:pPr rtl="0"/>
          <a:r>
            <a:rPr lang="fr-FR" sz="3000" dirty="0" smtClean="0"/>
            <a:t>Broyage et tamisage </a:t>
          </a:r>
          <a:r>
            <a:rPr lang="fr-FR" sz="3000" dirty="0" smtClean="0">
              <a:sym typeface="Symbol"/>
            </a:rPr>
            <a:t></a:t>
          </a:r>
          <a:r>
            <a:rPr lang="fr-FR" sz="3000" dirty="0" smtClean="0"/>
            <a:t> 2 mm. </a:t>
          </a:r>
          <a:endParaRPr lang="ar-DZ" sz="3000" dirty="0"/>
        </a:p>
      </dgm:t>
    </dgm:pt>
    <dgm:pt modelId="{638139B4-0C03-44E9-B298-178E2FF12927}" type="parTrans" cxnId="{1A8FF848-3872-4127-AEF9-D0620C30E58C}">
      <dgm:prSet/>
      <dgm:spPr/>
      <dgm:t>
        <a:bodyPr/>
        <a:lstStyle/>
        <a:p>
          <a:pPr rtl="1"/>
          <a:endParaRPr lang="ar-DZ"/>
        </a:p>
      </dgm:t>
    </dgm:pt>
    <dgm:pt modelId="{C9A33110-8418-40EE-9D0F-A2742B872065}" type="sibTrans" cxnId="{1A8FF848-3872-4127-AEF9-D0620C30E58C}">
      <dgm:prSet/>
      <dgm:spPr/>
      <dgm:t>
        <a:bodyPr/>
        <a:lstStyle/>
        <a:p>
          <a:pPr rtl="1"/>
          <a:endParaRPr lang="ar-DZ"/>
        </a:p>
      </dgm:t>
    </dgm:pt>
    <dgm:pt modelId="{14F3873A-AF2C-4996-A0BD-13240854433F}">
      <dgm:prSet custT="1"/>
      <dgm:spPr/>
      <dgm:t>
        <a:bodyPr/>
        <a:lstStyle/>
        <a:p>
          <a:pPr rtl="0"/>
          <a:r>
            <a:rPr lang="fr-FR" sz="3000" dirty="0" smtClean="0"/>
            <a:t>Analyses des paramètres physiques: Granulométrie, Humidité.</a:t>
          </a:r>
          <a:endParaRPr lang="ar-DZ" sz="3000" dirty="0"/>
        </a:p>
      </dgm:t>
    </dgm:pt>
    <dgm:pt modelId="{B65E2E5B-19D4-4588-A1F7-6C1D67178952}" type="parTrans" cxnId="{A3B13638-7453-4A17-96A1-675840EEAAF7}">
      <dgm:prSet/>
      <dgm:spPr/>
      <dgm:t>
        <a:bodyPr/>
        <a:lstStyle/>
        <a:p>
          <a:pPr rtl="1"/>
          <a:endParaRPr lang="ar-DZ"/>
        </a:p>
      </dgm:t>
    </dgm:pt>
    <dgm:pt modelId="{FD2E6D4C-FA51-4607-92E4-3387F00532E1}" type="sibTrans" cxnId="{A3B13638-7453-4A17-96A1-675840EEAAF7}">
      <dgm:prSet/>
      <dgm:spPr/>
      <dgm:t>
        <a:bodyPr/>
        <a:lstStyle/>
        <a:p>
          <a:pPr rtl="1"/>
          <a:endParaRPr lang="ar-DZ"/>
        </a:p>
      </dgm:t>
    </dgm:pt>
    <dgm:pt modelId="{6E3E1562-4757-4163-9E69-3600B848C244}">
      <dgm:prSet custT="1"/>
      <dgm:spPr/>
      <dgm:t>
        <a:bodyPr/>
        <a:lstStyle/>
        <a:p>
          <a:pPr algn="ctr" rtl="0"/>
          <a:r>
            <a:rPr lang="fr-FR" sz="3000" dirty="0" smtClean="0"/>
            <a:t>Analyses des paramètres chimiques: PH,CE, Matière organique</a:t>
          </a:r>
        </a:p>
        <a:p>
          <a:pPr algn="ctr" rtl="0"/>
          <a:r>
            <a:rPr lang="fr-FR" sz="3000" dirty="0" smtClean="0"/>
            <a:t>Gypse, Calcaire.  </a:t>
          </a:r>
          <a:endParaRPr lang="ar-DZ" sz="3000" dirty="0"/>
        </a:p>
      </dgm:t>
    </dgm:pt>
    <dgm:pt modelId="{34585794-0E6C-4B5E-97C2-2B1E64D7B436}" type="parTrans" cxnId="{F4FB5B0A-D1FB-46A7-B512-305D72BE21E3}">
      <dgm:prSet/>
      <dgm:spPr/>
      <dgm:t>
        <a:bodyPr/>
        <a:lstStyle/>
        <a:p>
          <a:pPr rtl="1"/>
          <a:endParaRPr lang="ar-DZ"/>
        </a:p>
      </dgm:t>
    </dgm:pt>
    <dgm:pt modelId="{7D3C7ED2-D144-4B92-A648-5B2B46722466}" type="sibTrans" cxnId="{F4FB5B0A-D1FB-46A7-B512-305D72BE21E3}">
      <dgm:prSet/>
      <dgm:spPr/>
      <dgm:t>
        <a:bodyPr/>
        <a:lstStyle/>
        <a:p>
          <a:pPr rtl="1"/>
          <a:endParaRPr lang="ar-DZ"/>
        </a:p>
      </dgm:t>
    </dgm:pt>
    <dgm:pt modelId="{B674F158-305F-4274-A7F3-C5D22AEDF79B}" type="pres">
      <dgm:prSet presAssocID="{BE8997D1-48F0-4BC2-A764-954C90BC65B6}" presName="CompostProcess" presStyleCnt="0">
        <dgm:presLayoutVars>
          <dgm:dir/>
          <dgm:resizeHandles val="exact"/>
        </dgm:presLayoutVars>
      </dgm:prSet>
      <dgm:spPr/>
      <dgm:t>
        <a:bodyPr/>
        <a:lstStyle/>
        <a:p>
          <a:pPr rtl="1"/>
          <a:endParaRPr lang="ar-DZ"/>
        </a:p>
      </dgm:t>
    </dgm:pt>
    <dgm:pt modelId="{FCBA0A32-A317-4D2C-9DCE-56348886376A}" type="pres">
      <dgm:prSet presAssocID="{BE8997D1-48F0-4BC2-A764-954C90BC65B6}" presName="arrow" presStyleLbl="bgShp" presStyleIdx="0" presStyleCnt="1" custScaleX="116396" custLinFactNeighborY="-1250"/>
      <dgm:spPr/>
      <dgm:t>
        <a:bodyPr/>
        <a:lstStyle/>
        <a:p>
          <a:pPr rtl="1"/>
          <a:endParaRPr lang="ar-DZ"/>
        </a:p>
      </dgm:t>
    </dgm:pt>
    <dgm:pt modelId="{BC169C85-F874-4FCA-86E9-C1740E7E4526}" type="pres">
      <dgm:prSet presAssocID="{BE8997D1-48F0-4BC2-A764-954C90BC65B6}" presName="linearProcess" presStyleCnt="0"/>
      <dgm:spPr/>
      <dgm:t>
        <a:bodyPr/>
        <a:lstStyle/>
        <a:p>
          <a:pPr rtl="1"/>
          <a:endParaRPr lang="ar-DZ"/>
        </a:p>
      </dgm:t>
    </dgm:pt>
    <dgm:pt modelId="{C4E1700A-8D64-4420-851C-8F9BE3B94C90}" type="pres">
      <dgm:prSet presAssocID="{5868F71C-4DAD-4FA2-9FD2-C8623E132FB2}" presName="textNode" presStyleLbl="node1" presStyleIdx="0" presStyleCnt="5" custScaleX="124957" custScaleY="100000">
        <dgm:presLayoutVars>
          <dgm:bulletEnabled val="1"/>
        </dgm:presLayoutVars>
      </dgm:prSet>
      <dgm:spPr/>
      <dgm:t>
        <a:bodyPr/>
        <a:lstStyle/>
        <a:p>
          <a:pPr rtl="1"/>
          <a:endParaRPr lang="ar-DZ"/>
        </a:p>
      </dgm:t>
    </dgm:pt>
    <dgm:pt modelId="{74437290-14DD-475B-8B5C-57CE3D51ED67}" type="pres">
      <dgm:prSet presAssocID="{FEE0FFB3-1206-43D0-A75B-6DB05551E6DB}" presName="sibTrans" presStyleCnt="0"/>
      <dgm:spPr/>
      <dgm:t>
        <a:bodyPr/>
        <a:lstStyle/>
        <a:p>
          <a:pPr rtl="1"/>
          <a:endParaRPr lang="ar-DZ"/>
        </a:p>
      </dgm:t>
    </dgm:pt>
    <dgm:pt modelId="{CDEFF85B-9A06-41DB-BC34-90AF4E6D4C9B}" type="pres">
      <dgm:prSet presAssocID="{56F50402-611F-43F5-83AF-8181B1B587BF}" presName="textNode" presStyleLbl="node1" presStyleIdx="1" presStyleCnt="5" custScaleX="75325" custScaleY="87500" custLinFactNeighborX="-75469" custLinFactNeighborY="-3125">
        <dgm:presLayoutVars>
          <dgm:bulletEnabled val="1"/>
        </dgm:presLayoutVars>
      </dgm:prSet>
      <dgm:spPr/>
      <dgm:t>
        <a:bodyPr/>
        <a:lstStyle/>
        <a:p>
          <a:pPr rtl="1"/>
          <a:endParaRPr lang="ar-DZ"/>
        </a:p>
      </dgm:t>
    </dgm:pt>
    <dgm:pt modelId="{174A47A4-D7B2-412C-9D5B-5A9DA5D8FEC2}" type="pres">
      <dgm:prSet presAssocID="{9BB50D29-2974-4DF5-9694-62084A248FE3}" presName="sibTrans" presStyleCnt="0"/>
      <dgm:spPr/>
      <dgm:t>
        <a:bodyPr/>
        <a:lstStyle/>
        <a:p>
          <a:pPr rtl="1"/>
          <a:endParaRPr lang="ar-DZ"/>
        </a:p>
      </dgm:t>
    </dgm:pt>
    <dgm:pt modelId="{DF6B94B2-21E6-4E4B-B34D-1CE157CE66EC}" type="pres">
      <dgm:prSet presAssocID="{ABA119F6-FBEA-4CBE-B07B-08A83EFD2A15}" presName="textNode" presStyleLbl="node1" presStyleIdx="2" presStyleCnt="5" custLinFactNeighborX="-80996" custLinFactNeighborY="0">
        <dgm:presLayoutVars>
          <dgm:bulletEnabled val="1"/>
        </dgm:presLayoutVars>
      </dgm:prSet>
      <dgm:spPr/>
      <dgm:t>
        <a:bodyPr/>
        <a:lstStyle/>
        <a:p>
          <a:pPr rtl="1"/>
          <a:endParaRPr lang="ar-DZ"/>
        </a:p>
      </dgm:t>
    </dgm:pt>
    <dgm:pt modelId="{1F117186-9E4D-4F9F-9E00-04831AB3D0ED}" type="pres">
      <dgm:prSet presAssocID="{C9A33110-8418-40EE-9D0F-A2742B872065}" presName="sibTrans" presStyleCnt="0"/>
      <dgm:spPr/>
      <dgm:t>
        <a:bodyPr/>
        <a:lstStyle/>
        <a:p>
          <a:pPr rtl="1"/>
          <a:endParaRPr lang="ar-DZ"/>
        </a:p>
      </dgm:t>
    </dgm:pt>
    <dgm:pt modelId="{F5F50B08-1451-45FB-AD8B-817B9086DD62}" type="pres">
      <dgm:prSet presAssocID="{14F3873A-AF2C-4996-A0BD-13240854433F}" presName="textNode" presStyleLbl="node1" presStyleIdx="3" presStyleCnt="5" custScaleX="131953" custLinFactX="-7306" custLinFactNeighborX="-100000">
        <dgm:presLayoutVars>
          <dgm:bulletEnabled val="1"/>
        </dgm:presLayoutVars>
      </dgm:prSet>
      <dgm:spPr/>
      <dgm:t>
        <a:bodyPr/>
        <a:lstStyle/>
        <a:p>
          <a:pPr rtl="1"/>
          <a:endParaRPr lang="ar-DZ"/>
        </a:p>
      </dgm:t>
    </dgm:pt>
    <dgm:pt modelId="{FDA2A413-5AF8-4368-BD5F-BCCCF75371D4}" type="pres">
      <dgm:prSet presAssocID="{FD2E6D4C-FA51-4607-92E4-3387F00532E1}" presName="sibTrans" presStyleCnt="0"/>
      <dgm:spPr/>
      <dgm:t>
        <a:bodyPr/>
        <a:lstStyle/>
        <a:p>
          <a:pPr rtl="1"/>
          <a:endParaRPr lang="ar-DZ"/>
        </a:p>
      </dgm:t>
    </dgm:pt>
    <dgm:pt modelId="{506CF545-CF1E-4C62-A949-6ED37DC5E554}" type="pres">
      <dgm:prSet presAssocID="{6E3E1562-4757-4163-9E69-3600B848C244}" presName="textNode" presStyleLbl="node1" presStyleIdx="4" presStyleCnt="5" custScaleX="154681" custScaleY="118750" custLinFactX="-17121" custLinFactNeighborX="-100000">
        <dgm:presLayoutVars>
          <dgm:bulletEnabled val="1"/>
        </dgm:presLayoutVars>
      </dgm:prSet>
      <dgm:spPr/>
      <dgm:t>
        <a:bodyPr/>
        <a:lstStyle/>
        <a:p>
          <a:pPr rtl="1"/>
          <a:endParaRPr lang="ar-DZ"/>
        </a:p>
      </dgm:t>
    </dgm:pt>
  </dgm:ptLst>
  <dgm:cxnLst>
    <dgm:cxn modelId="{A3B13638-7453-4A17-96A1-675840EEAAF7}" srcId="{BE8997D1-48F0-4BC2-A764-954C90BC65B6}" destId="{14F3873A-AF2C-4996-A0BD-13240854433F}" srcOrd="3" destOrd="0" parTransId="{B65E2E5B-19D4-4588-A1F7-6C1D67178952}" sibTransId="{FD2E6D4C-FA51-4607-92E4-3387F00532E1}"/>
    <dgm:cxn modelId="{54F37C90-157B-4A30-AB66-A80FA647E5D5}" type="presOf" srcId="{56F50402-611F-43F5-83AF-8181B1B587BF}" destId="{CDEFF85B-9A06-41DB-BC34-90AF4E6D4C9B}" srcOrd="0" destOrd="0" presId="urn:microsoft.com/office/officeart/2005/8/layout/hProcess9"/>
    <dgm:cxn modelId="{DE7993EF-E910-441A-AEE1-46E2ED875FAD}" type="presOf" srcId="{5868F71C-4DAD-4FA2-9FD2-C8623E132FB2}" destId="{C4E1700A-8D64-4420-851C-8F9BE3B94C90}" srcOrd="0" destOrd="0" presId="urn:microsoft.com/office/officeart/2005/8/layout/hProcess9"/>
    <dgm:cxn modelId="{323266A3-E4B8-4EDF-A8AB-7EF28CA47222}" type="presOf" srcId="{BE8997D1-48F0-4BC2-A764-954C90BC65B6}" destId="{B674F158-305F-4274-A7F3-C5D22AEDF79B}" srcOrd="0" destOrd="0" presId="urn:microsoft.com/office/officeart/2005/8/layout/hProcess9"/>
    <dgm:cxn modelId="{64639FCA-0B45-4F0E-B3F0-BEDDC50BC6AE}" srcId="{BE8997D1-48F0-4BC2-A764-954C90BC65B6}" destId="{5868F71C-4DAD-4FA2-9FD2-C8623E132FB2}" srcOrd="0" destOrd="0" parTransId="{C548EFCC-A751-47D1-953D-17C281654BF9}" sibTransId="{FEE0FFB3-1206-43D0-A75B-6DB05551E6DB}"/>
    <dgm:cxn modelId="{ADADE37C-28E0-411E-AC3D-A8B78980CC64}" srcId="{BE8997D1-48F0-4BC2-A764-954C90BC65B6}" destId="{56F50402-611F-43F5-83AF-8181B1B587BF}" srcOrd="1" destOrd="0" parTransId="{5CA15679-67BA-4D35-BE7F-0C39559D1890}" sibTransId="{9BB50D29-2974-4DF5-9694-62084A248FE3}"/>
    <dgm:cxn modelId="{C667108A-6BC6-4CCD-93D1-5CB1F80A5AFB}" type="presOf" srcId="{ABA119F6-FBEA-4CBE-B07B-08A83EFD2A15}" destId="{DF6B94B2-21E6-4E4B-B34D-1CE157CE66EC}" srcOrd="0" destOrd="0" presId="urn:microsoft.com/office/officeart/2005/8/layout/hProcess9"/>
    <dgm:cxn modelId="{7CA34498-42F7-45D5-94E2-965CBF0F5637}" type="presOf" srcId="{14F3873A-AF2C-4996-A0BD-13240854433F}" destId="{F5F50B08-1451-45FB-AD8B-817B9086DD62}" srcOrd="0" destOrd="0" presId="urn:microsoft.com/office/officeart/2005/8/layout/hProcess9"/>
    <dgm:cxn modelId="{7353BBFE-8807-4329-98BE-15C19B3790D6}" type="presOf" srcId="{6E3E1562-4757-4163-9E69-3600B848C244}" destId="{506CF545-CF1E-4C62-A949-6ED37DC5E554}" srcOrd="0" destOrd="0" presId="urn:microsoft.com/office/officeart/2005/8/layout/hProcess9"/>
    <dgm:cxn modelId="{F4FB5B0A-D1FB-46A7-B512-305D72BE21E3}" srcId="{BE8997D1-48F0-4BC2-A764-954C90BC65B6}" destId="{6E3E1562-4757-4163-9E69-3600B848C244}" srcOrd="4" destOrd="0" parTransId="{34585794-0E6C-4B5E-97C2-2B1E64D7B436}" sibTransId="{7D3C7ED2-D144-4B92-A648-5B2B46722466}"/>
    <dgm:cxn modelId="{1A8FF848-3872-4127-AEF9-D0620C30E58C}" srcId="{BE8997D1-48F0-4BC2-A764-954C90BC65B6}" destId="{ABA119F6-FBEA-4CBE-B07B-08A83EFD2A15}" srcOrd="2" destOrd="0" parTransId="{638139B4-0C03-44E9-B298-178E2FF12927}" sibTransId="{C9A33110-8418-40EE-9D0F-A2742B872065}"/>
    <dgm:cxn modelId="{A5AEB488-AE96-4101-864F-1EC122E7CD4D}" type="presParOf" srcId="{B674F158-305F-4274-A7F3-C5D22AEDF79B}" destId="{FCBA0A32-A317-4D2C-9DCE-56348886376A}" srcOrd="0" destOrd="0" presId="urn:microsoft.com/office/officeart/2005/8/layout/hProcess9"/>
    <dgm:cxn modelId="{DD100DE9-E1CA-48C3-9441-1D15D5A703D2}" type="presParOf" srcId="{B674F158-305F-4274-A7F3-C5D22AEDF79B}" destId="{BC169C85-F874-4FCA-86E9-C1740E7E4526}" srcOrd="1" destOrd="0" presId="urn:microsoft.com/office/officeart/2005/8/layout/hProcess9"/>
    <dgm:cxn modelId="{3F753651-354A-45D8-BAD2-A2A9DE71CFAF}" type="presParOf" srcId="{BC169C85-F874-4FCA-86E9-C1740E7E4526}" destId="{C4E1700A-8D64-4420-851C-8F9BE3B94C90}" srcOrd="0" destOrd="0" presId="urn:microsoft.com/office/officeart/2005/8/layout/hProcess9"/>
    <dgm:cxn modelId="{F2B0216A-FAAE-484C-871B-EDF7D4300EE1}" type="presParOf" srcId="{BC169C85-F874-4FCA-86E9-C1740E7E4526}" destId="{74437290-14DD-475B-8B5C-57CE3D51ED67}" srcOrd="1" destOrd="0" presId="urn:microsoft.com/office/officeart/2005/8/layout/hProcess9"/>
    <dgm:cxn modelId="{DE3C5A70-2AA4-482D-8945-BBC6F223F3C5}" type="presParOf" srcId="{BC169C85-F874-4FCA-86E9-C1740E7E4526}" destId="{CDEFF85B-9A06-41DB-BC34-90AF4E6D4C9B}" srcOrd="2" destOrd="0" presId="urn:microsoft.com/office/officeart/2005/8/layout/hProcess9"/>
    <dgm:cxn modelId="{1E889650-C298-4732-8F84-384C5B6EB310}" type="presParOf" srcId="{BC169C85-F874-4FCA-86E9-C1740E7E4526}" destId="{174A47A4-D7B2-412C-9D5B-5A9DA5D8FEC2}" srcOrd="3" destOrd="0" presId="urn:microsoft.com/office/officeart/2005/8/layout/hProcess9"/>
    <dgm:cxn modelId="{4AA3CEE7-72B8-4A7B-B1DA-9875CF4BD20E}" type="presParOf" srcId="{BC169C85-F874-4FCA-86E9-C1740E7E4526}" destId="{DF6B94B2-21E6-4E4B-B34D-1CE157CE66EC}" srcOrd="4" destOrd="0" presId="urn:microsoft.com/office/officeart/2005/8/layout/hProcess9"/>
    <dgm:cxn modelId="{10AA84ED-A35C-4371-A7DD-F624732DF47B}" type="presParOf" srcId="{BC169C85-F874-4FCA-86E9-C1740E7E4526}" destId="{1F117186-9E4D-4F9F-9E00-04831AB3D0ED}" srcOrd="5" destOrd="0" presId="urn:microsoft.com/office/officeart/2005/8/layout/hProcess9"/>
    <dgm:cxn modelId="{779EB9F7-E26B-40C5-B62B-9CAD8F8E1310}" type="presParOf" srcId="{BC169C85-F874-4FCA-86E9-C1740E7E4526}" destId="{F5F50B08-1451-45FB-AD8B-817B9086DD62}" srcOrd="6" destOrd="0" presId="urn:microsoft.com/office/officeart/2005/8/layout/hProcess9"/>
    <dgm:cxn modelId="{CADA70C5-D696-4347-BA95-BC1078A3C5CD}" type="presParOf" srcId="{BC169C85-F874-4FCA-86E9-C1740E7E4526}" destId="{FDA2A413-5AF8-4368-BD5F-BCCCF75371D4}" srcOrd="7" destOrd="0" presId="urn:microsoft.com/office/officeart/2005/8/layout/hProcess9"/>
    <dgm:cxn modelId="{28960A98-DC45-479A-92AA-D066AFC5EDCF}" type="presParOf" srcId="{BC169C85-F874-4FCA-86E9-C1740E7E4526}" destId="{506CF545-CF1E-4C62-A949-6ED37DC5E554}" srcOrd="8" destOrd="0" presId="urn:microsoft.com/office/officeart/2005/8/layout/hProcess9"/>
  </dgm:cxnLst>
  <dgm:bg/>
  <dgm:whole/>
  <dgm:extLst>
    <a:ext uri="http://schemas.microsoft.com/office/drawing/2008/diagram">
      <dsp:dataModelExt xmlns="" xmlns:dsp="http://schemas.microsoft.com/office/drawing/2008/diagram" relId="rId14"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FCBA0A32-A317-4D2C-9DCE-56348886376A}">
      <dsp:nvSpPr>
        <dsp:cNvPr id="0" name=""/>
        <dsp:cNvSpPr/>
      </dsp:nvSpPr>
      <dsp:spPr>
        <a:xfrm>
          <a:off x="73127" y="0"/>
          <a:ext cx="13607272" cy="5760640"/>
        </a:xfrm>
        <a:prstGeom prst="rightArrow">
          <a:avLst/>
        </a:prstGeom>
        <a:solidFill>
          <a:schemeClr val="accent3">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C4E1700A-8D64-4420-851C-8F9BE3B94C90}">
      <dsp:nvSpPr>
        <dsp:cNvPr id="0" name=""/>
        <dsp:cNvSpPr/>
      </dsp:nvSpPr>
      <dsp:spPr>
        <a:xfrm>
          <a:off x="2171" y="1728192"/>
          <a:ext cx="2647025" cy="2304256"/>
        </a:xfrm>
        <a:prstGeom prst="roundRect">
          <a:avLst/>
        </a:prstGeom>
        <a:solidFill>
          <a:schemeClr val="lt1">
            <a:hueOff val="0"/>
            <a:satOff val="0"/>
            <a:lumOff val="0"/>
            <a:alphaOff val="0"/>
          </a:schemeClr>
        </a:solidFill>
        <a:ln w="25400" cap="flat" cmpd="sng" algn="ctr">
          <a:solidFill>
            <a:schemeClr val="accent3">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0" tIns="114300" rIns="114300" bIns="114300" numCol="1" spcCol="1270" anchor="ctr" anchorCtr="0">
          <a:noAutofit/>
        </a:bodyPr>
        <a:lstStyle/>
        <a:p>
          <a:pPr lvl="0" algn="ctr" defTabSz="1333500" rtl="0">
            <a:lnSpc>
              <a:spcPct val="90000"/>
            </a:lnSpc>
            <a:spcBef>
              <a:spcPct val="0"/>
            </a:spcBef>
            <a:spcAft>
              <a:spcPct val="35000"/>
            </a:spcAft>
          </a:pPr>
          <a:r>
            <a:rPr lang="fr-FR" sz="3000" kern="1200" dirty="0" smtClean="0"/>
            <a:t>Prélèvement de l’échantillon de( 0 jusqu’à 50 cm). </a:t>
          </a:r>
          <a:endParaRPr lang="ar-DZ" sz="3000" kern="1200" dirty="0"/>
        </a:p>
      </dsp:txBody>
      <dsp:txXfrm>
        <a:off x="2171" y="1728192"/>
        <a:ext cx="2647025" cy="2304256"/>
      </dsp:txXfrm>
    </dsp:sp>
    <dsp:sp modelId="{CDEFF85B-9A06-41DB-BC34-90AF4E6D4C9B}">
      <dsp:nvSpPr>
        <dsp:cNvPr id="0" name=""/>
        <dsp:cNvSpPr/>
      </dsp:nvSpPr>
      <dsp:spPr>
        <a:xfrm>
          <a:off x="2729919" y="1800200"/>
          <a:ext cx="1595646" cy="2016224"/>
        </a:xfrm>
        <a:prstGeom prst="roundRect">
          <a:avLst/>
        </a:prstGeom>
        <a:solidFill>
          <a:schemeClr val="lt1">
            <a:hueOff val="0"/>
            <a:satOff val="0"/>
            <a:lumOff val="0"/>
            <a:alphaOff val="0"/>
          </a:schemeClr>
        </a:solidFill>
        <a:ln w="25400" cap="flat" cmpd="sng" algn="ctr">
          <a:solidFill>
            <a:schemeClr val="accent3">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0" tIns="114300" rIns="114300" bIns="114300" numCol="1" spcCol="1270" anchor="ctr" anchorCtr="0">
          <a:noAutofit/>
        </a:bodyPr>
        <a:lstStyle/>
        <a:p>
          <a:pPr lvl="0" algn="ctr" defTabSz="1333500" rtl="0">
            <a:lnSpc>
              <a:spcPct val="90000"/>
            </a:lnSpc>
            <a:spcBef>
              <a:spcPct val="0"/>
            </a:spcBef>
            <a:spcAft>
              <a:spcPct val="35000"/>
            </a:spcAft>
          </a:pPr>
          <a:r>
            <a:rPr lang="fr-FR" sz="3000" kern="1200" dirty="0" smtClean="0"/>
            <a:t>Séchage à l’air libre .</a:t>
          </a:r>
          <a:endParaRPr lang="ar-DZ" sz="3000" kern="1200" dirty="0"/>
        </a:p>
      </dsp:txBody>
      <dsp:txXfrm>
        <a:off x="2729919" y="1800200"/>
        <a:ext cx="1595646" cy="2016224"/>
      </dsp:txXfrm>
    </dsp:sp>
    <dsp:sp modelId="{DF6B94B2-21E6-4E4B-B34D-1CE157CE66EC}">
      <dsp:nvSpPr>
        <dsp:cNvPr id="0" name=""/>
        <dsp:cNvSpPr/>
      </dsp:nvSpPr>
      <dsp:spPr>
        <a:xfrm>
          <a:off x="4636442" y="1728192"/>
          <a:ext cx="2118348" cy="2304256"/>
        </a:xfrm>
        <a:prstGeom prst="roundRect">
          <a:avLst/>
        </a:prstGeom>
        <a:solidFill>
          <a:schemeClr val="lt1">
            <a:hueOff val="0"/>
            <a:satOff val="0"/>
            <a:lumOff val="0"/>
            <a:alphaOff val="0"/>
          </a:schemeClr>
        </a:solidFill>
        <a:ln w="25400" cap="flat" cmpd="sng" algn="ctr">
          <a:solidFill>
            <a:schemeClr val="accent3">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0" tIns="114300" rIns="114300" bIns="114300" numCol="1" spcCol="1270" anchor="ctr" anchorCtr="0">
          <a:noAutofit/>
        </a:bodyPr>
        <a:lstStyle/>
        <a:p>
          <a:pPr lvl="0" algn="ctr" defTabSz="1333500" rtl="0">
            <a:lnSpc>
              <a:spcPct val="90000"/>
            </a:lnSpc>
            <a:spcBef>
              <a:spcPct val="0"/>
            </a:spcBef>
            <a:spcAft>
              <a:spcPct val="35000"/>
            </a:spcAft>
          </a:pPr>
          <a:r>
            <a:rPr lang="fr-FR" sz="3000" kern="1200" dirty="0" smtClean="0"/>
            <a:t>Broyage et tamisage </a:t>
          </a:r>
          <a:r>
            <a:rPr lang="fr-FR" sz="3000" kern="1200" dirty="0" smtClean="0">
              <a:sym typeface="Symbol"/>
            </a:rPr>
            <a:t></a:t>
          </a:r>
          <a:r>
            <a:rPr lang="fr-FR" sz="3000" kern="1200" dirty="0" smtClean="0"/>
            <a:t> 2 mm. </a:t>
          </a:r>
          <a:endParaRPr lang="ar-DZ" sz="3000" kern="1200" dirty="0"/>
        </a:p>
      </dsp:txBody>
      <dsp:txXfrm>
        <a:off x="4636442" y="1728192"/>
        <a:ext cx="2118348" cy="2304256"/>
      </dsp:txXfrm>
    </dsp:sp>
    <dsp:sp modelId="{F5F50B08-1451-45FB-AD8B-817B9086DD62}">
      <dsp:nvSpPr>
        <dsp:cNvPr id="0" name=""/>
        <dsp:cNvSpPr/>
      </dsp:nvSpPr>
      <dsp:spPr>
        <a:xfrm>
          <a:off x="6866553" y="1728192"/>
          <a:ext cx="2795224" cy="2304256"/>
        </a:xfrm>
        <a:prstGeom prst="roundRect">
          <a:avLst/>
        </a:prstGeom>
        <a:solidFill>
          <a:schemeClr val="lt1">
            <a:hueOff val="0"/>
            <a:satOff val="0"/>
            <a:lumOff val="0"/>
            <a:alphaOff val="0"/>
          </a:schemeClr>
        </a:solidFill>
        <a:ln w="25400" cap="flat" cmpd="sng" algn="ctr">
          <a:solidFill>
            <a:schemeClr val="accent3">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0" tIns="114300" rIns="114300" bIns="114300" numCol="1" spcCol="1270" anchor="ctr" anchorCtr="0">
          <a:noAutofit/>
        </a:bodyPr>
        <a:lstStyle/>
        <a:p>
          <a:pPr lvl="0" algn="ctr" defTabSz="1333500" rtl="0">
            <a:lnSpc>
              <a:spcPct val="90000"/>
            </a:lnSpc>
            <a:spcBef>
              <a:spcPct val="0"/>
            </a:spcBef>
            <a:spcAft>
              <a:spcPct val="35000"/>
            </a:spcAft>
          </a:pPr>
          <a:r>
            <a:rPr lang="fr-FR" sz="3000" kern="1200" dirty="0" smtClean="0"/>
            <a:t>Analyses des paramètres physiques: Granulométrie, Humidité.</a:t>
          </a:r>
          <a:endParaRPr lang="ar-DZ" sz="3000" kern="1200" dirty="0"/>
        </a:p>
      </dsp:txBody>
      <dsp:txXfrm>
        <a:off x="6866553" y="1728192"/>
        <a:ext cx="2795224" cy="2304256"/>
      </dsp:txXfrm>
    </dsp:sp>
    <dsp:sp modelId="{506CF545-CF1E-4C62-A949-6ED37DC5E554}">
      <dsp:nvSpPr>
        <dsp:cNvPr id="0" name=""/>
        <dsp:cNvSpPr/>
      </dsp:nvSpPr>
      <dsp:spPr>
        <a:xfrm>
          <a:off x="9782926" y="1512168"/>
          <a:ext cx="3276683" cy="2736304"/>
        </a:xfrm>
        <a:prstGeom prst="roundRect">
          <a:avLst/>
        </a:prstGeom>
        <a:solidFill>
          <a:schemeClr val="lt1">
            <a:hueOff val="0"/>
            <a:satOff val="0"/>
            <a:lumOff val="0"/>
            <a:alphaOff val="0"/>
          </a:schemeClr>
        </a:solidFill>
        <a:ln w="25400" cap="flat" cmpd="sng" algn="ctr">
          <a:solidFill>
            <a:schemeClr val="accent3">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0" tIns="114300" rIns="114300" bIns="114300" numCol="1" spcCol="1270" anchor="ctr" anchorCtr="0">
          <a:noAutofit/>
        </a:bodyPr>
        <a:lstStyle/>
        <a:p>
          <a:pPr lvl="0" algn="ctr" defTabSz="1333500" rtl="0">
            <a:lnSpc>
              <a:spcPct val="90000"/>
            </a:lnSpc>
            <a:spcBef>
              <a:spcPct val="0"/>
            </a:spcBef>
            <a:spcAft>
              <a:spcPct val="35000"/>
            </a:spcAft>
          </a:pPr>
          <a:r>
            <a:rPr lang="fr-FR" sz="3000" kern="1200" dirty="0" smtClean="0"/>
            <a:t>Analyses des paramètres chimiques: PH,CE, Matière organique</a:t>
          </a:r>
        </a:p>
        <a:p>
          <a:pPr lvl="0" algn="ctr" defTabSz="1333500" rtl="0">
            <a:lnSpc>
              <a:spcPct val="90000"/>
            </a:lnSpc>
            <a:spcBef>
              <a:spcPct val="0"/>
            </a:spcBef>
            <a:spcAft>
              <a:spcPct val="35000"/>
            </a:spcAft>
          </a:pPr>
          <a:r>
            <a:rPr lang="fr-FR" sz="3000" kern="1200" dirty="0" smtClean="0"/>
            <a:t>Gypse, Calcaire.  </a:t>
          </a:r>
          <a:endParaRPr lang="ar-DZ" sz="3000" kern="1200" dirty="0"/>
        </a:p>
      </dsp:txBody>
      <dsp:txXfrm>
        <a:off x="9782926" y="1512168"/>
        <a:ext cx="3276683" cy="2736304"/>
      </dsp:txXfrm>
    </dsp:sp>
  </dsp:spTree>
</dsp:drawing>
</file>

<file path=ppt/diagrams/layout1.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3886200" y="0"/>
            <a:ext cx="2971800" cy="457200"/>
          </a:xfrm>
          <a:prstGeom prst="rect">
            <a:avLst/>
          </a:prstGeom>
        </p:spPr>
        <p:txBody>
          <a:bodyPr vert="horz" lIns="91440" tIns="45720" rIns="91440" bIns="45720" rtlCol="1"/>
          <a:lstStyle>
            <a:lvl1pPr algn="r">
              <a:defRPr sz="1200"/>
            </a:lvl1pPr>
          </a:lstStyle>
          <a:p>
            <a:endParaRPr lang="ar-DZ"/>
          </a:p>
        </p:txBody>
      </p:sp>
      <p:sp>
        <p:nvSpPr>
          <p:cNvPr id="3" name="Espace réservé de la date 2"/>
          <p:cNvSpPr>
            <a:spLocks noGrp="1"/>
          </p:cNvSpPr>
          <p:nvPr>
            <p:ph type="dt" idx="1"/>
          </p:nvPr>
        </p:nvSpPr>
        <p:spPr>
          <a:xfrm>
            <a:off x="1588" y="0"/>
            <a:ext cx="2971800" cy="457200"/>
          </a:xfrm>
          <a:prstGeom prst="rect">
            <a:avLst/>
          </a:prstGeom>
        </p:spPr>
        <p:txBody>
          <a:bodyPr vert="horz" lIns="91440" tIns="45720" rIns="91440" bIns="45720" rtlCol="1"/>
          <a:lstStyle>
            <a:lvl1pPr algn="l">
              <a:defRPr sz="1200"/>
            </a:lvl1pPr>
          </a:lstStyle>
          <a:p>
            <a:fld id="{608C832C-0442-4676-9746-23ADD5C4CBF2}" type="datetimeFigureOut">
              <a:rPr lang="ar-DZ" smtClean="0"/>
              <a:pPr/>
              <a:t>11-05-1436</a:t>
            </a:fld>
            <a:endParaRPr lang="ar-DZ"/>
          </a:p>
        </p:txBody>
      </p:sp>
      <p:sp>
        <p:nvSpPr>
          <p:cNvPr id="4" name="Espace réservé de l'image des diapositives 3"/>
          <p:cNvSpPr>
            <a:spLocks noGrp="1" noRot="1" noChangeAspect="1"/>
          </p:cNvSpPr>
          <p:nvPr>
            <p:ph type="sldImg" idx="2"/>
          </p:nvPr>
        </p:nvSpPr>
        <p:spPr>
          <a:xfrm>
            <a:off x="2216150" y="685800"/>
            <a:ext cx="2425700" cy="3429000"/>
          </a:xfrm>
          <a:prstGeom prst="rect">
            <a:avLst/>
          </a:prstGeom>
          <a:noFill/>
          <a:ln w="12700">
            <a:solidFill>
              <a:prstClr val="black"/>
            </a:solidFill>
          </a:ln>
        </p:spPr>
        <p:txBody>
          <a:bodyPr vert="horz" lIns="91440" tIns="45720" rIns="91440" bIns="45720" rtlCol="1" anchor="ctr"/>
          <a:lstStyle/>
          <a:p>
            <a:endParaRPr lang="ar-DZ"/>
          </a:p>
        </p:txBody>
      </p:sp>
      <p:sp>
        <p:nvSpPr>
          <p:cNvPr id="5" name="Espace réservé des commentaires 4"/>
          <p:cNvSpPr>
            <a:spLocks noGrp="1"/>
          </p:cNvSpPr>
          <p:nvPr>
            <p:ph type="body" sz="quarter" idx="3"/>
          </p:nvPr>
        </p:nvSpPr>
        <p:spPr>
          <a:xfrm>
            <a:off x="685800" y="4343400"/>
            <a:ext cx="5486400" cy="4114800"/>
          </a:xfrm>
          <a:prstGeom prst="rect">
            <a:avLst/>
          </a:prstGeom>
        </p:spPr>
        <p:txBody>
          <a:bodyPr vert="horz" lIns="91440" tIns="45720" rIns="91440" bIns="45720" rtlCol="1">
            <a:normAutofit/>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ar-DZ"/>
          </a:p>
        </p:txBody>
      </p:sp>
      <p:sp>
        <p:nvSpPr>
          <p:cNvPr id="6" name="Espace réservé du pied de page 5"/>
          <p:cNvSpPr>
            <a:spLocks noGrp="1"/>
          </p:cNvSpPr>
          <p:nvPr>
            <p:ph type="ftr" sz="quarter" idx="4"/>
          </p:nvPr>
        </p:nvSpPr>
        <p:spPr>
          <a:xfrm>
            <a:off x="3886200" y="8685213"/>
            <a:ext cx="2971800" cy="457200"/>
          </a:xfrm>
          <a:prstGeom prst="rect">
            <a:avLst/>
          </a:prstGeom>
        </p:spPr>
        <p:txBody>
          <a:bodyPr vert="horz" lIns="91440" tIns="45720" rIns="91440" bIns="45720" rtlCol="1" anchor="b"/>
          <a:lstStyle>
            <a:lvl1pPr algn="r">
              <a:defRPr sz="1200"/>
            </a:lvl1pPr>
          </a:lstStyle>
          <a:p>
            <a:endParaRPr lang="ar-DZ"/>
          </a:p>
        </p:txBody>
      </p:sp>
      <p:sp>
        <p:nvSpPr>
          <p:cNvPr id="7" name="Espace réservé du numéro de diapositive 6"/>
          <p:cNvSpPr>
            <a:spLocks noGrp="1"/>
          </p:cNvSpPr>
          <p:nvPr>
            <p:ph type="sldNum" sz="quarter" idx="5"/>
          </p:nvPr>
        </p:nvSpPr>
        <p:spPr>
          <a:xfrm>
            <a:off x="1588" y="8685213"/>
            <a:ext cx="2971800" cy="457200"/>
          </a:xfrm>
          <a:prstGeom prst="rect">
            <a:avLst/>
          </a:prstGeom>
        </p:spPr>
        <p:txBody>
          <a:bodyPr vert="horz" lIns="91440" tIns="45720" rIns="91440" bIns="45720" rtlCol="1" anchor="b"/>
          <a:lstStyle>
            <a:lvl1pPr algn="l">
              <a:defRPr sz="1200"/>
            </a:lvl1pPr>
          </a:lstStyle>
          <a:p>
            <a:fld id="{1F8E37B0-81CD-49E8-86A5-5EECDF269506}" type="slidenum">
              <a:rPr lang="ar-DZ" smtClean="0"/>
              <a:pPr/>
              <a:t>‹N°›</a:t>
            </a:fld>
            <a:endParaRPr lang="ar-DZ"/>
          </a:p>
        </p:txBody>
      </p:sp>
    </p:spTree>
  </p:cSld>
  <p:clrMap bg1="lt1" tx1="dk1" bg2="lt2" tx2="dk2" accent1="accent1" accent2="accent2" accent3="accent3" accent4="accent4" accent5="accent5" accent6="accent6" hlink="hlink" folHlink="folHlink"/>
  <p:notesStyle>
    <a:lvl1pPr marL="0" algn="r" defTabSz="1921154" rtl="1" eaLnBrk="1" latinLnBrk="0" hangingPunct="1">
      <a:defRPr sz="2500" kern="1200">
        <a:solidFill>
          <a:schemeClr val="tx1"/>
        </a:solidFill>
        <a:latin typeface="+mn-lt"/>
        <a:ea typeface="+mn-ea"/>
        <a:cs typeface="+mn-cs"/>
      </a:defRPr>
    </a:lvl1pPr>
    <a:lvl2pPr marL="960577" algn="r" defTabSz="1921154" rtl="1" eaLnBrk="1" latinLnBrk="0" hangingPunct="1">
      <a:defRPr sz="2500" kern="1200">
        <a:solidFill>
          <a:schemeClr val="tx1"/>
        </a:solidFill>
        <a:latin typeface="+mn-lt"/>
        <a:ea typeface="+mn-ea"/>
        <a:cs typeface="+mn-cs"/>
      </a:defRPr>
    </a:lvl2pPr>
    <a:lvl3pPr marL="1921154" algn="r" defTabSz="1921154" rtl="1" eaLnBrk="1" latinLnBrk="0" hangingPunct="1">
      <a:defRPr sz="2500" kern="1200">
        <a:solidFill>
          <a:schemeClr val="tx1"/>
        </a:solidFill>
        <a:latin typeface="+mn-lt"/>
        <a:ea typeface="+mn-ea"/>
        <a:cs typeface="+mn-cs"/>
      </a:defRPr>
    </a:lvl3pPr>
    <a:lvl4pPr marL="2881732" algn="r" defTabSz="1921154" rtl="1" eaLnBrk="1" latinLnBrk="0" hangingPunct="1">
      <a:defRPr sz="2500" kern="1200">
        <a:solidFill>
          <a:schemeClr val="tx1"/>
        </a:solidFill>
        <a:latin typeface="+mn-lt"/>
        <a:ea typeface="+mn-ea"/>
        <a:cs typeface="+mn-cs"/>
      </a:defRPr>
    </a:lvl4pPr>
    <a:lvl5pPr marL="3842309" algn="r" defTabSz="1921154" rtl="1" eaLnBrk="1" latinLnBrk="0" hangingPunct="1">
      <a:defRPr sz="2500" kern="1200">
        <a:solidFill>
          <a:schemeClr val="tx1"/>
        </a:solidFill>
        <a:latin typeface="+mn-lt"/>
        <a:ea typeface="+mn-ea"/>
        <a:cs typeface="+mn-cs"/>
      </a:defRPr>
    </a:lvl5pPr>
    <a:lvl6pPr marL="4802886" algn="r" defTabSz="1921154" rtl="1" eaLnBrk="1" latinLnBrk="0" hangingPunct="1">
      <a:defRPr sz="2500" kern="1200">
        <a:solidFill>
          <a:schemeClr val="tx1"/>
        </a:solidFill>
        <a:latin typeface="+mn-lt"/>
        <a:ea typeface="+mn-ea"/>
        <a:cs typeface="+mn-cs"/>
      </a:defRPr>
    </a:lvl6pPr>
    <a:lvl7pPr marL="5763463" algn="r" defTabSz="1921154" rtl="1" eaLnBrk="1" latinLnBrk="0" hangingPunct="1">
      <a:defRPr sz="2500" kern="1200">
        <a:solidFill>
          <a:schemeClr val="tx1"/>
        </a:solidFill>
        <a:latin typeface="+mn-lt"/>
        <a:ea typeface="+mn-ea"/>
        <a:cs typeface="+mn-cs"/>
      </a:defRPr>
    </a:lvl7pPr>
    <a:lvl8pPr marL="6724040" algn="r" defTabSz="1921154" rtl="1" eaLnBrk="1" latinLnBrk="0" hangingPunct="1">
      <a:defRPr sz="2500" kern="1200">
        <a:solidFill>
          <a:schemeClr val="tx1"/>
        </a:solidFill>
        <a:latin typeface="+mn-lt"/>
        <a:ea typeface="+mn-ea"/>
        <a:cs typeface="+mn-cs"/>
      </a:defRPr>
    </a:lvl8pPr>
    <a:lvl9pPr marL="7684618" algn="r" defTabSz="1921154" rtl="1" eaLnBrk="1" latinLnBrk="0" hangingPunct="1">
      <a:defRPr sz="25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ar-DZ" dirty="0"/>
          </a:p>
        </p:txBody>
      </p:sp>
      <p:sp>
        <p:nvSpPr>
          <p:cNvPr id="4" name="Espace réservé du numéro de diapositive 3"/>
          <p:cNvSpPr>
            <a:spLocks noGrp="1"/>
          </p:cNvSpPr>
          <p:nvPr>
            <p:ph type="sldNum" sz="quarter" idx="10"/>
          </p:nvPr>
        </p:nvSpPr>
        <p:spPr/>
        <p:txBody>
          <a:bodyPr/>
          <a:lstStyle/>
          <a:p>
            <a:fld id="{1F8E37B0-81CD-49E8-86A5-5EECDF269506}" type="slidenum">
              <a:rPr lang="ar-DZ" smtClean="0"/>
              <a:pPr/>
              <a:t>1</a:t>
            </a:fld>
            <a:endParaRPr lang="ar-DZ"/>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2271003" y="13298394"/>
            <a:ext cx="25737978" cy="9176087"/>
          </a:xfrm>
        </p:spPr>
        <p:txBody>
          <a:bodyPr/>
          <a:lstStyle/>
          <a:p>
            <a:r>
              <a:rPr lang="fr-FR" smtClean="0"/>
              <a:t>Cliquez pour modifier le style du titre</a:t>
            </a:r>
            <a:endParaRPr lang="ar-DZ"/>
          </a:p>
        </p:txBody>
      </p:sp>
      <p:sp>
        <p:nvSpPr>
          <p:cNvPr id="3" name="Sous-titre 2"/>
          <p:cNvSpPr>
            <a:spLocks noGrp="1"/>
          </p:cNvSpPr>
          <p:nvPr>
            <p:ph type="subTitle" idx="1"/>
          </p:nvPr>
        </p:nvSpPr>
        <p:spPr>
          <a:xfrm>
            <a:off x="4542000" y="24258164"/>
            <a:ext cx="21195984" cy="10939956"/>
          </a:xfrm>
        </p:spPr>
        <p:txBody>
          <a:bodyPr/>
          <a:lstStyle>
            <a:lvl1pPr marL="0" indent="0" algn="ctr">
              <a:buNone/>
              <a:defRPr>
                <a:solidFill>
                  <a:schemeClr val="tx1">
                    <a:tint val="75000"/>
                  </a:schemeClr>
                </a:solidFill>
              </a:defRPr>
            </a:lvl1pPr>
            <a:lvl2pPr marL="960577" indent="0" algn="ctr">
              <a:buNone/>
              <a:defRPr>
                <a:solidFill>
                  <a:schemeClr val="tx1">
                    <a:tint val="75000"/>
                  </a:schemeClr>
                </a:solidFill>
              </a:defRPr>
            </a:lvl2pPr>
            <a:lvl3pPr marL="1921154" indent="0" algn="ctr">
              <a:buNone/>
              <a:defRPr>
                <a:solidFill>
                  <a:schemeClr val="tx1">
                    <a:tint val="75000"/>
                  </a:schemeClr>
                </a:solidFill>
              </a:defRPr>
            </a:lvl3pPr>
            <a:lvl4pPr marL="2881732" indent="0" algn="ctr">
              <a:buNone/>
              <a:defRPr>
                <a:solidFill>
                  <a:schemeClr val="tx1">
                    <a:tint val="75000"/>
                  </a:schemeClr>
                </a:solidFill>
              </a:defRPr>
            </a:lvl4pPr>
            <a:lvl5pPr marL="3842309" indent="0" algn="ctr">
              <a:buNone/>
              <a:defRPr>
                <a:solidFill>
                  <a:schemeClr val="tx1">
                    <a:tint val="75000"/>
                  </a:schemeClr>
                </a:solidFill>
              </a:defRPr>
            </a:lvl5pPr>
            <a:lvl6pPr marL="4802886" indent="0" algn="ctr">
              <a:buNone/>
              <a:defRPr>
                <a:solidFill>
                  <a:schemeClr val="tx1">
                    <a:tint val="75000"/>
                  </a:schemeClr>
                </a:solidFill>
              </a:defRPr>
            </a:lvl6pPr>
            <a:lvl7pPr marL="5763463" indent="0" algn="ctr">
              <a:buNone/>
              <a:defRPr>
                <a:solidFill>
                  <a:schemeClr val="tx1">
                    <a:tint val="75000"/>
                  </a:schemeClr>
                </a:solidFill>
              </a:defRPr>
            </a:lvl7pPr>
            <a:lvl8pPr marL="6724040" indent="0" algn="ctr">
              <a:buNone/>
              <a:defRPr>
                <a:solidFill>
                  <a:schemeClr val="tx1">
                    <a:tint val="75000"/>
                  </a:schemeClr>
                </a:solidFill>
              </a:defRPr>
            </a:lvl8pPr>
            <a:lvl9pPr marL="7684618" indent="0" algn="ctr">
              <a:buNone/>
              <a:defRPr>
                <a:solidFill>
                  <a:schemeClr val="tx1">
                    <a:tint val="75000"/>
                  </a:schemeClr>
                </a:solidFill>
              </a:defRPr>
            </a:lvl9pPr>
          </a:lstStyle>
          <a:p>
            <a:r>
              <a:rPr lang="fr-FR" smtClean="0"/>
              <a:t>Cliquez pour modifier le style des sous-titres du masque</a:t>
            </a:r>
            <a:endParaRPr lang="ar-DZ"/>
          </a:p>
        </p:txBody>
      </p:sp>
      <p:sp>
        <p:nvSpPr>
          <p:cNvPr id="4" name="Espace réservé de la date 3"/>
          <p:cNvSpPr>
            <a:spLocks noGrp="1"/>
          </p:cNvSpPr>
          <p:nvPr>
            <p:ph type="dt" sz="half" idx="10"/>
          </p:nvPr>
        </p:nvSpPr>
        <p:spPr/>
        <p:txBody>
          <a:bodyPr/>
          <a:lstStyle/>
          <a:p>
            <a:fld id="{8CB2227C-DF84-45F0-8A7B-9FFF661830B5}" type="datetimeFigureOut">
              <a:rPr lang="ar-DZ" smtClean="0"/>
              <a:pPr/>
              <a:t>11-05-1436</a:t>
            </a:fld>
            <a:endParaRPr lang="ar-DZ"/>
          </a:p>
        </p:txBody>
      </p:sp>
      <p:sp>
        <p:nvSpPr>
          <p:cNvPr id="5" name="Espace réservé du pied de page 4"/>
          <p:cNvSpPr>
            <a:spLocks noGrp="1"/>
          </p:cNvSpPr>
          <p:nvPr>
            <p:ph type="ftr" sz="quarter" idx="11"/>
          </p:nvPr>
        </p:nvSpPr>
        <p:spPr/>
        <p:txBody>
          <a:bodyPr/>
          <a:lstStyle/>
          <a:p>
            <a:endParaRPr lang="ar-DZ"/>
          </a:p>
        </p:txBody>
      </p:sp>
      <p:sp>
        <p:nvSpPr>
          <p:cNvPr id="6" name="Espace réservé du numéro de diapositive 5"/>
          <p:cNvSpPr>
            <a:spLocks noGrp="1"/>
          </p:cNvSpPr>
          <p:nvPr>
            <p:ph type="sldNum" sz="quarter" idx="12"/>
          </p:nvPr>
        </p:nvSpPr>
        <p:spPr/>
        <p:txBody>
          <a:bodyPr/>
          <a:lstStyle/>
          <a:p>
            <a:fld id="{28A78A94-E5F5-4E20-91A9-A77601D0AB1D}" type="slidenum">
              <a:rPr lang="ar-DZ" smtClean="0"/>
              <a:pPr/>
              <a:t>‹N°›</a:t>
            </a:fld>
            <a:endParaRPr lang="ar-DZ"/>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ar-DZ"/>
          </a:p>
        </p:txBody>
      </p:sp>
      <p:sp>
        <p:nvSpPr>
          <p:cNvPr id="3" name="Espace réservé du texte vertical 2"/>
          <p:cNvSpPr>
            <a:spLocks noGrp="1"/>
          </p:cNvSpPr>
          <p:nvPr>
            <p:ph type="body" orient="vert" idx="1"/>
          </p:nvPr>
        </p:nvSpPr>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ar-DZ"/>
          </a:p>
        </p:txBody>
      </p:sp>
      <p:sp>
        <p:nvSpPr>
          <p:cNvPr id="4" name="Espace réservé de la date 3"/>
          <p:cNvSpPr>
            <a:spLocks noGrp="1"/>
          </p:cNvSpPr>
          <p:nvPr>
            <p:ph type="dt" sz="half" idx="10"/>
          </p:nvPr>
        </p:nvSpPr>
        <p:spPr/>
        <p:txBody>
          <a:bodyPr/>
          <a:lstStyle/>
          <a:p>
            <a:fld id="{8CB2227C-DF84-45F0-8A7B-9FFF661830B5}" type="datetimeFigureOut">
              <a:rPr lang="ar-DZ" smtClean="0"/>
              <a:pPr/>
              <a:t>11-05-1436</a:t>
            </a:fld>
            <a:endParaRPr lang="ar-DZ"/>
          </a:p>
        </p:txBody>
      </p:sp>
      <p:sp>
        <p:nvSpPr>
          <p:cNvPr id="5" name="Espace réservé du pied de page 4"/>
          <p:cNvSpPr>
            <a:spLocks noGrp="1"/>
          </p:cNvSpPr>
          <p:nvPr>
            <p:ph type="ftr" sz="quarter" idx="11"/>
          </p:nvPr>
        </p:nvSpPr>
        <p:spPr/>
        <p:txBody>
          <a:bodyPr/>
          <a:lstStyle/>
          <a:p>
            <a:endParaRPr lang="ar-DZ"/>
          </a:p>
        </p:txBody>
      </p:sp>
      <p:sp>
        <p:nvSpPr>
          <p:cNvPr id="6" name="Espace réservé du numéro de diapositive 5"/>
          <p:cNvSpPr>
            <a:spLocks noGrp="1"/>
          </p:cNvSpPr>
          <p:nvPr>
            <p:ph type="sldNum" sz="quarter" idx="12"/>
          </p:nvPr>
        </p:nvSpPr>
        <p:spPr/>
        <p:txBody>
          <a:bodyPr/>
          <a:lstStyle/>
          <a:p>
            <a:fld id="{28A78A94-E5F5-4E20-91A9-A77601D0AB1D}" type="slidenum">
              <a:rPr lang="ar-DZ" smtClean="0"/>
              <a:pPr/>
              <a:t>‹N°›</a:t>
            </a:fld>
            <a:endParaRPr lang="ar-DZ"/>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16427941" y="7204127"/>
            <a:ext cx="5093975" cy="153407120"/>
          </a:xfrm>
        </p:spPr>
        <p:txBody>
          <a:bodyPr vert="eaVert"/>
          <a:lstStyle/>
          <a:p>
            <a:r>
              <a:rPr lang="fr-FR" smtClean="0"/>
              <a:t>Cliquez pour modifier le style du titre</a:t>
            </a:r>
            <a:endParaRPr lang="ar-DZ"/>
          </a:p>
        </p:txBody>
      </p:sp>
      <p:sp>
        <p:nvSpPr>
          <p:cNvPr id="3" name="Espace réservé du texte vertical 2"/>
          <p:cNvSpPr>
            <a:spLocks noGrp="1"/>
          </p:cNvSpPr>
          <p:nvPr>
            <p:ph type="body" orient="vert" idx="1"/>
          </p:nvPr>
        </p:nvSpPr>
        <p:spPr>
          <a:xfrm>
            <a:off x="1130244" y="7204127"/>
            <a:ext cx="14793030" cy="153407120"/>
          </a:xfrm>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ar-DZ"/>
          </a:p>
        </p:txBody>
      </p:sp>
      <p:sp>
        <p:nvSpPr>
          <p:cNvPr id="4" name="Espace réservé de la date 3"/>
          <p:cNvSpPr>
            <a:spLocks noGrp="1"/>
          </p:cNvSpPr>
          <p:nvPr>
            <p:ph type="dt" sz="half" idx="10"/>
          </p:nvPr>
        </p:nvSpPr>
        <p:spPr/>
        <p:txBody>
          <a:bodyPr/>
          <a:lstStyle/>
          <a:p>
            <a:fld id="{8CB2227C-DF84-45F0-8A7B-9FFF661830B5}" type="datetimeFigureOut">
              <a:rPr lang="ar-DZ" smtClean="0"/>
              <a:pPr/>
              <a:t>11-05-1436</a:t>
            </a:fld>
            <a:endParaRPr lang="ar-DZ"/>
          </a:p>
        </p:txBody>
      </p:sp>
      <p:sp>
        <p:nvSpPr>
          <p:cNvPr id="5" name="Espace réservé du pied de page 4"/>
          <p:cNvSpPr>
            <a:spLocks noGrp="1"/>
          </p:cNvSpPr>
          <p:nvPr>
            <p:ph type="ftr" sz="quarter" idx="11"/>
          </p:nvPr>
        </p:nvSpPr>
        <p:spPr/>
        <p:txBody>
          <a:bodyPr/>
          <a:lstStyle/>
          <a:p>
            <a:endParaRPr lang="ar-DZ"/>
          </a:p>
        </p:txBody>
      </p:sp>
      <p:sp>
        <p:nvSpPr>
          <p:cNvPr id="6" name="Espace réservé du numéro de diapositive 5"/>
          <p:cNvSpPr>
            <a:spLocks noGrp="1"/>
          </p:cNvSpPr>
          <p:nvPr>
            <p:ph type="sldNum" sz="quarter" idx="12"/>
          </p:nvPr>
        </p:nvSpPr>
        <p:spPr/>
        <p:txBody>
          <a:bodyPr/>
          <a:lstStyle/>
          <a:p>
            <a:fld id="{28A78A94-E5F5-4E20-91A9-A77601D0AB1D}" type="slidenum">
              <a:rPr lang="ar-DZ" smtClean="0"/>
              <a:pPr/>
              <a:t>‹N°›</a:t>
            </a:fld>
            <a:endParaRPr lang="ar-DZ"/>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ar-DZ"/>
          </a:p>
        </p:txBody>
      </p:sp>
      <p:sp>
        <p:nvSpPr>
          <p:cNvPr id="3" name="Espace réservé du contenu 2"/>
          <p:cNvSpPr>
            <a:spLocks noGrp="1"/>
          </p:cNvSpPr>
          <p:nvPr>
            <p:ph idx="1"/>
          </p:nvPr>
        </p:nvSpPr>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ar-DZ"/>
          </a:p>
        </p:txBody>
      </p:sp>
      <p:sp>
        <p:nvSpPr>
          <p:cNvPr id="4" name="Espace réservé de la date 3"/>
          <p:cNvSpPr>
            <a:spLocks noGrp="1"/>
          </p:cNvSpPr>
          <p:nvPr>
            <p:ph type="dt" sz="half" idx="10"/>
          </p:nvPr>
        </p:nvSpPr>
        <p:spPr/>
        <p:txBody>
          <a:bodyPr/>
          <a:lstStyle/>
          <a:p>
            <a:fld id="{8CB2227C-DF84-45F0-8A7B-9FFF661830B5}" type="datetimeFigureOut">
              <a:rPr lang="ar-DZ" smtClean="0"/>
              <a:pPr/>
              <a:t>11-05-1436</a:t>
            </a:fld>
            <a:endParaRPr lang="ar-DZ"/>
          </a:p>
        </p:txBody>
      </p:sp>
      <p:sp>
        <p:nvSpPr>
          <p:cNvPr id="5" name="Espace réservé du pied de page 4"/>
          <p:cNvSpPr>
            <a:spLocks noGrp="1"/>
          </p:cNvSpPr>
          <p:nvPr>
            <p:ph type="ftr" sz="quarter" idx="11"/>
          </p:nvPr>
        </p:nvSpPr>
        <p:spPr/>
        <p:txBody>
          <a:bodyPr/>
          <a:lstStyle/>
          <a:p>
            <a:endParaRPr lang="ar-DZ"/>
          </a:p>
        </p:txBody>
      </p:sp>
      <p:sp>
        <p:nvSpPr>
          <p:cNvPr id="6" name="Espace réservé du numéro de diapositive 5"/>
          <p:cNvSpPr>
            <a:spLocks noGrp="1"/>
          </p:cNvSpPr>
          <p:nvPr>
            <p:ph type="sldNum" sz="quarter" idx="12"/>
          </p:nvPr>
        </p:nvSpPr>
        <p:spPr/>
        <p:txBody>
          <a:bodyPr/>
          <a:lstStyle/>
          <a:p>
            <a:fld id="{28A78A94-E5F5-4E20-91A9-A77601D0AB1D}" type="slidenum">
              <a:rPr lang="ar-DZ" smtClean="0"/>
              <a:pPr/>
              <a:t>‹N°›</a:t>
            </a:fld>
            <a:endParaRPr lang="ar-DZ"/>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2391915" y="27508446"/>
            <a:ext cx="25737978" cy="8502249"/>
          </a:xfrm>
        </p:spPr>
        <p:txBody>
          <a:bodyPr anchor="t"/>
          <a:lstStyle>
            <a:lvl1pPr algn="r">
              <a:defRPr sz="8400" b="1" cap="all"/>
            </a:lvl1pPr>
          </a:lstStyle>
          <a:p>
            <a:r>
              <a:rPr lang="fr-FR" smtClean="0"/>
              <a:t>Cliquez pour modifier le style du titre</a:t>
            </a:r>
            <a:endParaRPr lang="ar-DZ"/>
          </a:p>
        </p:txBody>
      </p:sp>
      <p:sp>
        <p:nvSpPr>
          <p:cNvPr id="3" name="Espace réservé du texte 2"/>
          <p:cNvSpPr>
            <a:spLocks noGrp="1"/>
          </p:cNvSpPr>
          <p:nvPr>
            <p:ph type="body" idx="1"/>
          </p:nvPr>
        </p:nvSpPr>
        <p:spPr>
          <a:xfrm>
            <a:off x="2391915" y="18144085"/>
            <a:ext cx="25737978" cy="9364361"/>
          </a:xfrm>
        </p:spPr>
        <p:txBody>
          <a:bodyPr anchor="b"/>
          <a:lstStyle>
            <a:lvl1pPr marL="0" indent="0">
              <a:buNone/>
              <a:defRPr sz="4200">
                <a:solidFill>
                  <a:schemeClr val="tx1">
                    <a:tint val="75000"/>
                  </a:schemeClr>
                </a:solidFill>
              </a:defRPr>
            </a:lvl1pPr>
            <a:lvl2pPr marL="960577" indent="0">
              <a:buNone/>
              <a:defRPr sz="3800">
                <a:solidFill>
                  <a:schemeClr val="tx1">
                    <a:tint val="75000"/>
                  </a:schemeClr>
                </a:solidFill>
              </a:defRPr>
            </a:lvl2pPr>
            <a:lvl3pPr marL="1921154" indent="0">
              <a:buNone/>
              <a:defRPr sz="3400">
                <a:solidFill>
                  <a:schemeClr val="tx1">
                    <a:tint val="75000"/>
                  </a:schemeClr>
                </a:solidFill>
              </a:defRPr>
            </a:lvl3pPr>
            <a:lvl4pPr marL="2881732" indent="0">
              <a:buNone/>
              <a:defRPr sz="2900">
                <a:solidFill>
                  <a:schemeClr val="tx1">
                    <a:tint val="75000"/>
                  </a:schemeClr>
                </a:solidFill>
              </a:defRPr>
            </a:lvl4pPr>
            <a:lvl5pPr marL="3842309" indent="0">
              <a:buNone/>
              <a:defRPr sz="2900">
                <a:solidFill>
                  <a:schemeClr val="tx1">
                    <a:tint val="75000"/>
                  </a:schemeClr>
                </a:solidFill>
              </a:defRPr>
            </a:lvl5pPr>
            <a:lvl6pPr marL="4802886" indent="0">
              <a:buNone/>
              <a:defRPr sz="2900">
                <a:solidFill>
                  <a:schemeClr val="tx1">
                    <a:tint val="75000"/>
                  </a:schemeClr>
                </a:solidFill>
              </a:defRPr>
            </a:lvl6pPr>
            <a:lvl7pPr marL="5763463" indent="0">
              <a:buNone/>
              <a:defRPr sz="2900">
                <a:solidFill>
                  <a:schemeClr val="tx1">
                    <a:tint val="75000"/>
                  </a:schemeClr>
                </a:solidFill>
              </a:defRPr>
            </a:lvl7pPr>
            <a:lvl8pPr marL="6724040" indent="0">
              <a:buNone/>
              <a:defRPr sz="2900">
                <a:solidFill>
                  <a:schemeClr val="tx1">
                    <a:tint val="75000"/>
                  </a:schemeClr>
                </a:solidFill>
              </a:defRPr>
            </a:lvl8pPr>
            <a:lvl9pPr marL="7684618" indent="0">
              <a:buNone/>
              <a:defRPr sz="2900">
                <a:solidFill>
                  <a:schemeClr val="tx1">
                    <a:tint val="75000"/>
                  </a:schemeClr>
                </a:solidFill>
              </a:defRPr>
            </a:lvl9pPr>
          </a:lstStyle>
          <a:p>
            <a:pPr lvl="0"/>
            <a:r>
              <a:rPr lang="fr-FR" smtClean="0"/>
              <a:t>Cliquez pour modifier les styles du texte du masque</a:t>
            </a:r>
          </a:p>
        </p:txBody>
      </p:sp>
      <p:sp>
        <p:nvSpPr>
          <p:cNvPr id="4" name="Espace réservé de la date 3"/>
          <p:cNvSpPr>
            <a:spLocks noGrp="1"/>
          </p:cNvSpPr>
          <p:nvPr>
            <p:ph type="dt" sz="half" idx="10"/>
          </p:nvPr>
        </p:nvSpPr>
        <p:spPr/>
        <p:txBody>
          <a:bodyPr/>
          <a:lstStyle/>
          <a:p>
            <a:fld id="{8CB2227C-DF84-45F0-8A7B-9FFF661830B5}" type="datetimeFigureOut">
              <a:rPr lang="ar-DZ" smtClean="0"/>
              <a:pPr/>
              <a:t>11-05-1436</a:t>
            </a:fld>
            <a:endParaRPr lang="ar-DZ"/>
          </a:p>
        </p:txBody>
      </p:sp>
      <p:sp>
        <p:nvSpPr>
          <p:cNvPr id="5" name="Espace réservé du pied de page 4"/>
          <p:cNvSpPr>
            <a:spLocks noGrp="1"/>
          </p:cNvSpPr>
          <p:nvPr>
            <p:ph type="ftr" sz="quarter" idx="11"/>
          </p:nvPr>
        </p:nvSpPr>
        <p:spPr/>
        <p:txBody>
          <a:bodyPr/>
          <a:lstStyle/>
          <a:p>
            <a:endParaRPr lang="ar-DZ"/>
          </a:p>
        </p:txBody>
      </p:sp>
      <p:sp>
        <p:nvSpPr>
          <p:cNvPr id="6" name="Espace réservé du numéro de diapositive 5"/>
          <p:cNvSpPr>
            <a:spLocks noGrp="1"/>
          </p:cNvSpPr>
          <p:nvPr>
            <p:ph type="sldNum" sz="quarter" idx="12"/>
          </p:nvPr>
        </p:nvSpPr>
        <p:spPr/>
        <p:txBody>
          <a:bodyPr/>
          <a:lstStyle/>
          <a:p>
            <a:fld id="{28A78A94-E5F5-4E20-91A9-A77601D0AB1D}" type="slidenum">
              <a:rPr lang="ar-DZ" smtClean="0"/>
              <a:pPr/>
              <a:t>‹N°›</a:t>
            </a:fld>
            <a:endParaRPr lang="ar-DZ"/>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ar-DZ"/>
          </a:p>
        </p:txBody>
      </p:sp>
      <p:sp>
        <p:nvSpPr>
          <p:cNvPr id="3" name="Espace réservé du contenu 2"/>
          <p:cNvSpPr>
            <a:spLocks noGrp="1"/>
          </p:cNvSpPr>
          <p:nvPr>
            <p:ph sz="half" idx="1"/>
          </p:nvPr>
        </p:nvSpPr>
        <p:spPr>
          <a:xfrm>
            <a:off x="1130246" y="41956322"/>
            <a:ext cx="9940874" cy="118654926"/>
          </a:xfrm>
        </p:spPr>
        <p:txBody>
          <a:bodyPr/>
          <a:lstStyle>
            <a:lvl1pPr>
              <a:defRPr sz="5900"/>
            </a:lvl1pPr>
            <a:lvl2pPr>
              <a:defRPr sz="5000"/>
            </a:lvl2pPr>
            <a:lvl3pPr>
              <a:defRPr sz="4200"/>
            </a:lvl3pPr>
            <a:lvl4pPr>
              <a:defRPr sz="3800"/>
            </a:lvl4pPr>
            <a:lvl5pPr>
              <a:defRPr sz="3800"/>
            </a:lvl5pPr>
            <a:lvl6pPr>
              <a:defRPr sz="3800"/>
            </a:lvl6pPr>
            <a:lvl7pPr>
              <a:defRPr sz="3800"/>
            </a:lvl7pPr>
            <a:lvl8pPr>
              <a:defRPr sz="3800"/>
            </a:lvl8pPr>
            <a:lvl9pPr>
              <a:defRPr sz="3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ar-DZ"/>
          </a:p>
        </p:txBody>
      </p:sp>
      <p:sp>
        <p:nvSpPr>
          <p:cNvPr id="4" name="Espace réservé du contenu 3"/>
          <p:cNvSpPr>
            <a:spLocks noGrp="1"/>
          </p:cNvSpPr>
          <p:nvPr>
            <p:ph sz="half" idx="2"/>
          </p:nvPr>
        </p:nvSpPr>
        <p:spPr>
          <a:xfrm>
            <a:off x="11575786" y="41956322"/>
            <a:ext cx="9946132" cy="118654926"/>
          </a:xfrm>
        </p:spPr>
        <p:txBody>
          <a:bodyPr/>
          <a:lstStyle>
            <a:lvl1pPr>
              <a:defRPr sz="5900"/>
            </a:lvl1pPr>
            <a:lvl2pPr>
              <a:defRPr sz="5000"/>
            </a:lvl2pPr>
            <a:lvl3pPr>
              <a:defRPr sz="4200"/>
            </a:lvl3pPr>
            <a:lvl4pPr>
              <a:defRPr sz="3800"/>
            </a:lvl4pPr>
            <a:lvl5pPr>
              <a:defRPr sz="3800"/>
            </a:lvl5pPr>
            <a:lvl6pPr>
              <a:defRPr sz="3800"/>
            </a:lvl6pPr>
            <a:lvl7pPr>
              <a:defRPr sz="3800"/>
            </a:lvl7pPr>
            <a:lvl8pPr>
              <a:defRPr sz="3800"/>
            </a:lvl8pPr>
            <a:lvl9pPr>
              <a:defRPr sz="3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ar-DZ"/>
          </a:p>
        </p:txBody>
      </p:sp>
      <p:sp>
        <p:nvSpPr>
          <p:cNvPr id="5" name="Espace réservé de la date 4"/>
          <p:cNvSpPr>
            <a:spLocks noGrp="1"/>
          </p:cNvSpPr>
          <p:nvPr>
            <p:ph type="dt" sz="half" idx="10"/>
          </p:nvPr>
        </p:nvSpPr>
        <p:spPr/>
        <p:txBody>
          <a:bodyPr/>
          <a:lstStyle/>
          <a:p>
            <a:fld id="{8CB2227C-DF84-45F0-8A7B-9FFF661830B5}" type="datetimeFigureOut">
              <a:rPr lang="ar-DZ" smtClean="0"/>
              <a:pPr/>
              <a:t>11-05-1436</a:t>
            </a:fld>
            <a:endParaRPr lang="ar-DZ"/>
          </a:p>
        </p:txBody>
      </p:sp>
      <p:sp>
        <p:nvSpPr>
          <p:cNvPr id="6" name="Espace réservé du pied de page 5"/>
          <p:cNvSpPr>
            <a:spLocks noGrp="1"/>
          </p:cNvSpPr>
          <p:nvPr>
            <p:ph type="ftr" sz="quarter" idx="11"/>
          </p:nvPr>
        </p:nvSpPr>
        <p:spPr/>
        <p:txBody>
          <a:bodyPr/>
          <a:lstStyle/>
          <a:p>
            <a:endParaRPr lang="ar-DZ"/>
          </a:p>
        </p:txBody>
      </p:sp>
      <p:sp>
        <p:nvSpPr>
          <p:cNvPr id="7" name="Espace réservé du numéro de diapositive 6"/>
          <p:cNvSpPr>
            <a:spLocks noGrp="1"/>
          </p:cNvSpPr>
          <p:nvPr>
            <p:ph type="sldNum" sz="quarter" idx="12"/>
          </p:nvPr>
        </p:nvSpPr>
        <p:spPr/>
        <p:txBody>
          <a:bodyPr/>
          <a:lstStyle/>
          <a:p>
            <a:fld id="{28A78A94-E5F5-4E20-91A9-A77601D0AB1D}" type="slidenum">
              <a:rPr lang="ar-DZ" smtClean="0"/>
              <a:pPr/>
              <a:t>‹N°›</a:t>
            </a:fld>
            <a:endParaRPr lang="ar-DZ"/>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1514000" y="1714327"/>
            <a:ext cx="27251977" cy="7134754"/>
          </a:xfrm>
        </p:spPr>
        <p:txBody>
          <a:bodyPr/>
          <a:lstStyle>
            <a:lvl1pPr>
              <a:defRPr/>
            </a:lvl1pPr>
          </a:lstStyle>
          <a:p>
            <a:r>
              <a:rPr lang="fr-FR" smtClean="0"/>
              <a:t>Cliquez pour modifier le style du titre</a:t>
            </a:r>
            <a:endParaRPr lang="ar-DZ"/>
          </a:p>
        </p:txBody>
      </p:sp>
      <p:sp>
        <p:nvSpPr>
          <p:cNvPr id="3" name="Espace réservé du texte 2"/>
          <p:cNvSpPr>
            <a:spLocks noGrp="1"/>
          </p:cNvSpPr>
          <p:nvPr>
            <p:ph type="body" idx="1"/>
          </p:nvPr>
        </p:nvSpPr>
        <p:spPr>
          <a:xfrm>
            <a:off x="1514000" y="9582375"/>
            <a:ext cx="13378916" cy="3993477"/>
          </a:xfrm>
        </p:spPr>
        <p:txBody>
          <a:bodyPr anchor="b"/>
          <a:lstStyle>
            <a:lvl1pPr marL="0" indent="0">
              <a:buNone/>
              <a:defRPr sz="5000" b="1"/>
            </a:lvl1pPr>
            <a:lvl2pPr marL="960577" indent="0">
              <a:buNone/>
              <a:defRPr sz="4200" b="1"/>
            </a:lvl2pPr>
            <a:lvl3pPr marL="1921154" indent="0">
              <a:buNone/>
              <a:defRPr sz="3800" b="1"/>
            </a:lvl3pPr>
            <a:lvl4pPr marL="2881732" indent="0">
              <a:buNone/>
              <a:defRPr sz="3400" b="1"/>
            </a:lvl4pPr>
            <a:lvl5pPr marL="3842309" indent="0">
              <a:buNone/>
              <a:defRPr sz="3400" b="1"/>
            </a:lvl5pPr>
            <a:lvl6pPr marL="4802886" indent="0">
              <a:buNone/>
              <a:defRPr sz="3400" b="1"/>
            </a:lvl6pPr>
            <a:lvl7pPr marL="5763463" indent="0">
              <a:buNone/>
              <a:defRPr sz="3400" b="1"/>
            </a:lvl7pPr>
            <a:lvl8pPr marL="6724040" indent="0">
              <a:buNone/>
              <a:defRPr sz="3400" b="1"/>
            </a:lvl8pPr>
            <a:lvl9pPr marL="7684618" indent="0">
              <a:buNone/>
              <a:defRPr sz="3400" b="1"/>
            </a:lvl9pPr>
          </a:lstStyle>
          <a:p>
            <a:pPr lvl="0"/>
            <a:r>
              <a:rPr lang="fr-FR" smtClean="0"/>
              <a:t>Cliquez pour modifier les styles du texte du masque</a:t>
            </a:r>
          </a:p>
        </p:txBody>
      </p:sp>
      <p:sp>
        <p:nvSpPr>
          <p:cNvPr id="4" name="Espace réservé du contenu 3"/>
          <p:cNvSpPr>
            <a:spLocks noGrp="1"/>
          </p:cNvSpPr>
          <p:nvPr>
            <p:ph sz="half" idx="2"/>
          </p:nvPr>
        </p:nvSpPr>
        <p:spPr>
          <a:xfrm>
            <a:off x="1514000" y="13575852"/>
            <a:ext cx="13378916" cy="24664452"/>
          </a:xfrm>
        </p:spPr>
        <p:txBody>
          <a:bodyPr/>
          <a:lstStyle>
            <a:lvl1pPr>
              <a:defRPr sz="5000"/>
            </a:lvl1pPr>
            <a:lvl2pPr>
              <a:defRPr sz="4200"/>
            </a:lvl2pPr>
            <a:lvl3pPr>
              <a:defRPr sz="3800"/>
            </a:lvl3pPr>
            <a:lvl4pPr>
              <a:defRPr sz="3400"/>
            </a:lvl4pPr>
            <a:lvl5pPr>
              <a:defRPr sz="3400"/>
            </a:lvl5pPr>
            <a:lvl6pPr>
              <a:defRPr sz="3400"/>
            </a:lvl6pPr>
            <a:lvl7pPr>
              <a:defRPr sz="3400"/>
            </a:lvl7pPr>
            <a:lvl8pPr>
              <a:defRPr sz="3400"/>
            </a:lvl8pPr>
            <a:lvl9pPr>
              <a:defRPr sz="34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ar-DZ"/>
          </a:p>
        </p:txBody>
      </p:sp>
      <p:sp>
        <p:nvSpPr>
          <p:cNvPr id="5" name="Espace réservé du texte 4"/>
          <p:cNvSpPr>
            <a:spLocks noGrp="1"/>
          </p:cNvSpPr>
          <p:nvPr>
            <p:ph type="body" sz="quarter" idx="3"/>
          </p:nvPr>
        </p:nvSpPr>
        <p:spPr>
          <a:xfrm>
            <a:off x="15381813" y="9582375"/>
            <a:ext cx="13384170" cy="3993477"/>
          </a:xfrm>
        </p:spPr>
        <p:txBody>
          <a:bodyPr anchor="b"/>
          <a:lstStyle>
            <a:lvl1pPr marL="0" indent="0">
              <a:buNone/>
              <a:defRPr sz="5000" b="1"/>
            </a:lvl1pPr>
            <a:lvl2pPr marL="960577" indent="0">
              <a:buNone/>
              <a:defRPr sz="4200" b="1"/>
            </a:lvl2pPr>
            <a:lvl3pPr marL="1921154" indent="0">
              <a:buNone/>
              <a:defRPr sz="3800" b="1"/>
            </a:lvl3pPr>
            <a:lvl4pPr marL="2881732" indent="0">
              <a:buNone/>
              <a:defRPr sz="3400" b="1"/>
            </a:lvl4pPr>
            <a:lvl5pPr marL="3842309" indent="0">
              <a:buNone/>
              <a:defRPr sz="3400" b="1"/>
            </a:lvl5pPr>
            <a:lvl6pPr marL="4802886" indent="0">
              <a:buNone/>
              <a:defRPr sz="3400" b="1"/>
            </a:lvl6pPr>
            <a:lvl7pPr marL="5763463" indent="0">
              <a:buNone/>
              <a:defRPr sz="3400" b="1"/>
            </a:lvl7pPr>
            <a:lvl8pPr marL="6724040" indent="0">
              <a:buNone/>
              <a:defRPr sz="3400" b="1"/>
            </a:lvl8pPr>
            <a:lvl9pPr marL="7684618" indent="0">
              <a:buNone/>
              <a:defRPr sz="3400" b="1"/>
            </a:lvl9pPr>
          </a:lstStyle>
          <a:p>
            <a:pPr lvl="0"/>
            <a:r>
              <a:rPr lang="fr-FR" smtClean="0"/>
              <a:t>Cliquez pour modifier les styles du texte du masque</a:t>
            </a:r>
          </a:p>
        </p:txBody>
      </p:sp>
      <p:sp>
        <p:nvSpPr>
          <p:cNvPr id="6" name="Espace réservé du contenu 5"/>
          <p:cNvSpPr>
            <a:spLocks noGrp="1"/>
          </p:cNvSpPr>
          <p:nvPr>
            <p:ph sz="quarter" idx="4"/>
          </p:nvPr>
        </p:nvSpPr>
        <p:spPr>
          <a:xfrm>
            <a:off x="15381813" y="13575852"/>
            <a:ext cx="13384170" cy="24664452"/>
          </a:xfrm>
        </p:spPr>
        <p:txBody>
          <a:bodyPr/>
          <a:lstStyle>
            <a:lvl1pPr>
              <a:defRPr sz="5000"/>
            </a:lvl1pPr>
            <a:lvl2pPr>
              <a:defRPr sz="4200"/>
            </a:lvl2pPr>
            <a:lvl3pPr>
              <a:defRPr sz="3800"/>
            </a:lvl3pPr>
            <a:lvl4pPr>
              <a:defRPr sz="3400"/>
            </a:lvl4pPr>
            <a:lvl5pPr>
              <a:defRPr sz="3400"/>
            </a:lvl5pPr>
            <a:lvl6pPr>
              <a:defRPr sz="3400"/>
            </a:lvl6pPr>
            <a:lvl7pPr>
              <a:defRPr sz="3400"/>
            </a:lvl7pPr>
            <a:lvl8pPr>
              <a:defRPr sz="3400"/>
            </a:lvl8pPr>
            <a:lvl9pPr>
              <a:defRPr sz="34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ar-DZ"/>
          </a:p>
        </p:txBody>
      </p:sp>
      <p:sp>
        <p:nvSpPr>
          <p:cNvPr id="7" name="Espace réservé de la date 6"/>
          <p:cNvSpPr>
            <a:spLocks noGrp="1"/>
          </p:cNvSpPr>
          <p:nvPr>
            <p:ph type="dt" sz="half" idx="10"/>
          </p:nvPr>
        </p:nvSpPr>
        <p:spPr/>
        <p:txBody>
          <a:bodyPr/>
          <a:lstStyle/>
          <a:p>
            <a:fld id="{8CB2227C-DF84-45F0-8A7B-9FFF661830B5}" type="datetimeFigureOut">
              <a:rPr lang="ar-DZ" smtClean="0"/>
              <a:pPr/>
              <a:t>11-05-1436</a:t>
            </a:fld>
            <a:endParaRPr lang="ar-DZ"/>
          </a:p>
        </p:txBody>
      </p:sp>
      <p:sp>
        <p:nvSpPr>
          <p:cNvPr id="8" name="Espace réservé du pied de page 7"/>
          <p:cNvSpPr>
            <a:spLocks noGrp="1"/>
          </p:cNvSpPr>
          <p:nvPr>
            <p:ph type="ftr" sz="quarter" idx="11"/>
          </p:nvPr>
        </p:nvSpPr>
        <p:spPr/>
        <p:txBody>
          <a:bodyPr/>
          <a:lstStyle/>
          <a:p>
            <a:endParaRPr lang="ar-DZ"/>
          </a:p>
        </p:txBody>
      </p:sp>
      <p:sp>
        <p:nvSpPr>
          <p:cNvPr id="9" name="Espace réservé du numéro de diapositive 8"/>
          <p:cNvSpPr>
            <a:spLocks noGrp="1"/>
          </p:cNvSpPr>
          <p:nvPr>
            <p:ph type="sldNum" sz="quarter" idx="12"/>
          </p:nvPr>
        </p:nvSpPr>
        <p:spPr/>
        <p:txBody>
          <a:bodyPr/>
          <a:lstStyle/>
          <a:p>
            <a:fld id="{28A78A94-E5F5-4E20-91A9-A77601D0AB1D}" type="slidenum">
              <a:rPr lang="ar-DZ" smtClean="0"/>
              <a:pPr/>
              <a:t>‹N°›</a:t>
            </a:fld>
            <a:endParaRPr lang="ar-DZ"/>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ar-DZ"/>
          </a:p>
        </p:txBody>
      </p:sp>
      <p:sp>
        <p:nvSpPr>
          <p:cNvPr id="3" name="Espace réservé de la date 2"/>
          <p:cNvSpPr>
            <a:spLocks noGrp="1"/>
          </p:cNvSpPr>
          <p:nvPr>
            <p:ph type="dt" sz="half" idx="10"/>
          </p:nvPr>
        </p:nvSpPr>
        <p:spPr/>
        <p:txBody>
          <a:bodyPr/>
          <a:lstStyle/>
          <a:p>
            <a:fld id="{8CB2227C-DF84-45F0-8A7B-9FFF661830B5}" type="datetimeFigureOut">
              <a:rPr lang="ar-DZ" smtClean="0"/>
              <a:pPr/>
              <a:t>11-05-1436</a:t>
            </a:fld>
            <a:endParaRPr lang="ar-DZ"/>
          </a:p>
        </p:txBody>
      </p:sp>
      <p:sp>
        <p:nvSpPr>
          <p:cNvPr id="4" name="Espace réservé du pied de page 3"/>
          <p:cNvSpPr>
            <a:spLocks noGrp="1"/>
          </p:cNvSpPr>
          <p:nvPr>
            <p:ph type="ftr" sz="quarter" idx="11"/>
          </p:nvPr>
        </p:nvSpPr>
        <p:spPr/>
        <p:txBody>
          <a:bodyPr/>
          <a:lstStyle/>
          <a:p>
            <a:endParaRPr lang="ar-DZ"/>
          </a:p>
        </p:txBody>
      </p:sp>
      <p:sp>
        <p:nvSpPr>
          <p:cNvPr id="5" name="Espace réservé du numéro de diapositive 4"/>
          <p:cNvSpPr>
            <a:spLocks noGrp="1"/>
          </p:cNvSpPr>
          <p:nvPr>
            <p:ph type="sldNum" sz="quarter" idx="12"/>
          </p:nvPr>
        </p:nvSpPr>
        <p:spPr/>
        <p:txBody>
          <a:bodyPr/>
          <a:lstStyle/>
          <a:p>
            <a:fld id="{28A78A94-E5F5-4E20-91A9-A77601D0AB1D}" type="slidenum">
              <a:rPr lang="ar-DZ" smtClean="0"/>
              <a:pPr/>
              <a:t>‹N°›</a:t>
            </a:fld>
            <a:endParaRPr lang="ar-DZ"/>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8CB2227C-DF84-45F0-8A7B-9FFF661830B5}" type="datetimeFigureOut">
              <a:rPr lang="ar-DZ" smtClean="0"/>
              <a:pPr/>
              <a:t>11-05-1436</a:t>
            </a:fld>
            <a:endParaRPr lang="ar-DZ"/>
          </a:p>
        </p:txBody>
      </p:sp>
      <p:sp>
        <p:nvSpPr>
          <p:cNvPr id="3" name="Espace réservé du pied de page 2"/>
          <p:cNvSpPr>
            <a:spLocks noGrp="1"/>
          </p:cNvSpPr>
          <p:nvPr>
            <p:ph type="ftr" sz="quarter" idx="11"/>
          </p:nvPr>
        </p:nvSpPr>
        <p:spPr/>
        <p:txBody>
          <a:bodyPr/>
          <a:lstStyle/>
          <a:p>
            <a:endParaRPr lang="ar-DZ"/>
          </a:p>
        </p:txBody>
      </p:sp>
      <p:sp>
        <p:nvSpPr>
          <p:cNvPr id="4" name="Espace réservé du numéro de diapositive 3"/>
          <p:cNvSpPr>
            <a:spLocks noGrp="1"/>
          </p:cNvSpPr>
          <p:nvPr>
            <p:ph type="sldNum" sz="quarter" idx="12"/>
          </p:nvPr>
        </p:nvSpPr>
        <p:spPr/>
        <p:txBody>
          <a:bodyPr/>
          <a:lstStyle/>
          <a:p>
            <a:fld id="{28A78A94-E5F5-4E20-91A9-A77601D0AB1D}" type="slidenum">
              <a:rPr lang="ar-DZ" smtClean="0"/>
              <a:pPr/>
              <a:t>‹N°›</a:t>
            </a:fld>
            <a:endParaRPr lang="ar-DZ"/>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514000" y="1704414"/>
            <a:ext cx="9961903" cy="7253667"/>
          </a:xfrm>
        </p:spPr>
        <p:txBody>
          <a:bodyPr anchor="b"/>
          <a:lstStyle>
            <a:lvl1pPr algn="r">
              <a:defRPr sz="4200" b="1"/>
            </a:lvl1pPr>
          </a:lstStyle>
          <a:p>
            <a:r>
              <a:rPr lang="fr-FR" smtClean="0"/>
              <a:t>Cliquez pour modifier le style du titre</a:t>
            </a:r>
            <a:endParaRPr lang="ar-DZ"/>
          </a:p>
        </p:txBody>
      </p:sp>
      <p:sp>
        <p:nvSpPr>
          <p:cNvPr id="3" name="Espace réservé du contenu 2"/>
          <p:cNvSpPr>
            <a:spLocks noGrp="1"/>
          </p:cNvSpPr>
          <p:nvPr>
            <p:ph idx="1"/>
          </p:nvPr>
        </p:nvSpPr>
        <p:spPr>
          <a:xfrm>
            <a:off x="11838630" y="1704418"/>
            <a:ext cx="16927348" cy="36535891"/>
          </a:xfrm>
        </p:spPr>
        <p:txBody>
          <a:bodyPr/>
          <a:lstStyle>
            <a:lvl1pPr>
              <a:defRPr sz="6700"/>
            </a:lvl1pPr>
            <a:lvl2pPr>
              <a:defRPr sz="5900"/>
            </a:lvl2pPr>
            <a:lvl3pPr>
              <a:defRPr sz="5000"/>
            </a:lvl3pPr>
            <a:lvl4pPr>
              <a:defRPr sz="4200"/>
            </a:lvl4pPr>
            <a:lvl5pPr>
              <a:defRPr sz="4200"/>
            </a:lvl5pPr>
            <a:lvl6pPr>
              <a:defRPr sz="4200"/>
            </a:lvl6pPr>
            <a:lvl7pPr>
              <a:defRPr sz="4200"/>
            </a:lvl7pPr>
            <a:lvl8pPr>
              <a:defRPr sz="4200"/>
            </a:lvl8pPr>
            <a:lvl9pPr>
              <a:defRPr sz="42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ar-DZ"/>
          </a:p>
        </p:txBody>
      </p:sp>
      <p:sp>
        <p:nvSpPr>
          <p:cNvPr id="4" name="Espace réservé du texte 3"/>
          <p:cNvSpPr>
            <a:spLocks noGrp="1"/>
          </p:cNvSpPr>
          <p:nvPr>
            <p:ph type="body" sz="half" idx="2"/>
          </p:nvPr>
        </p:nvSpPr>
        <p:spPr>
          <a:xfrm>
            <a:off x="1514000" y="8958084"/>
            <a:ext cx="9961903" cy="29282224"/>
          </a:xfrm>
        </p:spPr>
        <p:txBody>
          <a:bodyPr/>
          <a:lstStyle>
            <a:lvl1pPr marL="0" indent="0">
              <a:buNone/>
              <a:defRPr sz="2900"/>
            </a:lvl1pPr>
            <a:lvl2pPr marL="960577" indent="0">
              <a:buNone/>
              <a:defRPr sz="2500"/>
            </a:lvl2pPr>
            <a:lvl3pPr marL="1921154" indent="0">
              <a:buNone/>
              <a:defRPr sz="2100"/>
            </a:lvl3pPr>
            <a:lvl4pPr marL="2881732" indent="0">
              <a:buNone/>
              <a:defRPr sz="1900"/>
            </a:lvl4pPr>
            <a:lvl5pPr marL="3842309" indent="0">
              <a:buNone/>
              <a:defRPr sz="1900"/>
            </a:lvl5pPr>
            <a:lvl6pPr marL="4802886" indent="0">
              <a:buNone/>
              <a:defRPr sz="1900"/>
            </a:lvl6pPr>
            <a:lvl7pPr marL="5763463" indent="0">
              <a:buNone/>
              <a:defRPr sz="1900"/>
            </a:lvl7pPr>
            <a:lvl8pPr marL="6724040" indent="0">
              <a:buNone/>
              <a:defRPr sz="1900"/>
            </a:lvl8pPr>
            <a:lvl9pPr marL="7684618" indent="0">
              <a:buNone/>
              <a:defRPr sz="1900"/>
            </a:lvl9pPr>
          </a:lstStyle>
          <a:p>
            <a:pPr lvl="0"/>
            <a:r>
              <a:rPr lang="fr-FR" smtClean="0"/>
              <a:t>Cliquez pour modifier les styles du texte du masque</a:t>
            </a:r>
          </a:p>
        </p:txBody>
      </p:sp>
      <p:sp>
        <p:nvSpPr>
          <p:cNvPr id="5" name="Espace réservé de la date 4"/>
          <p:cNvSpPr>
            <a:spLocks noGrp="1"/>
          </p:cNvSpPr>
          <p:nvPr>
            <p:ph type="dt" sz="half" idx="10"/>
          </p:nvPr>
        </p:nvSpPr>
        <p:spPr/>
        <p:txBody>
          <a:bodyPr/>
          <a:lstStyle/>
          <a:p>
            <a:fld id="{8CB2227C-DF84-45F0-8A7B-9FFF661830B5}" type="datetimeFigureOut">
              <a:rPr lang="ar-DZ" smtClean="0"/>
              <a:pPr/>
              <a:t>11-05-1436</a:t>
            </a:fld>
            <a:endParaRPr lang="ar-DZ"/>
          </a:p>
        </p:txBody>
      </p:sp>
      <p:sp>
        <p:nvSpPr>
          <p:cNvPr id="6" name="Espace réservé du pied de page 5"/>
          <p:cNvSpPr>
            <a:spLocks noGrp="1"/>
          </p:cNvSpPr>
          <p:nvPr>
            <p:ph type="ftr" sz="quarter" idx="11"/>
          </p:nvPr>
        </p:nvSpPr>
        <p:spPr/>
        <p:txBody>
          <a:bodyPr/>
          <a:lstStyle/>
          <a:p>
            <a:endParaRPr lang="ar-DZ"/>
          </a:p>
        </p:txBody>
      </p:sp>
      <p:sp>
        <p:nvSpPr>
          <p:cNvPr id="7" name="Espace réservé du numéro de diapositive 6"/>
          <p:cNvSpPr>
            <a:spLocks noGrp="1"/>
          </p:cNvSpPr>
          <p:nvPr>
            <p:ph type="sldNum" sz="quarter" idx="12"/>
          </p:nvPr>
        </p:nvSpPr>
        <p:spPr/>
        <p:txBody>
          <a:bodyPr/>
          <a:lstStyle/>
          <a:p>
            <a:fld id="{28A78A94-E5F5-4E20-91A9-A77601D0AB1D}" type="slidenum">
              <a:rPr lang="ar-DZ" smtClean="0"/>
              <a:pPr/>
              <a:t>‹N°›</a:t>
            </a:fld>
            <a:endParaRPr lang="ar-DZ"/>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5935089" y="29965968"/>
            <a:ext cx="18167986" cy="3537653"/>
          </a:xfrm>
        </p:spPr>
        <p:txBody>
          <a:bodyPr anchor="b"/>
          <a:lstStyle>
            <a:lvl1pPr algn="r">
              <a:defRPr sz="4200" b="1"/>
            </a:lvl1pPr>
          </a:lstStyle>
          <a:p>
            <a:r>
              <a:rPr lang="fr-FR" smtClean="0"/>
              <a:t>Cliquez pour modifier le style du titre</a:t>
            </a:r>
            <a:endParaRPr lang="ar-DZ"/>
          </a:p>
        </p:txBody>
      </p:sp>
      <p:sp>
        <p:nvSpPr>
          <p:cNvPr id="3" name="Espace réservé pour une image  2"/>
          <p:cNvSpPr>
            <a:spLocks noGrp="1"/>
          </p:cNvSpPr>
          <p:nvPr>
            <p:ph type="pic" idx="1"/>
          </p:nvPr>
        </p:nvSpPr>
        <p:spPr>
          <a:xfrm>
            <a:off x="5935089" y="3825021"/>
            <a:ext cx="18167986" cy="25685115"/>
          </a:xfrm>
        </p:spPr>
        <p:txBody>
          <a:bodyPr/>
          <a:lstStyle>
            <a:lvl1pPr marL="0" indent="0">
              <a:buNone/>
              <a:defRPr sz="6700"/>
            </a:lvl1pPr>
            <a:lvl2pPr marL="960577" indent="0">
              <a:buNone/>
              <a:defRPr sz="5900"/>
            </a:lvl2pPr>
            <a:lvl3pPr marL="1921154" indent="0">
              <a:buNone/>
              <a:defRPr sz="5000"/>
            </a:lvl3pPr>
            <a:lvl4pPr marL="2881732" indent="0">
              <a:buNone/>
              <a:defRPr sz="4200"/>
            </a:lvl4pPr>
            <a:lvl5pPr marL="3842309" indent="0">
              <a:buNone/>
              <a:defRPr sz="4200"/>
            </a:lvl5pPr>
            <a:lvl6pPr marL="4802886" indent="0">
              <a:buNone/>
              <a:defRPr sz="4200"/>
            </a:lvl6pPr>
            <a:lvl7pPr marL="5763463" indent="0">
              <a:buNone/>
              <a:defRPr sz="4200"/>
            </a:lvl7pPr>
            <a:lvl8pPr marL="6724040" indent="0">
              <a:buNone/>
              <a:defRPr sz="4200"/>
            </a:lvl8pPr>
            <a:lvl9pPr marL="7684618" indent="0">
              <a:buNone/>
              <a:defRPr sz="4200"/>
            </a:lvl9pPr>
          </a:lstStyle>
          <a:p>
            <a:endParaRPr lang="ar-DZ"/>
          </a:p>
        </p:txBody>
      </p:sp>
      <p:sp>
        <p:nvSpPr>
          <p:cNvPr id="4" name="Espace réservé du texte 3"/>
          <p:cNvSpPr>
            <a:spLocks noGrp="1"/>
          </p:cNvSpPr>
          <p:nvPr>
            <p:ph type="body" sz="half" idx="2"/>
          </p:nvPr>
        </p:nvSpPr>
        <p:spPr>
          <a:xfrm>
            <a:off x="5935089" y="33503620"/>
            <a:ext cx="18167986" cy="5024052"/>
          </a:xfrm>
        </p:spPr>
        <p:txBody>
          <a:bodyPr/>
          <a:lstStyle>
            <a:lvl1pPr marL="0" indent="0">
              <a:buNone/>
              <a:defRPr sz="2900"/>
            </a:lvl1pPr>
            <a:lvl2pPr marL="960577" indent="0">
              <a:buNone/>
              <a:defRPr sz="2500"/>
            </a:lvl2pPr>
            <a:lvl3pPr marL="1921154" indent="0">
              <a:buNone/>
              <a:defRPr sz="2100"/>
            </a:lvl3pPr>
            <a:lvl4pPr marL="2881732" indent="0">
              <a:buNone/>
              <a:defRPr sz="1900"/>
            </a:lvl4pPr>
            <a:lvl5pPr marL="3842309" indent="0">
              <a:buNone/>
              <a:defRPr sz="1900"/>
            </a:lvl5pPr>
            <a:lvl6pPr marL="4802886" indent="0">
              <a:buNone/>
              <a:defRPr sz="1900"/>
            </a:lvl6pPr>
            <a:lvl7pPr marL="5763463" indent="0">
              <a:buNone/>
              <a:defRPr sz="1900"/>
            </a:lvl7pPr>
            <a:lvl8pPr marL="6724040" indent="0">
              <a:buNone/>
              <a:defRPr sz="1900"/>
            </a:lvl8pPr>
            <a:lvl9pPr marL="7684618" indent="0">
              <a:buNone/>
              <a:defRPr sz="1900"/>
            </a:lvl9pPr>
          </a:lstStyle>
          <a:p>
            <a:pPr lvl="0"/>
            <a:r>
              <a:rPr lang="fr-FR" smtClean="0"/>
              <a:t>Cliquez pour modifier les styles du texte du masque</a:t>
            </a:r>
          </a:p>
        </p:txBody>
      </p:sp>
      <p:sp>
        <p:nvSpPr>
          <p:cNvPr id="5" name="Espace réservé de la date 4"/>
          <p:cNvSpPr>
            <a:spLocks noGrp="1"/>
          </p:cNvSpPr>
          <p:nvPr>
            <p:ph type="dt" sz="half" idx="10"/>
          </p:nvPr>
        </p:nvSpPr>
        <p:spPr/>
        <p:txBody>
          <a:bodyPr/>
          <a:lstStyle/>
          <a:p>
            <a:fld id="{8CB2227C-DF84-45F0-8A7B-9FFF661830B5}" type="datetimeFigureOut">
              <a:rPr lang="ar-DZ" smtClean="0"/>
              <a:pPr/>
              <a:t>11-05-1436</a:t>
            </a:fld>
            <a:endParaRPr lang="ar-DZ"/>
          </a:p>
        </p:txBody>
      </p:sp>
      <p:sp>
        <p:nvSpPr>
          <p:cNvPr id="6" name="Espace réservé du pied de page 5"/>
          <p:cNvSpPr>
            <a:spLocks noGrp="1"/>
          </p:cNvSpPr>
          <p:nvPr>
            <p:ph type="ftr" sz="quarter" idx="11"/>
          </p:nvPr>
        </p:nvSpPr>
        <p:spPr/>
        <p:txBody>
          <a:bodyPr/>
          <a:lstStyle/>
          <a:p>
            <a:endParaRPr lang="ar-DZ"/>
          </a:p>
        </p:txBody>
      </p:sp>
      <p:sp>
        <p:nvSpPr>
          <p:cNvPr id="7" name="Espace réservé du numéro de diapositive 6"/>
          <p:cNvSpPr>
            <a:spLocks noGrp="1"/>
          </p:cNvSpPr>
          <p:nvPr>
            <p:ph type="sldNum" sz="quarter" idx="12"/>
          </p:nvPr>
        </p:nvSpPr>
        <p:spPr/>
        <p:txBody>
          <a:bodyPr/>
          <a:lstStyle/>
          <a:p>
            <a:fld id="{28A78A94-E5F5-4E20-91A9-A77601D0AB1D}" type="slidenum">
              <a:rPr lang="ar-DZ" smtClean="0"/>
              <a:pPr/>
              <a:t>‹N°›</a:t>
            </a:fld>
            <a:endParaRPr lang="ar-DZ"/>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1514000" y="1714327"/>
            <a:ext cx="27251977" cy="7134754"/>
          </a:xfrm>
          <a:prstGeom prst="rect">
            <a:avLst/>
          </a:prstGeom>
        </p:spPr>
        <p:txBody>
          <a:bodyPr vert="horz" lIns="192115" tIns="96058" rIns="192115" bIns="96058" rtlCol="1" anchor="ctr">
            <a:normAutofit/>
          </a:bodyPr>
          <a:lstStyle/>
          <a:p>
            <a:r>
              <a:rPr lang="fr-FR" smtClean="0"/>
              <a:t>Cliquez pour modifier le style du titre</a:t>
            </a:r>
            <a:endParaRPr lang="ar-DZ"/>
          </a:p>
        </p:txBody>
      </p:sp>
      <p:sp>
        <p:nvSpPr>
          <p:cNvPr id="3" name="Espace réservé du texte 2"/>
          <p:cNvSpPr>
            <a:spLocks noGrp="1"/>
          </p:cNvSpPr>
          <p:nvPr>
            <p:ph type="body" idx="1"/>
          </p:nvPr>
        </p:nvSpPr>
        <p:spPr>
          <a:xfrm>
            <a:off x="1514000" y="9988660"/>
            <a:ext cx="27251977" cy="28251648"/>
          </a:xfrm>
          <a:prstGeom prst="rect">
            <a:avLst/>
          </a:prstGeom>
        </p:spPr>
        <p:txBody>
          <a:bodyPr vert="horz" lIns="192115" tIns="96058" rIns="192115" bIns="96058" rtlCol="1">
            <a:normAutofit/>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ar-DZ"/>
          </a:p>
        </p:txBody>
      </p:sp>
      <p:sp>
        <p:nvSpPr>
          <p:cNvPr id="4" name="Espace réservé de la date 3"/>
          <p:cNvSpPr>
            <a:spLocks noGrp="1"/>
          </p:cNvSpPr>
          <p:nvPr>
            <p:ph type="dt" sz="half" idx="2"/>
          </p:nvPr>
        </p:nvSpPr>
        <p:spPr>
          <a:xfrm>
            <a:off x="21700646" y="39677164"/>
            <a:ext cx="7065329" cy="2279158"/>
          </a:xfrm>
          <a:prstGeom prst="rect">
            <a:avLst/>
          </a:prstGeom>
        </p:spPr>
        <p:txBody>
          <a:bodyPr vert="horz" lIns="192115" tIns="96058" rIns="192115" bIns="96058" rtlCol="1" anchor="ctr"/>
          <a:lstStyle>
            <a:lvl1pPr algn="r">
              <a:defRPr sz="2500">
                <a:solidFill>
                  <a:schemeClr val="tx1">
                    <a:tint val="75000"/>
                  </a:schemeClr>
                </a:solidFill>
              </a:defRPr>
            </a:lvl1pPr>
          </a:lstStyle>
          <a:p>
            <a:fld id="{8CB2227C-DF84-45F0-8A7B-9FFF661830B5}" type="datetimeFigureOut">
              <a:rPr lang="ar-DZ" smtClean="0"/>
              <a:pPr/>
              <a:t>11-05-1436</a:t>
            </a:fld>
            <a:endParaRPr lang="ar-DZ"/>
          </a:p>
        </p:txBody>
      </p:sp>
      <p:sp>
        <p:nvSpPr>
          <p:cNvPr id="5" name="Espace réservé du pied de page 4"/>
          <p:cNvSpPr>
            <a:spLocks noGrp="1"/>
          </p:cNvSpPr>
          <p:nvPr>
            <p:ph type="ftr" sz="quarter" idx="3"/>
          </p:nvPr>
        </p:nvSpPr>
        <p:spPr>
          <a:xfrm>
            <a:off x="10345659" y="39677164"/>
            <a:ext cx="9588657" cy="2279158"/>
          </a:xfrm>
          <a:prstGeom prst="rect">
            <a:avLst/>
          </a:prstGeom>
        </p:spPr>
        <p:txBody>
          <a:bodyPr vert="horz" lIns="192115" tIns="96058" rIns="192115" bIns="96058" rtlCol="1" anchor="ctr"/>
          <a:lstStyle>
            <a:lvl1pPr algn="ctr">
              <a:defRPr sz="2500">
                <a:solidFill>
                  <a:schemeClr val="tx1">
                    <a:tint val="75000"/>
                  </a:schemeClr>
                </a:solidFill>
              </a:defRPr>
            </a:lvl1pPr>
          </a:lstStyle>
          <a:p>
            <a:endParaRPr lang="ar-DZ"/>
          </a:p>
        </p:txBody>
      </p:sp>
      <p:sp>
        <p:nvSpPr>
          <p:cNvPr id="6" name="Espace réservé du numéro de diapositive 5"/>
          <p:cNvSpPr>
            <a:spLocks noGrp="1"/>
          </p:cNvSpPr>
          <p:nvPr>
            <p:ph type="sldNum" sz="quarter" idx="4"/>
          </p:nvPr>
        </p:nvSpPr>
        <p:spPr>
          <a:xfrm>
            <a:off x="1514000" y="39677164"/>
            <a:ext cx="7065329" cy="2279158"/>
          </a:xfrm>
          <a:prstGeom prst="rect">
            <a:avLst/>
          </a:prstGeom>
        </p:spPr>
        <p:txBody>
          <a:bodyPr vert="horz" lIns="192115" tIns="96058" rIns="192115" bIns="96058" rtlCol="1" anchor="ctr"/>
          <a:lstStyle>
            <a:lvl1pPr algn="l">
              <a:defRPr sz="2500">
                <a:solidFill>
                  <a:schemeClr val="tx1">
                    <a:tint val="75000"/>
                  </a:schemeClr>
                </a:solidFill>
              </a:defRPr>
            </a:lvl1pPr>
          </a:lstStyle>
          <a:p>
            <a:fld id="{28A78A94-E5F5-4E20-91A9-A77601D0AB1D}" type="slidenum">
              <a:rPr lang="ar-DZ" smtClean="0"/>
              <a:pPr/>
              <a:t>‹N°›</a:t>
            </a:fld>
            <a:endParaRPr lang="ar-DZ"/>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1921154" rtl="1" eaLnBrk="1" latinLnBrk="0" hangingPunct="1">
        <a:spcBef>
          <a:spcPct val="0"/>
        </a:spcBef>
        <a:buNone/>
        <a:defRPr sz="9200" kern="1200">
          <a:solidFill>
            <a:schemeClr val="tx1"/>
          </a:solidFill>
          <a:latin typeface="+mj-lt"/>
          <a:ea typeface="+mj-ea"/>
          <a:cs typeface="+mj-cs"/>
        </a:defRPr>
      </a:lvl1pPr>
    </p:titleStyle>
    <p:bodyStyle>
      <a:lvl1pPr marL="720433" indent="-720433" algn="r" defTabSz="1921154" rtl="1" eaLnBrk="1" latinLnBrk="0" hangingPunct="1">
        <a:spcBef>
          <a:spcPct val="20000"/>
        </a:spcBef>
        <a:buFont typeface="Arial" pitchFamily="34" charset="0"/>
        <a:buChar char="•"/>
        <a:defRPr sz="6700" kern="1200">
          <a:solidFill>
            <a:schemeClr val="tx1"/>
          </a:solidFill>
          <a:latin typeface="+mn-lt"/>
          <a:ea typeface="+mn-ea"/>
          <a:cs typeface="+mn-cs"/>
        </a:defRPr>
      </a:lvl1pPr>
      <a:lvl2pPr marL="1560938" indent="-600361" algn="r" defTabSz="1921154" rtl="1" eaLnBrk="1" latinLnBrk="0" hangingPunct="1">
        <a:spcBef>
          <a:spcPct val="20000"/>
        </a:spcBef>
        <a:buFont typeface="Arial" pitchFamily="34" charset="0"/>
        <a:buChar char="–"/>
        <a:defRPr sz="5900" kern="1200">
          <a:solidFill>
            <a:schemeClr val="tx1"/>
          </a:solidFill>
          <a:latin typeface="+mn-lt"/>
          <a:ea typeface="+mn-ea"/>
          <a:cs typeface="+mn-cs"/>
        </a:defRPr>
      </a:lvl2pPr>
      <a:lvl3pPr marL="2401443" indent="-480289" algn="r" defTabSz="1921154" rtl="1" eaLnBrk="1" latinLnBrk="0" hangingPunct="1">
        <a:spcBef>
          <a:spcPct val="20000"/>
        </a:spcBef>
        <a:buFont typeface="Arial" pitchFamily="34" charset="0"/>
        <a:buChar char="•"/>
        <a:defRPr sz="5000" kern="1200">
          <a:solidFill>
            <a:schemeClr val="tx1"/>
          </a:solidFill>
          <a:latin typeface="+mn-lt"/>
          <a:ea typeface="+mn-ea"/>
          <a:cs typeface="+mn-cs"/>
        </a:defRPr>
      </a:lvl3pPr>
      <a:lvl4pPr marL="3362020" indent="-480289" algn="r" defTabSz="1921154" rtl="1" eaLnBrk="1" latinLnBrk="0" hangingPunct="1">
        <a:spcBef>
          <a:spcPct val="20000"/>
        </a:spcBef>
        <a:buFont typeface="Arial" pitchFamily="34" charset="0"/>
        <a:buChar char="–"/>
        <a:defRPr sz="4200" kern="1200">
          <a:solidFill>
            <a:schemeClr val="tx1"/>
          </a:solidFill>
          <a:latin typeface="+mn-lt"/>
          <a:ea typeface="+mn-ea"/>
          <a:cs typeface="+mn-cs"/>
        </a:defRPr>
      </a:lvl4pPr>
      <a:lvl5pPr marL="4322597" indent="-480289" algn="r" defTabSz="1921154" rtl="1" eaLnBrk="1" latinLnBrk="0" hangingPunct="1">
        <a:spcBef>
          <a:spcPct val="20000"/>
        </a:spcBef>
        <a:buFont typeface="Arial" pitchFamily="34" charset="0"/>
        <a:buChar char="»"/>
        <a:defRPr sz="4200" kern="1200">
          <a:solidFill>
            <a:schemeClr val="tx1"/>
          </a:solidFill>
          <a:latin typeface="+mn-lt"/>
          <a:ea typeface="+mn-ea"/>
          <a:cs typeface="+mn-cs"/>
        </a:defRPr>
      </a:lvl5pPr>
      <a:lvl6pPr marL="5283175" indent="-480289" algn="r" defTabSz="1921154" rtl="1" eaLnBrk="1" latinLnBrk="0" hangingPunct="1">
        <a:spcBef>
          <a:spcPct val="20000"/>
        </a:spcBef>
        <a:buFont typeface="Arial" pitchFamily="34" charset="0"/>
        <a:buChar char="•"/>
        <a:defRPr sz="4200" kern="1200">
          <a:solidFill>
            <a:schemeClr val="tx1"/>
          </a:solidFill>
          <a:latin typeface="+mn-lt"/>
          <a:ea typeface="+mn-ea"/>
          <a:cs typeface="+mn-cs"/>
        </a:defRPr>
      </a:lvl6pPr>
      <a:lvl7pPr marL="6243752" indent="-480289" algn="r" defTabSz="1921154" rtl="1" eaLnBrk="1" latinLnBrk="0" hangingPunct="1">
        <a:spcBef>
          <a:spcPct val="20000"/>
        </a:spcBef>
        <a:buFont typeface="Arial" pitchFamily="34" charset="0"/>
        <a:buChar char="•"/>
        <a:defRPr sz="4200" kern="1200">
          <a:solidFill>
            <a:schemeClr val="tx1"/>
          </a:solidFill>
          <a:latin typeface="+mn-lt"/>
          <a:ea typeface="+mn-ea"/>
          <a:cs typeface="+mn-cs"/>
        </a:defRPr>
      </a:lvl7pPr>
      <a:lvl8pPr marL="7204329" indent="-480289" algn="r" defTabSz="1921154" rtl="1" eaLnBrk="1" latinLnBrk="0" hangingPunct="1">
        <a:spcBef>
          <a:spcPct val="20000"/>
        </a:spcBef>
        <a:buFont typeface="Arial" pitchFamily="34" charset="0"/>
        <a:buChar char="•"/>
        <a:defRPr sz="4200" kern="1200">
          <a:solidFill>
            <a:schemeClr val="tx1"/>
          </a:solidFill>
          <a:latin typeface="+mn-lt"/>
          <a:ea typeface="+mn-ea"/>
          <a:cs typeface="+mn-cs"/>
        </a:defRPr>
      </a:lvl8pPr>
      <a:lvl9pPr marL="8164906" indent="-480289" algn="r" defTabSz="1921154" rtl="1" eaLnBrk="1" latinLnBrk="0" hangingPunct="1">
        <a:spcBef>
          <a:spcPct val="20000"/>
        </a:spcBef>
        <a:buFont typeface="Arial" pitchFamily="34" charset="0"/>
        <a:buChar char="•"/>
        <a:defRPr sz="4200" kern="1200">
          <a:solidFill>
            <a:schemeClr val="tx1"/>
          </a:solidFill>
          <a:latin typeface="+mn-lt"/>
          <a:ea typeface="+mn-ea"/>
          <a:cs typeface="+mn-cs"/>
        </a:defRPr>
      </a:lvl9pPr>
    </p:bodyStyle>
    <p:otherStyle>
      <a:defPPr>
        <a:defRPr lang="ar-DZ"/>
      </a:defPPr>
      <a:lvl1pPr marL="0" algn="r" defTabSz="1921154" rtl="1" eaLnBrk="1" latinLnBrk="0" hangingPunct="1">
        <a:defRPr sz="3800" kern="1200">
          <a:solidFill>
            <a:schemeClr val="tx1"/>
          </a:solidFill>
          <a:latin typeface="+mn-lt"/>
          <a:ea typeface="+mn-ea"/>
          <a:cs typeface="+mn-cs"/>
        </a:defRPr>
      </a:lvl1pPr>
      <a:lvl2pPr marL="960577" algn="r" defTabSz="1921154" rtl="1" eaLnBrk="1" latinLnBrk="0" hangingPunct="1">
        <a:defRPr sz="3800" kern="1200">
          <a:solidFill>
            <a:schemeClr val="tx1"/>
          </a:solidFill>
          <a:latin typeface="+mn-lt"/>
          <a:ea typeface="+mn-ea"/>
          <a:cs typeface="+mn-cs"/>
        </a:defRPr>
      </a:lvl2pPr>
      <a:lvl3pPr marL="1921154" algn="r" defTabSz="1921154" rtl="1" eaLnBrk="1" latinLnBrk="0" hangingPunct="1">
        <a:defRPr sz="3800" kern="1200">
          <a:solidFill>
            <a:schemeClr val="tx1"/>
          </a:solidFill>
          <a:latin typeface="+mn-lt"/>
          <a:ea typeface="+mn-ea"/>
          <a:cs typeface="+mn-cs"/>
        </a:defRPr>
      </a:lvl3pPr>
      <a:lvl4pPr marL="2881732" algn="r" defTabSz="1921154" rtl="1" eaLnBrk="1" latinLnBrk="0" hangingPunct="1">
        <a:defRPr sz="3800" kern="1200">
          <a:solidFill>
            <a:schemeClr val="tx1"/>
          </a:solidFill>
          <a:latin typeface="+mn-lt"/>
          <a:ea typeface="+mn-ea"/>
          <a:cs typeface="+mn-cs"/>
        </a:defRPr>
      </a:lvl4pPr>
      <a:lvl5pPr marL="3842309" algn="r" defTabSz="1921154" rtl="1" eaLnBrk="1" latinLnBrk="0" hangingPunct="1">
        <a:defRPr sz="3800" kern="1200">
          <a:solidFill>
            <a:schemeClr val="tx1"/>
          </a:solidFill>
          <a:latin typeface="+mn-lt"/>
          <a:ea typeface="+mn-ea"/>
          <a:cs typeface="+mn-cs"/>
        </a:defRPr>
      </a:lvl5pPr>
      <a:lvl6pPr marL="4802886" algn="r" defTabSz="1921154" rtl="1" eaLnBrk="1" latinLnBrk="0" hangingPunct="1">
        <a:defRPr sz="3800" kern="1200">
          <a:solidFill>
            <a:schemeClr val="tx1"/>
          </a:solidFill>
          <a:latin typeface="+mn-lt"/>
          <a:ea typeface="+mn-ea"/>
          <a:cs typeface="+mn-cs"/>
        </a:defRPr>
      </a:lvl6pPr>
      <a:lvl7pPr marL="5763463" algn="r" defTabSz="1921154" rtl="1" eaLnBrk="1" latinLnBrk="0" hangingPunct="1">
        <a:defRPr sz="3800" kern="1200">
          <a:solidFill>
            <a:schemeClr val="tx1"/>
          </a:solidFill>
          <a:latin typeface="+mn-lt"/>
          <a:ea typeface="+mn-ea"/>
          <a:cs typeface="+mn-cs"/>
        </a:defRPr>
      </a:lvl7pPr>
      <a:lvl8pPr marL="6724040" algn="r" defTabSz="1921154" rtl="1" eaLnBrk="1" latinLnBrk="0" hangingPunct="1">
        <a:defRPr sz="3800" kern="1200">
          <a:solidFill>
            <a:schemeClr val="tx1"/>
          </a:solidFill>
          <a:latin typeface="+mn-lt"/>
          <a:ea typeface="+mn-ea"/>
          <a:cs typeface="+mn-cs"/>
        </a:defRPr>
      </a:lvl8pPr>
      <a:lvl9pPr marL="7684618" algn="r" defTabSz="1921154" rtl="1" eaLnBrk="1" latinLnBrk="0" hangingPunct="1">
        <a:defRPr sz="3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jpeg"/><Relationship Id="rId13" Type="http://schemas.openxmlformats.org/officeDocument/2006/relationships/diagramColors" Target="../diagrams/colors1.xml"/><Relationship Id="rId18" Type="http://schemas.openxmlformats.org/officeDocument/2006/relationships/image" Target="../media/image12.jpeg"/><Relationship Id="rId3" Type="http://schemas.openxmlformats.org/officeDocument/2006/relationships/image" Target="../media/image1.jpeg"/><Relationship Id="rId21" Type="http://schemas.openxmlformats.org/officeDocument/2006/relationships/image" Target="../media/image15.png"/><Relationship Id="rId7" Type="http://schemas.openxmlformats.org/officeDocument/2006/relationships/image" Target="../media/image5.jpeg"/><Relationship Id="rId12" Type="http://schemas.openxmlformats.org/officeDocument/2006/relationships/diagramQuickStyle" Target="../diagrams/quickStyle1.xml"/><Relationship Id="rId17" Type="http://schemas.openxmlformats.org/officeDocument/2006/relationships/image" Target="../media/image11.jpeg"/><Relationship Id="rId2" Type="http://schemas.openxmlformats.org/officeDocument/2006/relationships/notesSlide" Target="../notesSlides/notesSlide1.xml"/><Relationship Id="rId16" Type="http://schemas.openxmlformats.org/officeDocument/2006/relationships/image" Target="../media/image10.jpeg"/><Relationship Id="rId20" Type="http://schemas.openxmlformats.org/officeDocument/2006/relationships/image" Target="../media/image14.png"/><Relationship Id="rId1" Type="http://schemas.openxmlformats.org/officeDocument/2006/relationships/slideLayout" Target="../slideLayouts/slideLayout1.xml"/><Relationship Id="rId6" Type="http://schemas.openxmlformats.org/officeDocument/2006/relationships/image" Target="../media/image4.png"/><Relationship Id="rId11" Type="http://schemas.openxmlformats.org/officeDocument/2006/relationships/diagramLayout" Target="../diagrams/layout1.xml"/><Relationship Id="rId24" Type="http://schemas.microsoft.com/office/2007/relationships/diagramDrawing" Target="../diagrams/drawing1.xml"/><Relationship Id="rId5" Type="http://schemas.openxmlformats.org/officeDocument/2006/relationships/image" Target="../media/image3.png"/><Relationship Id="rId15" Type="http://schemas.openxmlformats.org/officeDocument/2006/relationships/image" Target="../media/image9.jpeg"/><Relationship Id="rId23" Type="http://schemas.openxmlformats.org/officeDocument/2006/relationships/image" Target="../media/image17.jpeg"/><Relationship Id="rId10" Type="http://schemas.openxmlformats.org/officeDocument/2006/relationships/diagramData" Target="../diagrams/data1.xml"/><Relationship Id="rId19" Type="http://schemas.openxmlformats.org/officeDocument/2006/relationships/image" Target="../media/image13.jpeg"/><Relationship Id="rId4" Type="http://schemas.openxmlformats.org/officeDocument/2006/relationships/image" Target="../media/image2.png"/><Relationship Id="rId9" Type="http://schemas.openxmlformats.org/officeDocument/2006/relationships/image" Target="../media/image7.jpeg"/><Relationship Id="rId14" Type="http://schemas.openxmlformats.org/officeDocument/2006/relationships/image" Target="../media/image8.jpeg"/><Relationship Id="rId22" Type="http://schemas.openxmlformats.org/officeDocument/2006/relationships/image" Target="../media/image16.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2"/>
          <p:cNvGrpSpPr>
            <a:grpSpLocks/>
          </p:cNvGrpSpPr>
          <p:nvPr/>
        </p:nvGrpSpPr>
        <p:grpSpPr bwMode="auto">
          <a:xfrm>
            <a:off x="25855687" y="1187308"/>
            <a:ext cx="3379586" cy="2949102"/>
            <a:chOff x="592" y="3849"/>
            <a:chExt cx="1635" cy="1515"/>
          </a:xfrm>
        </p:grpSpPr>
        <p:sp>
          <p:nvSpPr>
            <p:cNvPr id="5" name="Oval 3" descr="sigle rond"/>
            <p:cNvSpPr>
              <a:spLocks noChangeArrowheads="1"/>
            </p:cNvSpPr>
            <p:nvPr/>
          </p:nvSpPr>
          <p:spPr bwMode="auto">
            <a:xfrm>
              <a:off x="709" y="3975"/>
              <a:ext cx="1271" cy="1240"/>
            </a:xfrm>
            <a:prstGeom prst="ellipse">
              <a:avLst/>
            </a:prstGeom>
            <a:blipFill dpi="0" rotWithShape="1">
              <a:blip r:embed="rId3" cstate="print"/>
              <a:srcRect/>
              <a:stretch>
                <a:fillRect/>
              </a:stretch>
            </a:blipFill>
            <a:ln w="9525">
              <a:solidFill>
                <a:srgbClr val="008000"/>
              </a:solidFill>
              <a:round/>
              <a:headEnd/>
              <a:tailEnd/>
            </a:ln>
            <a:effectLst/>
          </p:spPr>
          <p:txBody>
            <a:bodyPr vert="horz" wrap="square" lIns="91440" tIns="45720" rIns="91440" bIns="45720" numCol="1" anchor="t" anchorCtr="0" compatLnSpc="1">
              <a:prstTxWarp prst="textNoShape">
                <a:avLst/>
              </a:prstTxWarp>
            </a:bodyPr>
            <a:lstStyle/>
            <a:p>
              <a:endParaRPr lang="ar-DZ"/>
            </a:p>
          </p:txBody>
        </p:sp>
        <p:sp>
          <p:nvSpPr>
            <p:cNvPr id="6" name="WordArt 4"/>
            <p:cNvSpPr>
              <a:spLocks noChangeArrowheads="1" noChangeShapeType="1" noTextEdit="1"/>
            </p:cNvSpPr>
            <p:nvPr/>
          </p:nvSpPr>
          <p:spPr bwMode="auto">
            <a:xfrm>
              <a:off x="592" y="3856"/>
              <a:ext cx="1635" cy="1508"/>
            </a:xfrm>
            <a:prstGeom prst="rect">
              <a:avLst/>
            </a:prstGeom>
            <a:effectLst>
              <a:reflection blurRad="6350" stA="52000" endA="300" endPos="35000" dir="5400000" sy="-100000" algn="bl" rotWithShape="0"/>
            </a:effectLst>
          </p:spPr>
          <p:txBody>
            <a:bodyPr wrap="none" fromWordArt="1">
              <a:prstTxWarp prst="textArchDown">
                <a:avLst>
                  <a:gd name="adj" fmla="val 230723"/>
                </a:avLst>
              </a:prstTxWarp>
            </a:bodyPr>
            <a:lstStyle/>
            <a:p>
              <a:pPr algn="ctr" rtl="0"/>
              <a:r>
                <a:rPr lang="de-DE" sz="12000" kern="10" dirty="0" err="1">
                  <a:ln w="19050">
                    <a:noFill/>
                    <a:round/>
                    <a:headEnd/>
                    <a:tailEnd/>
                  </a:ln>
                  <a:solidFill>
                    <a:srgbClr val="000000"/>
                  </a:solidFill>
                  <a:latin typeface="Impact"/>
                </a:rPr>
                <a:t>Université</a:t>
              </a:r>
              <a:r>
                <a:rPr lang="de-DE" sz="12000" kern="10" dirty="0">
                  <a:ln w="19050">
                    <a:noFill/>
                    <a:round/>
                    <a:headEnd/>
                    <a:tailEnd/>
                  </a:ln>
                  <a:solidFill>
                    <a:srgbClr val="000000"/>
                  </a:solidFill>
                  <a:latin typeface="Impact"/>
                </a:rPr>
                <a:t> KASDI-MERBAH. OUARGLA</a:t>
              </a:r>
              <a:endParaRPr lang="ar-DZ" sz="12000" kern="10" dirty="0">
                <a:ln w="19050">
                  <a:noFill/>
                  <a:round/>
                  <a:headEnd/>
                  <a:tailEnd/>
                </a:ln>
                <a:solidFill>
                  <a:srgbClr val="000000"/>
                </a:solidFill>
                <a:latin typeface="Impact"/>
              </a:endParaRPr>
            </a:p>
          </p:txBody>
        </p:sp>
        <p:sp>
          <p:nvSpPr>
            <p:cNvPr id="7" name="WordArt 5"/>
            <p:cNvSpPr>
              <a:spLocks noChangeArrowheads="1" noChangeShapeType="1" noTextEdit="1"/>
            </p:cNvSpPr>
            <p:nvPr/>
          </p:nvSpPr>
          <p:spPr bwMode="auto">
            <a:xfrm rot="-5400000">
              <a:off x="660" y="3826"/>
              <a:ext cx="1500" cy="1545"/>
            </a:xfrm>
            <a:prstGeom prst="rect">
              <a:avLst/>
            </a:prstGeom>
          </p:spPr>
          <p:txBody>
            <a:bodyPr wrap="none" fromWordArt="1">
              <a:prstTxWarp prst="textCircle">
                <a:avLst>
                  <a:gd name="adj" fmla="val 16485726"/>
                </a:avLst>
              </a:prstTxWarp>
            </a:bodyPr>
            <a:lstStyle/>
            <a:p>
              <a:pPr algn="ctr" rtl="1"/>
              <a:r>
                <a:rPr lang="ar-DZ" sz="12000" kern="10" dirty="0">
                  <a:ln w="19050">
                    <a:noFill/>
                    <a:round/>
                    <a:headEnd/>
                    <a:tailEnd/>
                  </a:ln>
                  <a:solidFill>
                    <a:srgbClr val="000000"/>
                  </a:solidFill>
                  <a:latin typeface="SKR HEAD2"/>
                </a:rPr>
                <a:t>جامعة قاصدي </a:t>
              </a:r>
              <a:r>
                <a:rPr lang="ar-DZ" sz="12000" kern="10" dirty="0" err="1">
                  <a:ln w="19050">
                    <a:noFill/>
                    <a:round/>
                    <a:headEnd/>
                    <a:tailEnd/>
                  </a:ln>
                  <a:solidFill>
                    <a:srgbClr val="000000"/>
                  </a:solidFill>
                  <a:latin typeface="SKR HEAD2"/>
                </a:rPr>
                <a:t>مرباح.</a:t>
              </a:r>
              <a:r>
                <a:rPr lang="ar-DZ" sz="12000" kern="10" dirty="0">
                  <a:ln w="19050">
                    <a:noFill/>
                    <a:round/>
                    <a:headEnd/>
                    <a:tailEnd/>
                  </a:ln>
                  <a:solidFill>
                    <a:srgbClr val="000000"/>
                  </a:solidFill>
                  <a:latin typeface="SKR HEAD2"/>
                </a:rPr>
                <a:t> ورقلة</a:t>
              </a:r>
            </a:p>
          </p:txBody>
        </p:sp>
      </p:grpSp>
      <p:sp>
        <p:nvSpPr>
          <p:cNvPr id="8" name="مستطيل مستدير الزوايا 8"/>
          <p:cNvSpPr/>
          <p:nvPr/>
        </p:nvSpPr>
        <p:spPr>
          <a:xfrm>
            <a:off x="5281543" y="449934"/>
            <a:ext cx="18788194" cy="2808312"/>
          </a:xfrm>
          <a:prstGeom prst="roundRect">
            <a:avLst/>
          </a:prstGeom>
        </p:spPr>
        <p:style>
          <a:lnRef idx="2">
            <a:schemeClr val="accent3"/>
          </a:lnRef>
          <a:fillRef idx="1">
            <a:schemeClr val="lt1"/>
          </a:fillRef>
          <a:effectRef idx="0">
            <a:schemeClr val="accent3"/>
          </a:effectRef>
          <a:fontRef idx="minor">
            <a:schemeClr val="dk1"/>
          </a:fontRef>
        </p:style>
        <p:txBody>
          <a:bodyPr lIns="408460" tIns="204232" rIns="408460" bIns="204232" rtlCol="1" anchor="ctr"/>
          <a:lstStyle/>
          <a:p>
            <a:pPr algn="ctr" rtl="0"/>
            <a:r>
              <a:rPr lang="fr-FR" sz="6500" b="1" dirty="0" smtClean="0">
                <a:solidFill>
                  <a:schemeClr val="tx1"/>
                </a:solidFill>
                <a:latin typeface="Times New Roman" pitchFamily="18" charset="0"/>
                <a:cs typeface="+mj-cs"/>
              </a:rPr>
              <a:t>Inventaire  de la </a:t>
            </a:r>
            <a:r>
              <a:rPr lang="fr-FR" sz="6500" b="1" dirty="0" err="1" smtClean="0">
                <a:solidFill>
                  <a:schemeClr val="tx1"/>
                </a:solidFill>
                <a:latin typeface="Times New Roman" pitchFamily="18" charset="0"/>
                <a:cs typeface="+mj-cs"/>
              </a:rPr>
              <a:t>pédo</a:t>
            </a:r>
            <a:r>
              <a:rPr lang="fr-FR" sz="6500" b="1" dirty="0" smtClean="0">
                <a:solidFill>
                  <a:schemeClr val="tx1"/>
                </a:solidFill>
                <a:latin typeface="Times New Roman" pitchFamily="18" charset="0"/>
                <a:cs typeface="+mj-cs"/>
              </a:rPr>
              <a:t>-faune </a:t>
            </a:r>
            <a:r>
              <a:rPr lang="fr-FR" sz="6500" b="1" dirty="0" smtClean="0">
                <a:solidFill>
                  <a:schemeClr val="tx1"/>
                </a:solidFill>
                <a:latin typeface="Times New Roman" pitchFamily="18" charset="0"/>
                <a:cs typeface="+mj-cs"/>
              </a:rPr>
              <a:t>des sols </a:t>
            </a:r>
            <a:r>
              <a:rPr lang="fr-FR" sz="6500" b="1" dirty="0" smtClean="0">
                <a:solidFill>
                  <a:schemeClr val="tx1"/>
                </a:solidFill>
                <a:latin typeface="Times New Roman" pitchFamily="18" charset="0"/>
                <a:cs typeface="+mj-cs"/>
              </a:rPr>
              <a:t>salés: cas de l’exploitation de l'université de Ouargla</a:t>
            </a:r>
            <a:endParaRPr lang="ar-SA" sz="6500" dirty="0">
              <a:solidFill>
                <a:schemeClr val="tx1"/>
              </a:solidFill>
              <a:latin typeface="Times New Roman" pitchFamily="18" charset="0"/>
              <a:cs typeface="+mj-cs"/>
            </a:endParaRPr>
          </a:p>
        </p:txBody>
      </p:sp>
      <p:sp>
        <p:nvSpPr>
          <p:cNvPr id="9" name="Rectangle 8"/>
          <p:cNvSpPr/>
          <p:nvPr/>
        </p:nvSpPr>
        <p:spPr>
          <a:xfrm>
            <a:off x="20729177" y="21050320"/>
            <a:ext cx="184731" cy="707886"/>
          </a:xfrm>
          <a:prstGeom prst="rect">
            <a:avLst/>
          </a:prstGeom>
        </p:spPr>
        <p:txBody>
          <a:bodyPr wrap="none">
            <a:spAutoFit/>
          </a:bodyPr>
          <a:lstStyle/>
          <a:p>
            <a:endParaRPr lang="ar-DZ" sz="4000" dirty="0"/>
          </a:p>
        </p:txBody>
      </p:sp>
      <p:sp>
        <p:nvSpPr>
          <p:cNvPr id="10" name="Rectangle 9"/>
          <p:cNvSpPr/>
          <p:nvPr/>
        </p:nvSpPr>
        <p:spPr>
          <a:xfrm>
            <a:off x="7281807" y="3259010"/>
            <a:ext cx="14359038" cy="1015663"/>
          </a:xfrm>
          <a:prstGeom prst="rect">
            <a:avLst/>
          </a:prstGeom>
        </p:spPr>
        <p:txBody>
          <a:bodyPr wrap="square">
            <a:spAutoFit/>
          </a:bodyPr>
          <a:lstStyle/>
          <a:p>
            <a:pPr algn="l" rtl="0"/>
            <a:r>
              <a:rPr lang="fr-FR" sz="3000" dirty="0" smtClean="0">
                <a:cs typeface="+mj-cs"/>
              </a:rPr>
              <a:t>HAIDA Halima et MOUSSA KADDOUR </a:t>
            </a:r>
            <a:r>
              <a:rPr lang="fr-FR" sz="3000" dirty="0" smtClean="0">
                <a:cs typeface="+mj-cs"/>
              </a:rPr>
              <a:t>Asma, GUEZOUL </a:t>
            </a:r>
            <a:r>
              <a:rPr lang="fr-FR" sz="3000" dirty="0" smtClean="0">
                <a:cs typeface="+mj-cs"/>
              </a:rPr>
              <a:t>Omar </a:t>
            </a:r>
            <a:r>
              <a:rPr lang="fr-FR" sz="3000" dirty="0" smtClean="0">
                <a:cs typeface="+mj-cs"/>
              </a:rPr>
              <a:t>&amp; </a:t>
            </a:r>
            <a:r>
              <a:rPr lang="fr-FR" sz="3000" dirty="0" smtClean="0">
                <a:cs typeface="+mj-cs"/>
              </a:rPr>
              <a:t>HAMDI </a:t>
            </a:r>
            <a:r>
              <a:rPr lang="fr-FR" sz="3000" dirty="0" smtClean="0">
                <a:cs typeface="+mj-cs"/>
              </a:rPr>
              <a:t>AISSA </a:t>
            </a:r>
            <a:r>
              <a:rPr lang="fr-FR" sz="3000" dirty="0" err="1" smtClean="0">
                <a:cs typeface="+mj-cs"/>
              </a:rPr>
              <a:t>Baelhaj</a:t>
            </a:r>
            <a:r>
              <a:rPr lang="fr-FR" sz="3000" dirty="0" smtClean="0">
                <a:cs typeface="+mj-cs"/>
              </a:rPr>
              <a:t> </a:t>
            </a:r>
            <a:endParaRPr lang="ar-DZ" sz="3000" dirty="0" smtClean="0">
              <a:cs typeface="+mj-cs"/>
            </a:endParaRPr>
          </a:p>
          <a:p>
            <a:pPr algn="l" rtl="0"/>
            <a:endParaRPr lang="ar-DZ" sz="3000" dirty="0">
              <a:cs typeface="+mj-cs"/>
            </a:endParaRPr>
          </a:p>
        </p:txBody>
      </p:sp>
      <p:sp>
        <p:nvSpPr>
          <p:cNvPr id="13" name="Rectangle 12"/>
          <p:cNvSpPr/>
          <p:nvPr/>
        </p:nvSpPr>
        <p:spPr>
          <a:xfrm>
            <a:off x="3281279" y="4330580"/>
            <a:ext cx="23717416" cy="523220"/>
          </a:xfrm>
          <a:prstGeom prst="rect">
            <a:avLst/>
          </a:prstGeom>
        </p:spPr>
        <p:txBody>
          <a:bodyPr wrap="square">
            <a:spAutoFit/>
          </a:bodyPr>
          <a:lstStyle/>
          <a:p>
            <a:pPr algn="ctr" rtl="0"/>
            <a:r>
              <a:rPr lang="fr-FR" sz="2800" dirty="0" smtClean="0"/>
              <a:t>FACULTE DES SCIENCES DE LA NATURE ET DE </a:t>
            </a:r>
            <a:r>
              <a:rPr lang="fr-FR" sz="2800" dirty="0" smtClean="0"/>
              <a:t>VIE, UNIVERSITE KASDI </a:t>
            </a:r>
            <a:r>
              <a:rPr lang="fr-FR" sz="2800" dirty="0" smtClean="0"/>
              <a:t>MERBAH - OUARGLA Route </a:t>
            </a:r>
            <a:r>
              <a:rPr lang="fr-FR" sz="2800" dirty="0" smtClean="0"/>
              <a:t>de Ghardaïa 30000  Ouargla, Algérie </a:t>
            </a:r>
            <a:endParaRPr lang="ar-DZ" sz="2800" dirty="0"/>
          </a:p>
        </p:txBody>
      </p:sp>
      <p:sp>
        <p:nvSpPr>
          <p:cNvPr id="16" name="ZoneTexte 15"/>
          <p:cNvSpPr txBox="1"/>
          <p:nvPr/>
        </p:nvSpPr>
        <p:spPr>
          <a:xfrm>
            <a:off x="780949" y="8116794"/>
            <a:ext cx="28860952" cy="3200876"/>
          </a:xfrm>
          <a:prstGeom prst="rect">
            <a:avLst/>
          </a:prstGeom>
        </p:spPr>
        <p:style>
          <a:lnRef idx="2">
            <a:schemeClr val="accent5"/>
          </a:lnRef>
          <a:fillRef idx="1">
            <a:schemeClr val="lt1"/>
          </a:fillRef>
          <a:effectRef idx="0">
            <a:schemeClr val="accent5"/>
          </a:effectRef>
          <a:fontRef idx="minor">
            <a:schemeClr val="dk1"/>
          </a:fontRef>
        </p:style>
        <p:txBody>
          <a:bodyPr wrap="square" rtlCol="1" anchor="ctr">
            <a:spAutoFit/>
          </a:bodyPr>
          <a:lstStyle/>
          <a:p>
            <a:pPr algn="l" rtl="0"/>
            <a:r>
              <a:rPr lang="fr-FR" sz="3000" dirty="0">
                <a:solidFill>
                  <a:srgbClr val="FF0000"/>
                </a:solidFill>
              </a:rPr>
              <a:t> </a:t>
            </a:r>
            <a:r>
              <a:rPr lang="fr-FR" sz="3000" dirty="0" smtClean="0">
                <a:solidFill>
                  <a:srgbClr val="FF0000"/>
                </a:solidFill>
              </a:rPr>
              <a:t>  </a:t>
            </a:r>
            <a:endParaRPr lang="fr-FR" sz="3000" dirty="0" smtClean="0">
              <a:solidFill>
                <a:srgbClr val="FF0000"/>
              </a:solidFill>
            </a:endParaRPr>
          </a:p>
          <a:p>
            <a:pPr algn="l" rtl="0"/>
            <a:r>
              <a:rPr lang="fr-FR" sz="3000" b="1" dirty="0" smtClean="0">
                <a:solidFill>
                  <a:schemeClr val="tx1"/>
                </a:solidFill>
                <a:latin typeface="Times New Roman" pitchFamily="18" charset="0"/>
                <a:ea typeface="Calibri" pitchFamily="34" charset="0"/>
                <a:cs typeface="Times New Roman" pitchFamily="18" charset="0"/>
              </a:rPr>
              <a:t>INTRODUCTION</a:t>
            </a:r>
            <a:endParaRPr lang="fr-FR" sz="3000" b="1" dirty="0">
              <a:solidFill>
                <a:schemeClr val="tx1"/>
              </a:solidFill>
              <a:latin typeface="Times New Roman" pitchFamily="18" charset="0"/>
              <a:ea typeface="Calibri" pitchFamily="34" charset="0"/>
              <a:cs typeface="Times New Roman" pitchFamily="18" charset="0"/>
            </a:endParaRPr>
          </a:p>
          <a:p>
            <a:pPr algn="just" rtl="0"/>
            <a:r>
              <a:rPr lang="fr-FR" sz="2800" dirty="0">
                <a:solidFill>
                  <a:schemeClr val="tx1"/>
                </a:solidFill>
                <a:latin typeface="Times New Roman" pitchFamily="18" charset="0"/>
                <a:ea typeface="Calibri" pitchFamily="34" charset="0"/>
                <a:cs typeface="Times New Roman" pitchFamily="18" charset="0"/>
              </a:rPr>
              <a:t>    Les animaux sont des acteurs essentiels de tous les sols du monde: macro arthropodes des litières tempérées, termites des sols tropicaux, microarthropodes des sols tourbeux, vers de terre sous tous les climats, chaque groupe intervient dans les transferts de matière et d'énergie du sol. Il y a en moyenne 150 g d'animaux dans 1 m2 de sol prairial, représentant, en moyenne toujours, quelque 260 millions d'individus (JEAN- MECHEL et al, 2010). Les peuplements des invertébrés qui fréquentent le sol, en particulier dans les</a:t>
            </a:r>
            <a:r>
              <a:rPr lang="en-US" sz="2800" dirty="0">
                <a:solidFill>
                  <a:schemeClr val="tx1"/>
                </a:solidFill>
                <a:latin typeface="Times New Roman" pitchFamily="18" charset="0"/>
                <a:ea typeface="Calibri" pitchFamily="34" charset="0"/>
                <a:cs typeface="Times New Roman" pitchFamily="18" charset="0"/>
              </a:rPr>
              <a:t> </a:t>
            </a:r>
            <a:r>
              <a:rPr lang="fr-FR" sz="2800" dirty="0">
                <a:solidFill>
                  <a:schemeClr val="tx1"/>
                </a:solidFill>
                <a:latin typeface="Times New Roman" pitchFamily="18" charset="0"/>
                <a:ea typeface="Calibri" pitchFamily="34" charset="0"/>
                <a:cs typeface="Times New Roman" pitchFamily="18" charset="0"/>
              </a:rPr>
              <a:t>Sols salé, sont peu étudiés, aussi bien dans le monde qu’en Afrique du </a:t>
            </a:r>
            <a:r>
              <a:rPr lang="fr-FR" sz="2800" dirty="0" smtClean="0">
                <a:solidFill>
                  <a:schemeClr val="tx1"/>
                </a:solidFill>
                <a:latin typeface="Times New Roman" pitchFamily="18" charset="0"/>
                <a:ea typeface="Calibri" pitchFamily="34" charset="0"/>
                <a:cs typeface="Times New Roman" pitchFamily="18" charset="0"/>
              </a:rPr>
              <a:t>Nord (</a:t>
            </a:r>
            <a:r>
              <a:rPr lang="fr-FR" sz="2800" dirty="0" err="1" smtClean="0">
                <a:solidFill>
                  <a:schemeClr val="tx1"/>
                </a:solidFill>
                <a:latin typeface="Times New Roman" pitchFamily="18" charset="0"/>
                <a:ea typeface="Calibri" pitchFamily="34" charset="0"/>
                <a:cs typeface="Times New Roman" pitchFamily="18" charset="0"/>
              </a:rPr>
              <a:t>Fekkoun</a:t>
            </a:r>
            <a:r>
              <a:rPr lang="fr-FR" sz="2800" dirty="0" smtClean="0">
                <a:solidFill>
                  <a:schemeClr val="tx1"/>
                </a:solidFill>
                <a:latin typeface="Times New Roman" pitchFamily="18" charset="0"/>
                <a:ea typeface="Calibri" pitchFamily="34" charset="0"/>
                <a:cs typeface="Times New Roman" pitchFamily="18" charset="0"/>
              </a:rPr>
              <a:t> et al, 2011</a:t>
            </a:r>
            <a:r>
              <a:rPr lang="fr-FR" sz="2800" i="1" dirty="0" smtClean="0">
                <a:solidFill>
                  <a:schemeClr val="tx1"/>
                </a:solidFill>
                <a:latin typeface="Times New Roman" pitchFamily="18" charset="0"/>
                <a:ea typeface="Calibri" pitchFamily="34" charset="0"/>
                <a:cs typeface="Times New Roman" pitchFamily="18" charset="0"/>
              </a:rPr>
              <a:t>)</a:t>
            </a:r>
            <a:r>
              <a:rPr lang="fr-FR" sz="2800" dirty="0" smtClean="0">
                <a:solidFill>
                  <a:schemeClr val="tx1"/>
                </a:solidFill>
                <a:latin typeface="Times New Roman" pitchFamily="18" charset="0"/>
                <a:ea typeface="Calibri" pitchFamily="34" charset="0"/>
                <a:cs typeface="Times New Roman" pitchFamily="18" charset="0"/>
              </a:rPr>
              <a:t>. </a:t>
            </a:r>
            <a:endParaRPr lang="fr-FR" sz="800" dirty="0">
              <a:solidFill>
                <a:schemeClr val="tx1"/>
              </a:solidFill>
              <a:latin typeface="Times New Roman" pitchFamily="18" charset="0"/>
              <a:ea typeface="Calibri" pitchFamily="34" charset="0"/>
              <a:cs typeface="Times New Roman" pitchFamily="18" charset="0"/>
            </a:endParaRPr>
          </a:p>
          <a:p>
            <a:pPr algn="just" rtl="0"/>
            <a:r>
              <a:rPr lang="fr-FR" sz="2800" dirty="0">
                <a:solidFill>
                  <a:schemeClr val="tx1"/>
                </a:solidFill>
                <a:latin typeface="Times New Roman" pitchFamily="18" charset="0"/>
                <a:ea typeface="Calibri" pitchFamily="34" charset="0"/>
                <a:cs typeface="Times New Roman" pitchFamily="18" charset="0"/>
              </a:rPr>
              <a:t> Quelle sont les effets de la facteur édaphique sur la diversité faunistique du </a:t>
            </a:r>
            <a:r>
              <a:rPr lang="fr-FR" sz="2800" dirty="0" smtClean="0">
                <a:solidFill>
                  <a:schemeClr val="tx1"/>
                </a:solidFill>
                <a:latin typeface="Times New Roman" pitchFamily="18" charset="0"/>
                <a:ea typeface="Calibri" pitchFamily="34" charset="0"/>
                <a:cs typeface="Times New Roman" pitchFamily="18" charset="0"/>
              </a:rPr>
              <a:t>sol </a:t>
            </a:r>
            <a:r>
              <a:rPr lang="fr-FR" sz="2800" dirty="0">
                <a:solidFill>
                  <a:schemeClr val="tx1"/>
                </a:solidFill>
                <a:latin typeface="Times New Roman" pitchFamily="18" charset="0"/>
                <a:ea typeface="Calibri" pitchFamily="34" charset="0"/>
                <a:cs typeface="Times New Roman" pitchFamily="18" charset="0"/>
              </a:rPr>
              <a:t>(</a:t>
            </a:r>
            <a:r>
              <a:rPr lang="fr-FR" sz="2800" dirty="0" err="1">
                <a:solidFill>
                  <a:schemeClr val="tx1"/>
                </a:solidFill>
                <a:latin typeface="Times New Roman" pitchFamily="18" charset="0"/>
                <a:ea typeface="Calibri" pitchFamily="34" charset="0"/>
                <a:cs typeface="Times New Roman" pitchFamily="18" charset="0"/>
              </a:rPr>
              <a:t>pédofaune</a:t>
            </a:r>
            <a:r>
              <a:rPr lang="fr-FR" sz="2800" dirty="0" smtClean="0">
                <a:solidFill>
                  <a:schemeClr val="tx1"/>
                </a:solidFill>
                <a:latin typeface="Times New Roman" pitchFamily="18" charset="0"/>
                <a:ea typeface="Calibri" pitchFamily="34" charset="0"/>
                <a:cs typeface="Times New Roman" pitchFamily="18" charset="0"/>
              </a:rPr>
              <a:t>)?</a:t>
            </a:r>
            <a:r>
              <a:rPr lang="fr-FR" sz="3000" dirty="0" smtClean="0">
                <a:solidFill>
                  <a:schemeClr val="tx1"/>
                </a:solidFill>
                <a:cs typeface="+mj-cs"/>
              </a:rPr>
              <a:t> </a:t>
            </a:r>
            <a:endParaRPr lang="ar-DZ" sz="3000" dirty="0">
              <a:solidFill>
                <a:schemeClr val="tx1"/>
              </a:solidFill>
              <a:cs typeface="+mj-cs"/>
            </a:endParaRPr>
          </a:p>
        </p:txBody>
      </p:sp>
      <p:sp>
        <p:nvSpPr>
          <p:cNvPr id="11267" name="Rectangle 3"/>
          <p:cNvSpPr>
            <a:spLocks noChangeArrowheads="1"/>
          </p:cNvSpPr>
          <p:nvPr/>
        </p:nvSpPr>
        <p:spPr bwMode="auto">
          <a:xfrm>
            <a:off x="1066701" y="11474380"/>
            <a:ext cx="5184576" cy="584775"/>
          </a:xfrm>
          <a:prstGeom prst="rect">
            <a:avLst/>
          </a:prstGeom>
          <a:ln>
            <a:headEnd/>
            <a:tailEnd/>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sz="3000" b="1" i="0" u="none" strike="noStrike" cap="none" normalizeH="0" baseline="0" dirty="0" smtClean="0">
                <a:ln>
                  <a:noFill/>
                </a:ln>
                <a:solidFill>
                  <a:srgbClr val="FF0000"/>
                </a:solidFill>
                <a:effectLst/>
                <a:latin typeface="Times New Roman" pitchFamily="18" charset="0"/>
                <a:ea typeface="Calibri" pitchFamily="34" charset="0"/>
                <a:cs typeface="Times New Roman" pitchFamily="18" charset="0"/>
              </a:rPr>
              <a:t> </a:t>
            </a:r>
            <a:r>
              <a:rPr kumimoji="0" lang="fr-FR" sz="3000"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I. </a:t>
            </a:r>
            <a:r>
              <a:rPr kumimoji="0" lang="fr-FR" sz="3200"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Mat</a:t>
            </a:r>
            <a:r>
              <a:rPr kumimoji="0" lang="fr-FR" sz="3200" b="1" i="0" u="none" strike="noStrike" cap="none" normalizeH="0" baseline="0" dirty="0" smtClean="0">
                <a:ln>
                  <a:noFill/>
                </a:ln>
                <a:solidFill>
                  <a:schemeClr val="tx1"/>
                </a:solidFill>
                <a:effectLst/>
                <a:latin typeface="Calibri"/>
                <a:ea typeface="Calibri" pitchFamily="34" charset="0"/>
                <a:cs typeface="Times New Roman" pitchFamily="18" charset="0"/>
              </a:rPr>
              <a:t>é</a:t>
            </a:r>
            <a:r>
              <a:rPr kumimoji="0" lang="fr-FR" sz="3200"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riel et m</a:t>
            </a:r>
            <a:r>
              <a:rPr kumimoji="0" lang="fr-FR" sz="3200" b="1" i="0" u="none" strike="noStrike" cap="none" normalizeH="0" baseline="0" dirty="0" smtClean="0">
                <a:ln>
                  <a:noFill/>
                </a:ln>
                <a:solidFill>
                  <a:schemeClr val="tx1"/>
                </a:solidFill>
                <a:effectLst/>
                <a:latin typeface="Calibri"/>
                <a:ea typeface="Calibri" pitchFamily="34" charset="0"/>
                <a:cs typeface="Times New Roman" pitchFamily="18" charset="0"/>
              </a:rPr>
              <a:t>é</a:t>
            </a:r>
            <a:r>
              <a:rPr kumimoji="0" lang="fr-FR" sz="3200"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thode</a:t>
            </a:r>
            <a:endParaRPr kumimoji="0" lang="fr-FR" sz="3200" b="0" i="0" u="none" strike="noStrike" cap="none" normalizeH="0" baseline="0" dirty="0" smtClean="0">
              <a:ln>
                <a:noFill/>
              </a:ln>
              <a:solidFill>
                <a:schemeClr val="tx1"/>
              </a:solidFill>
              <a:effectLst/>
              <a:latin typeface="Arial" pitchFamily="34" charset="0"/>
              <a:cs typeface="Arial" pitchFamily="34" charset="0"/>
            </a:endParaRPr>
          </a:p>
        </p:txBody>
      </p:sp>
      <p:pic>
        <p:nvPicPr>
          <p:cNvPr id="28" name="Image 27"/>
          <p:cNvPicPr/>
          <p:nvPr/>
        </p:nvPicPr>
        <p:blipFill>
          <a:blip r:embed="rId4" cstate="print">
            <a:lum/>
          </a:blip>
          <a:srcRect/>
          <a:stretch>
            <a:fillRect/>
          </a:stretch>
        </p:blipFill>
        <p:spPr bwMode="auto">
          <a:xfrm>
            <a:off x="666379" y="20972214"/>
            <a:ext cx="5688632" cy="3744416"/>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pic>
        <p:nvPicPr>
          <p:cNvPr id="29" name="Image 28"/>
          <p:cNvPicPr/>
          <p:nvPr/>
        </p:nvPicPr>
        <p:blipFill>
          <a:blip r:embed="rId5" cstate="print"/>
          <a:srcRect/>
          <a:stretch>
            <a:fillRect/>
          </a:stretch>
        </p:blipFill>
        <p:spPr bwMode="auto">
          <a:xfrm>
            <a:off x="7003084" y="20900206"/>
            <a:ext cx="6192688" cy="3960440"/>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
        <p:nvSpPr>
          <p:cNvPr id="30" name="Rectangle 29"/>
          <p:cNvSpPr/>
          <p:nvPr/>
        </p:nvSpPr>
        <p:spPr>
          <a:xfrm>
            <a:off x="666379" y="24716630"/>
            <a:ext cx="5418907" cy="1477328"/>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pPr algn="ctr" defTabSz="914400" rtl="0" fontAlgn="base">
              <a:spcBef>
                <a:spcPct val="0"/>
              </a:spcBef>
              <a:spcAft>
                <a:spcPct val="0"/>
              </a:spcAft>
              <a:tabLst>
                <a:tab pos="914400" algn="l"/>
                <a:tab pos="5257800" algn="r"/>
              </a:tabLst>
            </a:pPr>
            <a:r>
              <a:rPr lang="fr-FR" sz="3000" dirty="0" smtClean="0">
                <a:solidFill>
                  <a:schemeClr val="tx1"/>
                </a:solidFill>
                <a:latin typeface="Times New Roman" pitchFamily="18" charset="0"/>
                <a:ea typeface="Calibri" pitchFamily="34" charset="0"/>
                <a:cs typeface="Times New Roman" pitchFamily="18" charset="0"/>
              </a:rPr>
              <a:t>Fig1</a:t>
            </a:r>
            <a:r>
              <a:rPr lang="fr-FR" sz="3000" dirty="0">
                <a:solidFill>
                  <a:schemeClr val="tx1"/>
                </a:solidFill>
                <a:latin typeface="Times New Roman" pitchFamily="18" charset="0"/>
                <a:ea typeface="Calibri" pitchFamily="34" charset="0"/>
                <a:cs typeface="Times New Roman" pitchFamily="18" charset="0"/>
              </a:rPr>
              <a:t> : Situation géographique de l’exploitation département d’agronomie </a:t>
            </a:r>
            <a:r>
              <a:rPr lang="fr-FR" sz="3000" dirty="0" smtClean="0">
                <a:solidFill>
                  <a:schemeClr val="tx1"/>
                </a:solidFill>
                <a:latin typeface="Times New Roman" pitchFamily="18" charset="0"/>
                <a:ea typeface="Calibri" pitchFamily="34" charset="0"/>
                <a:cs typeface="Times New Roman" pitchFamily="18" charset="0"/>
              </a:rPr>
              <a:t>Saharienne</a:t>
            </a:r>
            <a:endParaRPr lang="en-US" sz="3000" dirty="0">
              <a:solidFill>
                <a:schemeClr val="tx1"/>
              </a:solidFill>
              <a:latin typeface="Times New Roman" pitchFamily="18" charset="0"/>
              <a:ea typeface="Calibri" pitchFamily="34" charset="0"/>
              <a:cs typeface="Times New Roman" pitchFamily="18" charset="0"/>
            </a:endParaRPr>
          </a:p>
        </p:txBody>
      </p:sp>
      <p:sp>
        <p:nvSpPr>
          <p:cNvPr id="31" name="Rectangle 30"/>
          <p:cNvSpPr/>
          <p:nvPr/>
        </p:nvSpPr>
        <p:spPr>
          <a:xfrm>
            <a:off x="4194772" y="24408853"/>
            <a:ext cx="2160239" cy="307777"/>
          </a:xfrm>
          <a:prstGeom prst="rect">
            <a:avLst/>
          </a:prstGeom>
        </p:spPr>
        <p:txBody>
          <a:bodyPr wrap="square">
            <a:spAutoFit/>
          </a:bodyPr>
          <a:lstStyle/>
          <a:p>
            <a:pPr algn="ctr"/>
            <a:r>
              <a:rPr lang="fr-FR" sz="1400" b="1" dirty="0" smtClean="0"/>
              <a:t>(Source : CDARS 2008)</a:t>
            </a:r>
            <a:endParaRPr lang="ar-DZ" sz="1400" dirty="0"/>
          </a:p>
        </p:txBody>
      </p:sp>
      <p:sp>
        <p:nvSpPr>
          <p:cNvPr id="11270" name="Rectangle 6"/>
          <p:cNvSpPr>
            <a:spLocks noChangeArrowheads="1"/>
          </p:cNvSpPr>
          <p:nvPr/>
        </p:nvSpPr>
        <p:spPr bwMode="auto">
          <a:xfrm>
            <a:off x="7363123" y="25004662"/>
            <a:ext cx="5328592" cy="553998"/>
          </a:xfrm>
          <a:prstGeom prst="rect">
            <a:avLst/>
          </a:prstGeom>
          <a:ln>
            <a:headEnd/>
            <a:tailEnd/>
          </a:ln>
        </p:spPr>
        <p:style>
          <a:lnRef idx="2">
            <a:schemeClr val="dk1"/>
          </a:lnRef>
          <a:fillRef idx="1">
            <a:schemeClr val="lt1"/>
          </a:fillRef>
          <a:effectRef idx="0">
            <a:schemeClr val="dk1"/>
          </a:effectRef>
          <a:fontRef idx="minor">
            <a:schemeClr val="dk1"/>
          </a:fontRef>
        </p:style>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tab pos="914400" algn="l"/>
                <a:tab pos="5257800" algn="r"/>
              </a:tabLst>
            </a:pPr>
            <a:r>
              <a:rPr kumimoji="0" lang="fr-FR" sz="3000" i="0" u="none" strike="noStrike" cap="none" normalizeH="0" baseline="0" dirty="0" smtClean="0">
                <a:ln>
                  <a:noFill/>
                </a:ln>
                <a:solidFill>
                  <a:schemeClr val="tx1"/>
                </a:solidFill>
                <a:effectLst/>
                <a:latin typeface="Times New Roman" pitchFamily="18" charset="0"/>
                <a:ea typeface="Calibri" pitchFamily="34" charset="0"/>
                <a:cs typeface="+mj-cs"/>
              </a:rPr>
              <a:t>Fig.2 </a:t>
            </a:r>
            <a:r>
              <a:rPr kumimoji="0" lang="fr-FR" sz="3000" i="0" u="none" strike="noStrike" cap="none" normalizeH="0" baseline="0" dirty="0" smtClean="0">
                <a:ln>
                  <a:noFill/>
                </a:ln>
                <a:solidFill>
                  <a:schemeClr val="tx1"/>
                </a:solidFill>
                <a:effectLst/>
                <a:latin typeface="Calibri"/>
                <a:ea typeface="Calibri" pitchFamily="34" charset="0"/>
                <a:cs typeface="+mj-cs"/>
              </a:rPr>
              <a:t>–</a:t>
            </a:r>
            <a:r>
              <a:rPr kumimoji="0" lang="fr-FR" sz="3000" i="0" u="none" strike="noStrike" cap="none" normalizeH="0" baseline="0" dirty="0" smtClean="0">
                <a:ln>
                  <a:noFill/>
                </a:ln>
                <a:solidFill>
                  <a:schemeClr val="tx1"/>
                </a:solidFill>
                <a:effectLst/>
                <a:latin typeface="Times New Roman" pitchFamily="18" charset="0"/>
                <a:ea typeface="Calibri" pitchFamily="34" charset="0"/>
                <a:cs typeface="+mj-cs"/>
              </a:rPr>
              <a:t> Aper</a:t>
            </a:r>
            <a:r>
              <a:rPr kumimoji="0" lang="fr-FR" sz="3000" i="0" u="none" strike="noStrike" cap="none" normalizeH="0" baseline="0" dirty="0" smtClean="0">
                <a:ln>
                  <a:noFill/>
                </a:ln>
                <a:solidFill>
                  <a:schemeClr val="tx1"/>
                </a:solidFill>
                <a:effectLst/>
                <a:latin typeface="Calibri"/>
                <a:ea typeface="Calibri" pitchFamily="34" charset="0"/>
                <a:cs typeface="+mj-cs"/>
              </a:rPr>
              <a:t>ç</a:t>
            </a:r>
            <a:r>
              <a:rPr kumimoji="0" lang="fr-FR" sz="3000" i="0" u="none" strike="noStrike" cap="none" normalizeH="0" baseline="0" dirty="0" smtClean="0">
                <a:ln>
                  <a:noFill/>
                </a:ln>
                <a:solidFill>
                  <a:schemeClr val="tx1"/>
                </a:solidFill>
                <a:effectLst/>
                <a:latin typeface="Times New Roman" pitchFamily="18" charset="0"/>
                <a:ea typeface="Calibri" pitchFamily="34" charset="0"/>
                <a:cs typeface="+mj-cs"/>
              </a:rPr>
              <a:t>u sur le site I.T.A.S</a:t>
            </a:r>
            <a:r>
              <a:rPr kumimoji="0" lang="fr-FR" sz="3000" b="0" i="0" u="none" strike="noStrike" cap="none" normalizeH="0" baseline="0" dirty="0" smtClean="0">
                <a:ln>
                  <a:noFill/>
                </a:ln>
                <a:solidFill>
                  <a:schemeClr val="tx1"/>
                </a:solidFill>
                <a:effectLst/>
                <a:latin typeface="Times New Roman" pitchFamily="18" charset="0"/>
                <a:ea typeface="Calibri" pitchFamily="34" charset="0"/>
                <a:cs typeface="+mj-cs"/>
              </a:rPr>
              <a:t>.</a:t>
            </a:r>
            <a:endParaRPr kumimoji="0" lang="fr-FR" sz="3000" b="0" i="0" u="none" strike="noStrike" cap="none" normalizeH="0" baseline="0" dirty="0" smtClean="0">
              <a:ln>
                <a:noFill/>
              </a:ln>
              <a:solidFill>
                <a:schemeClr val="tx1"/>
              </a:solidFill>
              <a:effectLst/>
              <a:latin typeface="Arial" pitchFamily="34" charset="0"/>
              <a:cs typeface="+mj-cs"/>
            </a:endParaRPr>
          </a:p>
        </p:txBody>
      </p:sp>
      <p:sp>
        <p:nvSpPr>
          <p:cNvPr id="11271" name="Rectangle 7"/>
          <p:cNvSpPr>
            <a:spLocks noChangeArrowheads="1"/>
          </p:cNvSpPr>
          <p:nvPr/>
        </p:nvSpPr>
        <p:spPr bwMode="auto">
          <a:xfrm>
            <a:off x="0" y="11974446"/>
            <a:ext cx="13771835" cy="8308658"/>
          </a:xfrm>
          <a:prstGeom prst="roundRect">
            <a:avLst/>
          </a:prstGeom>
          <a:ln>
            <a:headEnd/>
            <a:tailEnd/>
          </a:ln>
        </p:spPr>
        <p:style>
          <a:lnRef idx="2">
            <a:schemeClr val="accent5"/>
          </a:lnRef>
          <a:fillRef idx="1">
            <a:schemeClr val="lt1"/>
          </a:fillRef>
          <a:effectRef idx="0">
            <a:schemeClr val="accent5"/>
          </a:effectRef>
          <a:fontRef idx="minor">
            <a:schemeClr val="dk1"/>
          </a:fontRef>
        </p:style>
        <p:txBody>
          <a:bodyPr vert="horz" wrap="square" lIns="91440" tIns="45720" rIns="91440" bIns="45720" numCol="1" anchor="ctr" anchorCtr="0" compatLnSpc="1">
            <a:prstTxWarp prst="textNoShape">
              <a:avLst/>
            </a:prstTxWarp>
            <a:spAutoFit/>
          </a:bodyPr>
          <a:lstStyle/>
          <a:p>
            <a:pPr algn="just" defTabSz="914400" rtl="0" fontAlgn="base">
              <a:spcBef>
                <a:spcPct val="0"/>
              </a:spcBef>
              <a:spcAft>
                <a:spcPct val="0"/>
              </a:spcAft>
              <a:tabLst>
                <a:tab pos="914400" algn="l"/>
              </a:tabLst>
            </a:pPr>
            <a:r>
              <a:rPr lang="fr-FR" sz="3000" b="1" dirty="0" smtClean="0">
                <a:solidFill>
                  <a:schemeClr val="accent6">
                    <a:lumMod val="50000"/>
                  </a:schemeClr>
                </a:solidFill>
                <a:latin typeface="Times New Roman" pitchFamily="18" charset="0"/>
                <a:ea typeface="Calibri" pitchFamily="34" charset="0"/>
                <a:cs typeface="+mj-cs"/>
              </a:rPr>
              <a:t>L’objectif </a:t>
            </a:r>
            <a:r>
              <a:rPr lang="fr-FR" sz="3000" b="1" dirty="0" smtClean="0">
                <a:solidFill>
                  <a:schemeClr val="tx1"/>
                </a:solidFill>
                <a:latin typeface="Times New Roman" pitchFamily="18" charset="0"/>
                <a:ea typeface="Calibri" pitchFamily="34" charset="0"/>
                <a:cs typeface="+mj-cs"/>
              </a:rPr>
              <a:t>: </a:t>
            </a:r>
            <a:r>
              <a:rPr lang="fr-FR" sz="3000" dirty="0">
                <a:solidFill>
                  <a:schemeClr val="tx1"/>
                </a:solidFill>
                <a:latin typeface="Times New Roman" pitchFamily="18" charset="0"/>
                <a:ea typeface="Calibri" pitchFamily="34" charset="0"/>
                <a:cs typeface="Times New Roman" pitchFamily="18" charset="0"/>
              </a:rPr>
              <a:t>la détermination </a:t>
            </a:r>
            <a:r>
              <a:rPr lang="fr-FR" sz="3000" dirty="0" smtClean="0">
                <a:solidFill>
                  <a:schemeClr val="tx1"/>
                </a:solidFill>
                <a:latin typeface="Times New Roman" pitchFamily="18" charset="0"/>
                <a:ea typeface="Calibri" pitchFamily="34" charset="0"/>
                <a:cs typeface="Times New Roman" pitchFamily="18" charset="0"/>
              </a:rPr>
              <a:t>de la </a:t>
            </a:r>
            <a:r>
              <a:rPr lang="fr-FR" sz="3000" dirty="0">
                <a:solidFill>
                  <a:schemeClr val="tx1"/>
                </a:solidFill>
                <a:latin typeface="Times New Roman" pitchFamily="18" charset="0"/>
                <a:ea typeface="Calibri" pitchFamily="34" charset="0"/>
                <a:cs typeface="Times New Roman" pitchFamily="18" charset="0"/>
              </a:rPr>
              <a:t>richesse qualitative et quantitative des peuplements invertébrés du sol salé dans deux parcelles (</a:t>
            </a:r>
            <a:r>
              <a:rPr lang="fr-FR" sz="3000" dirty="0" smtClean="0">
                <a:solidFill>
                  <a:schemeClr val="tx1"/>
                </a:solidFill>
                <a:latin typeface="Times New Roman" pitchFamily="18" charset="0"/>
                <a:ea typeface="Calibri" pitchFamily="34" charset="0"/>
                <a:cs typeface="Times New Roman" pitchFamily="18" charset="0"/>
              </a:rPr>
              <a:t>irriguée </a:t>
            </a:r>
            <a:r>
              <a:rPr lang="fr-FR" sz="3000" dirty="0">
                <a:solidFill>
                  <a:schemeClr val="tx1"/>
                </a:solidFill>
                <a:latin typeface="Times New Roman" pitchFamily="18" charset="0"/>
                <a:ea typeface="Calibri" pitchFamily="34" charset="0"/>
                <a:cs typeface="Times New Roman" pitchFamily="18" charset="0"/>
              </a:rPr>
              <a:t>et non </a:t>
            </a:r>
            <a:r>
              <a:rPr lang="fr-FR" sz="3000" dirty="0" smtClean="0">
                <a:solidFill>
                  <a:schemeClr val="tx1"/>
                </a:solidFill>
                <a:latin typeface="Times New Roman" pitchFamily="18" charset="0"/>
                <a:ea typeface="Calibri" pitchFamily="34" charset="0"/>
                <a:cs typeface="Times New Roman" pitchFamily="18" charset="0"/>
              </a:rPr>
              <a:t>irriguée) </a:t>
            </a:r>
            <a:r>
              <a:rPr lang="fr-FR" sz="3000" dirty="0">
                <a:solidFill>
                  <a:schemeClr val="tx1"/>
                </a:solidFill>
                <a:latin typeface="Times New Roman" pitchFamily="18" charset="0"/>
                <a:ea typeface="Calibri" pitchFamily="34" charset="0"/>
                <a:cs typeface="Times New Roman" pitchFamily="18" charset="0"/>
              </a:rPr>
              <a:t>dans le milieu phœnicicole de la </a:t>
            </a:r>
            <a:r>
              <a:rPr lang="fr-FR" sz="3000" dirty="0" smtClean="0">
                <a:solidFill>
                  <a:schemeClr val="tx1"/>
                </a:solidFill>
                <a:latin typeface="Times New Roman" pitchFamily="18" charset="0"/>
                <a:ea typeface="Calibri" pitchFamily="34" charset="0"/>
                <a:cs typeface="Times New Roman" pitchFamily="18" charset="0"/>
              </a:rPr>
              <a:t>palmeraie </a:t>
            </a:r>
            <a:r>
              <a:rPr lang="fr-FR" sz="3000" dirty="0">
                <a:solidFill>
                  <a:schemeClr val="tx1"/>
                </a:solidFill>
                <a:latin typeface="Times New Roman" pitchFamily="18" charset="0"/>
                <a:ea typeface="Calibri" pitchFamily="34" charset="0"/>
                <a:cs typeface="Times New Roman" pitchFamily="18" charset="0"/>
              </a:rPr>
              <a:t>de l'I.T.A.S.</a:t>
            </a:r>
          </a:p>
          <a:p>
            <a:pPr algn="just" defTabSz="914400" rtl="0" fontAlgn="base">
              <a:spcBef>
                <a:spcPct val="0"/>
              </a:spcBef>
              <a:spcAft>
                <a:spcPct val="0"/>
              </a:spcAft>
              <a:tabLst>
                <a:tab pos="914400" algn="l"/>
              </a:tabLst>
            </a:pPr>
            <a:r>
              <a:rPr lang="fr-FR" sz="3000" b="1" dirty="0" smtClean="0">
                <a:solidFill>
                  <a:schemeClr val="tx1"/>
                </a:solidFill>
                <a:latin typeface="Times New Roman" pitchFamily="18" charset="0"/>
                <a:ea typeface="Calibri" pitchFamily="34" charset="0"/>
                <a:cs typeface="Times New Roman" pitchFamily="18" charset="0"/>
              </a:rPr>
              <a:t>1.1 Choix </a:t>
            </a:r>
            <a:r>
              <a:rPr lang="fr-FR" sz="3000" b="1" dirty="0">
                <a:solidFill>
                  <a:schemeClr val="tx1"/>
                </a:solidFill>
                <a:latin typeface="Times New Roman" pitchFamily="18" charset="0"/>
                <a:ea typeface="Calibri" pitchFamily="34" charset="0"/>
                <a:cs typeface="Times New Roman" pitchFamily="18" charset="0"/>
              </a:rPr>
              <a:t>du site d'étude:</a:t>
            </a:r>
          </a:p>
          <a:p>
            <a:pPr lvl="0" algn="just" defTabSz="914400" rtl="0" fontAlgn="base">
              <a:spcBef>
                <a:spcPct val="0"/>
              </a:spcBef>
              <a:spcAft>
                <a:spcPct val="0"/>
              </a:spcAft>
              <a:tabLst>
                <a:tab pos="914400" algn="l"/>
              </a:tabLst>
            </a:pPr>
            <a:r>
              <a:rPr kumimoji="0" lang="fr-FR" sz="3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L</a:t>
            </a:r>
            <a:r>
              <a:rPr kumimoji="0" lang="fr-FR" sz="3000" b="0" i="0" u="none" strike="noStrike" cap="none" normalizeH="0" baseline="0" dirty="0" smtClean="0">
                <a:ln>
                  <a:noFill/>
                </a:ln>
                <a:solidFill>
                  <a:schemeClr val="tx1"/>
                </a:solidFill>
                <a:effectLst/>
                <a:latin typeface="Calibri"/>
                <a:ea typeface="Calibri" pitchFamily="34" charset="0"/>
                <a:cs typeface="Times New Roman" pitchFamily="18" charset="0"/>
              </a:rPr>
              <a:t>’</a:t>
            </a:r>
            <a:r>
              <a:rPr kumimoji="0" lang="fr-FR" sz="3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exploitation du d</a:t>
            </a:r>
            <a:r>
              <a:rPr kumimoji="0" lang="fr-FR" sz="3000" b="0" i="0" u="none" strike="noStrike" cap="none" normalizeH="0" baseline="0" dirty="0" smtClean="0">
                <a:ln>
                  <a:noFill/>
                </a:ln>
                <a:solidFill>
                  <a:schemeClr val="tx1"/>
                </a:solidFill>
                <a:effectLst/>
                <a:latin typeface="Arial"/>
                <a:ea typeface="Calibri" pitchFamily="34" charset="0"/>
                <a:cs typeface="Times New Roman" pitchFamily="18" charset="0"/>
              </a:rPr>
              <a:t>é</a:t>
            </a:r>
            <a:r>
              <a:rPr kumimoji="0" lang="fr-FR" sz="3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partement d</a:t>
            </a:r>
            <a:r>
              <a:rPr kumimoji="0" lang="fr-FR" sz="3000" b="0" i="0" u="none" strike="noStrike" cap="none" normalizeH="0" baseline="0" dirty="0" smtClean="0">
                <a:ln>
                  <a:noFill/>
                </a:ln>
                <a:solidFill>
                  <a:schemeClr val="tx1"/>
                </a:solidFill>
                <a:effectLst/>
                <a:latin typeface="Arial"/>
                <a:ea typeface="Calibri" pitchFamily="34" charset="0"/>
                <a:cs typeface="Times New Roman" pitchFamily="18" charset="0"/>
              </a:rPr>
              <a:t>’</a:t>
            </a:r>
            <a:r>
              <a:rPr kumimoji="0" lang="fr-FR" sz="3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agronomie saharienne, se pr</a:t>
            </a:r>
            <a:r>
              <a:rPr kumimoji="0" lang="fr-FR" sz="3000" b="0" i="0" u="none" strike="noStrike" cap="none" normalizeH="0" baseline="0" dirty="0" smtClean="0">
                <a:ln>
                  <a:noFill/>
                </a:ln>
                <a:solidFill>
                  <a:schemeClr val="tx1"/>
                </a:solidFill>
                <a:effectLst/>
                <a:latin typeface="Calibri"/>
                <a:ea typeface="Calibri" pitchFamily="34" charset="0"/>
                <a:cs typeface="Times New Roman" pitchFamily="18" charset="0"/>
              </a:rPr>
              <a:t>é</a:t>
            </a:r>
            <a:r>
              <a:rPr kumimoji="0" lang="fr-FR" sz="3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sente sous  forme d'un glacis d'une grande homog</a:t>
            </a:r>
            <a:r>
              <a:rPr kumimoji="0" lang="fr-FR" sz="3000" b="0" i="0" u="none" strike="noStrike" cap="none" normalizeH="0" baseline="0" dirty="0" smtClean="0">
                <a:ln>
                  <a:noFill/>
                </a:ln>
                <a:solidFill>
                  <a:schemeClr val="tx1"/>
                </a:solidFill>
                <a:effectLst/>
                <a:latin typeface="Calibri"/>
                <a:ea typeface="Calibri" pitchFamily="34" charset="0"/>
                <a:cs typeface="Times New Roman" pitchFamily="18" charset="0"/>
              </a:rPr>
              <a:t>é</a:t>
            </a:r>
            <a:r>
              <a:rPr kumimoji="0" lang="fr-FR" sz="3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n</a:t>
            </a:r>
            <a:r>
              <a:rPr kumimoji="0" lang="fr-FR" sz="3000" b="0" i="0" u="none" strike="noStrike" cap="none" normalizeH="0" baseline="0" dirty="0" smtClean="0">
                <a:ln>
                  <a:noFill/>
                </a:ln>
                <a:solidFill>
                  <a:schemeClr val="tx1"/>
                </a:solidFill>
                <a:effectLst/>
                <a:latin typeface="Calibri"/>
                <a:ea typeface="Calibri" pitchFamily="34" charset="0"/>
                <a:cs typeface="Times New Roman" pitchFamily="18" charset="0"/>
              </a:rPr>
              <a:t>é</a:t>
            </a:r>
            <a:r>
              <a:rPr kumimoji="0" lang="fr-FR" sz="3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it</a:t>
            </a:r>
            <a:r>
              <a:rPr kumimoji="0" lang="fr-FR" sz="3000" b="0" i="0" u="none" strike="noStrike" cap="none" normalizeH="0" baseline="0" dirty="0" smtClean="0">
                <a:ln>
                  <a:noFill/>
                </a:ln>
                <a:solidFill>
                  <a:schemeClr val="tx1"/>
                </a:solidFill>
                <a:effectLst/>
                <a:latin typeface="Calibri"/>
                <a:ea typeface="Calibri" pitchFamily="34" charset="0"/>
                <a:cs typeface="Times New Roman" pitchFamily="18" charset="0"/>
              </a:rPr>
              <a:t>é</a:t>
            </a:r>
            <a:r>
              <a:rPr kumimoji="0" lang="fr-FR" sz="3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topographique. Ses coordonn</a:t>
            </a:r>
            <a:r>
              <a:rPr kumimoji="0" lang="fr-FR" sz="3000" b="0" i="0" u="none" strike="noStrike" cap="none" normalizeH="0" baseline="0" dirty="0" smtClean="0">
                <a:ln>
                  <a:noFill/>
                </a:ln>
                <a:solidFill>
                  <a:schemeClr val="tx1"/>
                </a:solidFill>
                <a:effectLst/>
                <a:latin typeface="Calibri"/>
                <a:ea typeface="Calibri" pitchFamily="34" charset="0"/>
                <a:cs typeface="Times New Roman" pitchFamily="18" charset="0"/>
              </a:rPr>
              <a:t>é</a:t>
            </a:r>
            <a:r>
              <a:rPr kumimoji="0" lang="fr-FR" sz="3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es sont les suivant :  </a:t>
            </a:r>
            <a:endParaRPr kumimoji="0" lang="en-US" sz="3000" b="0" i="0" u="none" strike="noStrike" cap="none" normalizeH="0" baseline="0" dirty="0" smtClean="0">
              <a:ln>
                <a:noFill/>
              </a:ln>
              <a:solidFill>
                <a:schemeClr val="tx1"/>
              </a:solidFill>
              <a:effectLst/>
              <a:latin typeface="Arial" pitchFamily="34" charset="0"/>
              <a:cs typeface="Arial" pitchFamily="34" charset="0"/>
            </a:endParaRPr>
          </a:p>
          <a:p>
            <a:pPr lvl="1" algn="just" defTabSz="914400" rtl="0" eaLnBrk="0" fontAlgn="base" hangingPunct="0">
              <a:spcBef>
                <a:spcPct val="0"/>
              </a:spcBef>
              <a:spcAft>
                <a:spcPct val="0"/>
              </a:spcAft>
              <a:buFontTx/>
              <a:buChar char="•"/>
              <a:tabLst>
                <a:tab pos="914400" algn="l"/>
              </a:tabLst>
            </a:pPr>
            <a:r>
              <a:rPr kumimoji="0" lang="fr-FR" sz="3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Latitude: 31°,57' Nord.</a:t>
            </a:r>
            <a:endParaRPr kumimoji="0" lang="en-US" sz="3000" b="0" i="0" u="none" strike="noStrike" cap="none" normalizeH="0" baseline="0" dirty="0" smtClean="0">
              <a:ln>
                <a:noFill/>
              </a:ln>
              <a:solidFill>
                <a:schemeClr val="tx1"/>
              </a:solidFill>
              <a:effectLst/>
              <a:latin typeface="Arial" pitchFamily="34" charset="0"/>
              <a:cs typeface="Arial" pitchFamily="34" charset="0"/>
            </a:endParaRPr>
          </a:p>
          <a:p>
            <a:pPr lvl="1" algn="just" defTabSz="914400" rtl="0" eaLnBrk="0" fontAlgn="base" hangingPunct="0">
              <a:spcBef>
                <a:spcPct val="0"/>
              </a:spcBef>
              <a:spcAft>
                <a:spcPct val="0"/>
              </a:spcAft>
              <a:buFontTx/>
              <a:buChar char="•"/>
              <a:tabLst>
                <a:tab pos="914400" algn="l"/>
              </a:tabLst>
            </a:pPr>
            <a:r>
              <a:rPr kumimoji="0" lang="fr-FR" sz="3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Longitude: 5°,20' Est.</a:t>
            </a:r>
            <a:endParaRPr kumimoji="0" lang="en-US" sz="3000" b="0" i="0" u="none" strike="noStrike" cap="none" normalizeH="0" baseline="0" dirty="0" smtClean="0">
              <a:ln>
                <a:noFill/>
              </a:ln>
              <a:solidFill>
                <a:schemeClr val="tx1"/>
              </a:solidFill>
              <a:effectLst/>
              <a:latin typeface="Arial" pitchFamily="34" charset="0"/>
              <a:cs typeface="Arial" pitchFamily="34" charset="0"/>
            </a:endParaRPr>
          </a:p>
          <a:p>
            <a:pPr lvl="1" algn="just" defTabSz="914400" rtl="0" eaLnBrk="0" fontAlgn="base" hangingPunct="0">
              <a:spcBef>
                <a:spcPct val="0"/>
              </a:spcBef>
              <a:spcAft>
                <a:spcPct val="0"/>
              </a:spcAft>
              <a:buFontTx/>
              <a:buChar char="•"/>
              <a:tabLst>
                <a:tab pos="914400" algn="l"/>
              </a:tabLst>
            </a:pPr>
            <a:r>
              <a:rPr kumimoji="0" lang="fr-FR" sz="3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Les altitudes sont comprises entre 132.5 et 134.0 m </a:t>
            </a:r>
            <a:r>
              <a:rPr kumimoji="0" lang="fr-FR" sz="3000"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(LE LIEVRE et </a:t>
            </a:r>
            <a:r>
              <a:rPr kumimoji="0" lang="fr-FR" sz="3000" b="1" i="1"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al</a:t>
            </a:r>
            <a:r>
              <a:rPr kumimoji="0" lang="fr-FR" sz="3000"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1969 in EDDOUD ,2003 in </a:t>
            </a:r>
            <a:r>
              <a:rPr kumimoji="0" lang="fr-FR" sz="3000" b="1" i="1"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MAHBOUB</a:t>
            </a:r>
            <a:r>
              <a:rPr kumimoji="0" lang="fr-FR" sz="3000"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2008)</a:t>
            </a:r>
            <a:endParaRPr kumimoji="0" lang="fr-FR" sz="3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tab pos="914400" algn="l"/>
              </a:tabLst>
            </a:pPr>
            <a:r>
              <a:rPr lang="fr-FR" sz="3000" dirty="0" smtClean="0">
                <a:solidFill>
                  <a:schemeClr val="tx1"/>
                </a:solidFill>
                <a:latin typeface="Times New Roman" pitchFamily="18" charset="0"/>
                <a:ea typeface="Calibri" pitchFamily="34" charset="0"/>
                <a:cs typeface="Times New Roman" pitchFamily="18" charset="0"/>
              </a:rPr>
              <a:t>L’exploitation, s’étend  toujours sur 32 hectare, 14,4 hectare aménagés, répartis en quatre secteurs A. B. C. et D. Occupant chacun une superficie de 3,6 hectare et occupé par des palmiers dattiers avec de nombre de 1238 palmiers.</a:t>
            </a:r>
          </a:p>
          <a:p>
            <a:pPr algn="just" defTabSz="914400" rtl="0" eaLnBrk="0" fontAlgn="base" hangingPunct="0">
              <a:spcBef>
                <a:spcPct val="0"/>
              </a:spcBef>
              <a:spcAft>
                <a:spcPct val="0"/>
              </a:spcAft>
              <a:tabLst>
                <a:tab pos="914400" algn="l"/>
              </a:tabLst>
            </a:pPr>
            <a:r>
              <a:rPr lang="fr-FR" sz="3000" dirty="0">
                <a:solidFill>
                  <a:schemeClr val="tx1"/>
                </a:solidFill>
                <a:latin typeface="Times New Roman" pitchFamily="18" charset="0"/>
                <a:ea typeface="Calibri" pitchFamily="34" charset="0"/>
                <a:cs typeface="Times New Roman" pitchFamily="18" charset="0"/>
              </a:rPr>
              <a:t>La composition variétale est de 65.18% de Deglet-Nour, 21.80% </a:t>
            </a:r>
            <a:r>
              <a:rPr lang="fr-FR" sz="3000" dirty="0" err="1">
                <a:solidFill>
                  <a:schemeClr val="tx1"/>
                </a:solidFill>
                <a:latin typeface="Times New Roman" pitchFamily="18" charset="0"/>
                <a:ea typeface="Calibri" pitchFamily="34" charset="0"/>
                <a:cs typeface="Times New Roman" pitchFamily="18" charset="0"/>
              </a:rPr>
              <a:t>Ghars</a:t>
            </a:r>
            <a:r>
              <a:rPr lang="fr-FR" sz="3000" dirty="0">
                <a:solidFill>
                  <a:schemeClr val="tx1"/>
                </a:solidFill>
                <a:latin typeface="Times New Roman" pitchFamily="18" charset="0"/>
                <a:ea typeface="Calibri" pitchFamily="34" charset="0"/>
                <a:cs typeface="Times New Roman" pitchFamily="18" charset="0"/>
              </a:rPr>
              <a:t> et 1.80% </a:t>
            </a:r>
            <a:r>
              <a:rPr lang="fr-FR" sz="3000" dirty="0" err="1">
                <a:solidFill>
                  <a:schemeClr val="tx1"/>
                </a:solidFill>
                <a:latin typeface="Times New Roman" pitchFamily="18" charset="0"/>
                <a:ea typeface="Calibri" pitchFamily="34" charset="0"/>
                <a:cs typeface="Times New Roman" pitchFamily="18" charset="0"/>
              </a:rPr>
              <a:t>Degla</a:t>
            </a:r>
            <a:r>
              <a:rPr lang="fr-FR" sz="3000" dirty="0">
                <a:solidFill>
                  <a:schemeClr val="tx1"/>
                </a:solidFill>
                <a:latin typeface="Times New Roman" pitchFamily="18" charset="0"/>
                <a:ea typeface="Calibri" pitchFamily="34" charset="0"/>
                <a:cs typeface="Times New Roman" pitchFamily="18" charset="0"/>
              </a:rPr>
              <a:t> Beida</a:t>
            </a:r>
            <a:r>
              <a:rPr lang="fr-FR" sz="3000" dirty="0" smtClean="0">
                <a:solidFill>
                  <a:schemeClr val="tx1"/>
                </a:solidFill>
                <a:latin typeface="Times New Roman" pitchFamily="18" charset="0"/>
                <a:ea typeface="Calibri" pitchFamily="34" charset="0"/>
                <a:cs typeface="Times New Roman" pitchFamily="18" charset="0"/>
              </a:rPr>
              <a:t> </a:t>
            </a:r>
            <a:r>
              <a:rPr lang="fr-FR" sz="3000" b="1" dirty="0">
                <a:solidFill>
                  <a:schemeClr val="tx1"/>
                </a:solidFill>
                <a:latin typeface="Times New Roman" pitchFamily="18" charset="0"/>
                <a:ea typeface="Calibri" pitchFamily="34" charset="0"/>
                <a:cs typeface="Times New Roman" pitchFamily="18" charset="0"/>
              </a:rPr>
              <a:t>(MAHBOUB, 2008) </a:t>
            </a:r>
            <a:r>
              <a:rPr lang="fr-FR" sz="3000" dirty="0" smtClean="0">
                <a:solidFill>
                  <a:schemeClr val="tx1"/>
                </a:solidFill>
                <a:latin typeface="Times New Roman" pitchFamily="18" charset="0"/>
                <a:ea typeface="Calibri" pitchFamily="34" charset="0"/>
                <a:cs typeface="Times New Roman" pitchFamily="18" charset="0"/>
              </a:rPr>
              <a:t>.</a:t>
            </a:r>
            <a:r>
              <a:rPr lang="en-US" sz="3000" dirty="0" smtClean="0">
                <a:solidFill>
                  <a:schemeClr val="tx1"/>
                </a:solidFill>
                <a:latin typeface="Times New Roman" pitchFamily="18" charset="0"/>
                <a:ea typeface="Calibri" pitchFamily="34" charset="0"/>
                <a:cs typeface="Times New Roman" pitchFamily="18" charset="0"/>
              </a:rPr>
              <a:t> </a:t>
            </a:r>
          </a:p>
        </p:txBody>
      </p:sp>
      <p:sp>
        <p:nvSpPr>
          <p:cNvPr id="11272" name="Rectangle 8"/>
          <p:cNvSpPr>
            <a:spLocks noChangeArrowheads="1"/>
          </p:cNvSpPr>
          <p:nvPr/>
        </p:nvSpPr>
        <p:spPr bwMode="auto">
          <a:xfrm>
            <a:off x="162323" y="26228798"/>
            <a:ext cx="13609512" cy="2400657"/>
          </a:xfrm>
          <a:prstGeom prst="rect">
            <a:avLst/>
          </a:prstGeom>
          <a:ln>
            <a:headEnd/>
            <a:tailEnd/>
          </a:ln>
        </p:spPr>
        <p:style>
          <a:lnRef idx="2">
            <a:schemeClr val="accent5"/>
          </a:lnRef>
          <a:fillRef idx="1">
            <a:schemeClr val="lt1"/>
          </a:fillRef>
          <a:effectRef idx="0">
            <a:schemeClr val="accent5"/>
          </a:effectRef>
          <a:fontRef idx="minor">
            <a:schemeClr val="dk1"/>
          </a:fontRef>
        </p:style>
        <p:txBody>
          <a:bodyPr vert="horz" wrap="square" lIns="91440" tIns="45720" rIns="91440" bIns="45720" numCol="1" anchor="ctr" anchorCtr="0" compatLnSpc="1">
            <a:prstTxWarp prst="textNoShape">
              <a:avLst/>
            </a:prstTxWarp>
            <a:spAutoFit/>
          </a:bodyPr>
          <a:lstStyle/>
          <a:p>
            <a:pPr marL="0" marR="0" lvl="0" indent="0" algn="justLow" defTabSz="914400" rtl="0" eaLnBrk="1" fontAlgn="base" latinLnBrk="0" hangingPunct="1">
              <a:lnSpc>
                <a:spcPct val="100000"/>
              </a:lnSpc>
              <a:spcBef>
                <a:spcPct val="0"/>
              </a:spcBef>
              <a:spcAft>
                <a:spcPct val="0"/>
              </a:spcAft>
              <a:buClrTx/>
              <a:buSzTx/>
              <a:buFontTx/>
              <a:buNone/>
              <a:tabLst>
                <a:tab pos="914400" algn="l"/>
                <a:tab pos="5257800" algn="r"/>
              </a:tabLst>
            </a:pPr>
            <a:r>
              <a:rPr lang="fr-FR" sz="3000" b="1" dirty="0">
                <a:solidFill>
                  <a:schemeClr val="tx1"/>
                </a:solidFill>
                <a:latin typeface="Times New Roman" pitchFamily="18" charset="0"/>
                <a:ea typeface="Calibri" pitchFamily="34" charset="0"/>
                <a:cs typeface="Times New Roman" pitchFamily="18" charset="0"/>
              </a:rPr>
              <a:t>I.2 Méthodes d'étude:</a:t>
            </a:r>
          </a:p>
          <a:p>
            <a:pPr lvl="0" algn="justLow" defTabSz="914400" rtl="0" fontAlgn="base">
              <a:spcBef>
                <a:spcPct val="0"/>
              </a:spcBef>
              <a:spcAft>
                <a:spcPct val="0"/>
              </a:spcAft>
              <a:tabLst>
                <a:tab pos="914400" algn="l"/>
                <a:tab pos="5257800" algn="r"/>
              </a:tabLst>
            </a:pPr>
            <a:r>
              <a:rPr lang="fr-FR" sz="3000" dirty="0" smtClean="0">
                <a:solidFill>
                  <a:schemeClr val="tx1"/>
                </a:solidFill>
                <a:latin typeface="Times New Roman" pitchFamily="18" charset="0"/>
                <a:ea typeface="Calibri" pitchFamily="34" charset="0"/>
                <a:cs typeface="Times New Roman" pitchFamily="18" charset="0"/>
              </a:rPr>
              <a:t>Notre </a:t>
            </a:r>
            <a:r>
              <a:rPr lang="fr-FR" sz="3000" dirty="0">
                <a:solidFill>
                  <a:schemeClr val="tx1"/>
                </a:solidFill>
                <a:latin typeface="Times New Roman" pitchFamily="18" charset="0"/>
                <a:ea typeface="Calibri" pitchFamily="34" charset="0"/>
                <a:cs typeface="Times New Roman" pitchFamily="18" charset="0"/>
              </a:rPr>
              <a:t>travail  on a choisie la méthode de pots Barber, capture direct, et la méthode de  Berles pour L'échantillonnage  des invertébrés, et sur le plan édaphique on a utilisée le sondage à tarière. Les Méthodes appliquées chaque mois (mois de décembre jusqu'à le mois de février).</a:t>
            </a:r>
          </a:p>
        </p:txBody>
      </p:sp>
      <p:pic>
        <p:nvPicPr>
          <p:cNvPr id="39" name="Image 38"/>
          <p:cNvPicPr/>
          <p:nvPr/>
        </p:nvPicPr>
        <p:blipFill>
          <a:blip r:embed="rId6" cstate="print"/>
          <a:srcRect/>
          <a:stretch>
            <a:fillRect/>
          </a:stretch>
        </p:blipFill>
        <p:spPr bwMode="auto">
          <a:xfrm>
            <a:off x="0" y="29181126"/>
            <a:ext cx="4104456" cy="3240360"/>
          </a:xfrm>
          <a:prstGeom prst="rect">
            <a:avLst/>
          </a:prstGeom>
          <a:ln>
            <a:noFill/>
          </a:ln>
          <a:effectLst>
            <a:softEdge rad="112500"/>
          </a:effectLst>
        </p:spPr>
      </p:pic>
      <p:sp>
        <p:nvSpPr>
          <p:cNvPr id="40" name="Rectangle 39"/>
          <p:cNvSpPr/>
          <p:nvPr/>
        </p:nvSpPr>
        <p:spPr>
          <a:xfrm>
            <a:off x="84481" y="32371544"/>
            <a:ext cx="4024628" cy="553998"/>
          </a:xfrm>
          <a:prstGeom prst="rect">
            <a:avLst/>
          </a:prstGeom>
        </p:spPr>
        <p:style>
          <a:lnRef idx="2">
            <a:schemeClr val="accent1"/>
          </a:lnRef>
          <a:fillRef idx="1">
            <a:schemeClr val="lt1"/>
          </a:fillRef>
          <a:effectRef idx="0">
            <a:schemeClr val="accent1"/>
          </a:effectRef>
          <a:fontRef idx="minor">
            <a:schemeClr val="dk1"/>
          </a:fontRef>
        </p:style>
        <p:txBody>
          <a:bodyPr wrap="none">
            <a:spAutoFit/>
          </a:bodyPr>
          <a:lstStyle/>
          <a:p>
            <a:r>
              <a:rPr lang="fr-FR" sz="3000" b="1" dirty="0"/>
              <a:t>Méthode de Pot  Barber</a:t>
            </a:r>
            <a:endParaRPr lang="ar-DZ" sz="3000" b="1" dirty="0"/>
          </a:p>
        </p:txBody>
      </p:sp>
      <p:pic>
        <p:nvPicPr>
          <p:cNvPr id="11273" name="Picture 9" descr="H:\bluetooth\IMG_20150212_100221.jpg"/>
          <p:cNvPicPr>
            <a:picLocks noChangeAspect="1" noChangeArrowheads="1"/>
          </p:cNvPicPr>
          <p:nvPr/>
        </p:nvPicPr>
        <p:blipFill>
          <a:blip r:embed="rId7" cstate="print"/>
          <a:srcRect/>
          <a:stretch>
            <a:fillRect/>
          </a:stretch>
        </p:blipFill>
        <p:spPr bwMode="auto">
          <a:xfrm>
            <a:off x="10099427" y="28893095"/>
            <a:ext cx="3816424" cy="3168351"/>
          </a:xfrm>
          <a:prstGeom prst="rect">
            <a:avLst/>
          </a:prstGeom>
          <a:ln>
            <a:noFill/>
          </a:ln>
          <a:effectLst>
            <a:softEdge rad="112500"/>
          </a:effectLst>
        </p:spPr>
      </p:pic>
      <p:sp>
        <p:nvSpPr>
          <p:cNvPr id="42" name="Rectangle 41"/>
          <p:cNvSpPr/>
          <p:nvPr/>
        </p:nvSpPr>
        <p:spPr>
          <a:xfrm>
            <a:off x="12043643" y="31485382"/>
            <a:ext cx="1800200" cy="504056"/>
          </a:xfrm>
          <a:prstGeom prst="rect">
            <a:avLst/>
          </a:prstGeom>
        </p:spPr>
        <p:style>
          <a:lnRef idx="1">
            <a:schemeClr val="accent2"/>
          </a:lnRef>
          <a:fillRef idx="2">
            <a:schemeClr val="accent2"/>
          </a:fillRef>
          <a:effectRef idx="1">
            <a:schemeClr val="accent2"/>
          </a:effectRef>
          <a:fontRef idx="minor">
            <a:schemeClr val="dk1"/>
          </a:fontRef>
        </p:style>
        <p:txBody>
          <a:bodyPr rtlCol="1" anchor="ctr"/>
          <a:lstStyle/>
          <a:p>
            <a:pPr algn="ctr"/>
            <a:r>
              <a:rPr lang="fr-FR" sz="1200" dirty="0" err="1" smtClean="0"/>
              <a:t>Haida</a:t>
            </a:r>
            <a:r>
              <a:rPr lang="fr-FR" sz="1200" dirty="0" smtClean="0"/>
              <a:t>-Moussa </a:t>
            </a:r>
            <a:r>
              <a:rPr lang="fr-FR" sz="1200" dirty="0" err="1" smtClean="0"/>
              <a:t>Kaddour</a:t>
            </a:r>
            <a:endParaRPr lang="ar-DZ" sz="1200" dirty="0"/>
          </a:p>
        </p:txBody>
      </p:sp>
      <p:sp>
        <p:nvSpPr>
          <p:cNvPr id="50" name="Flèche vers le bas 49"/>
          <p:cNvSpPr/>
          <p:nvPr/>
        </p:nvSpPr>
        <p:spPr>
          <a:xfrm>
            <a:off x="6715051" y="28605062"/>
            <a:ext cx="360040" cy="864096"/>
          </a:xfrm>
          <a:prstGeom prst="downArrow">
            <a:avLst/>
          </a:prstGeom>
        </p:spPr>
        <p:style>
          <a:lnRef idx="1">
            <a:schemeClr val="accent1"/>
          </a:lnRef>
          <a:fillRef idx="2">
            <a:schemeClr val="accent1"/>
          </a:fillRef>
          <a:effectRef idx="1">
            <a:schemeClr val="accent1"/>
          </a:effectRef>
          <a:fontRef idx="minor">
            <a:schemeClr val="dk1"/>
          </a:fontRef>
        </p:style>
        <p:txBody>
          <a:bodyPr lIns="305666" tIns="152833" rIns="305666" bIns="152833" rtlCol="1" anchor="ctr"/>
          <a:lstStyle/>
          <a:p>
            <a:pPr algn="ctr"/>
            <a:endParaRPr lang="ar-DZ"/>
          </a:p>
        </p:txBody>
      </p:sp>
      <p:sp>
        <p:nvSpPr>
          <p:cNvPr id="54" name="ZoneTexte 53"/>
          <p:cNvSpPr txBox="1"/>
          <p:nvPr/>
        </p:nvSpPr>
        <p:spPr>
          <a:xfrm>
            <a:off x="10074249" y="32011210"/>
            <a:ext cx="3769594" cy="770316"/>
          </a:xfrm>
          <a:prstGeom prst="rect">
            <a:avLst/>
          </a:prstGeom>
        </p:spPr>
        <p:style>
          <a:lnRef idx="2">
            <a:schemeClr val="accent1"/>
          </a:lnRef>
          <a:fillRef idx="1">
            <a:schemeClr val="lt1"/>
          </a:fillRef>
          <a:effectRef idx="0">
            <a:schemeClr val="accent1"/>
          </a:effectRef>
          <a:fontRef idx="minor">
            <a:schemeClr val="dk1"/>
          </a:fontRef>
        </p:style>
        <p:txBody>
          <a:bodyPr wrap="square" lIns="305666" tIns="152833" rIns="305666" bIns="152833" rtlCol="1">
            <a:spAutoFit/>
          </a:bodyPr>
          <a:lstStyle/>
          <a:p>
            <a:pPr algn="ctr" rtl="0"/>
            <a:r>
              <a:rPr lang="fr-FR" sz="3000" b="1" dirty="0" smtClean="0"/>
              <a:t> Appareil de Berles</a:t>
            </a:r>
            <a:endParaRPr lang="ar-DZ" sz="3000" b="1" dirty="0"/>
          </a:p>
        </p:txBody>
      </p:sp>
      <p:pic>
        <p:nvPicPr>
          <p:cNvPr id="11274" name="Picture 10" descr="C:\Users\PC\Desktop\IMG_20150225_161417.jpg"/>
          <p:cNvPicPr>
            <a:picLocks noChangeAspect="1" noChangeArrowheads="1"/>
          </p:cNvPicPr>
          <p:nvPr/>
        </p:nvPicPr>
        <p:blipFill>
          <a:blip r:embed="rId8" cstate="print"/>
          <a:srcRect/>
          <a:stretch>
            <a:fillRect/>
          </a:stretch>
        </p:blipFill>
        <p:spPr bwMode="auto">
          <a:xfrm>
            <a:off x="2970635" y="32853534"/>
            <a:ext cx="3960440" cy="3240360"/>
          </a:xfrm>
          <a:prstGeom prst="rect">
            <a:avLst/>
          </a:prstGeom>
          <a:ln>
            <a:noFill/>
          </a:ln>
          <a:effectLst>
            <a:softEdge rad="112500"/>
          </a:effectLst>
        </p:spPr>
      </p:pic>
      <p:cxnSp>
        <p:nvCxnSpPr>
          <p:cNvPr id="65" name="Connecteur droit avec flèche 64"/>
          <p:cNvCxnSpPr/>
          <p:nvPr/>
        </p:nvCxnSpPr>
        <p:spPr>
          <a:xfrm>
            <a:off x="4050755" y="29469158"/>
            <a:ext cx="6048672" cy="0"/>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sp>
        <p:nvSpPr>
          <p:cNvPr id="71" name="Rectangle 70"/>
          <p:cNvSpPr/>
          <p:nvPr/>
        </p:nvSpPr>
        <p:spPr>
          <a:xfrm>
            <a:off x="4986859" y="35517830"/>
            <a:ext cx="1800200" cy="504056"/>
          </a:xfrm>
          <a:prstGeom prst="rect">
            <a:avLst/>
          </a:prstGeom>
        </p:spPr>
        <p:style>
          <a:lnRef idx="1">
            <a:schemeClr val="accent2"/>
          </a:lnRef>
          <a:fillRef idx="2">
            <a:schemeClr val="accent2"/>
          </a:fillRef>
          <a:effectRef idx="1">
            <a:schemeClr val="accent2"/>
          </a:effectRef>
          <a:fontRef idx="minor">
            <a:schemeClr val="dk1"/>
          </a:fontRef>
        </p:style>
        <p:txBody>
          <a:bodyPr rtlCol="1" anchor="ctr"/>
          <a:lstStyle/>
          <a:p>
            <a:pPr algn="ctr"/>
            <a:r>
              <a:rPr lang="fr-FR" sz="1200" dirty="0" err="1" smtClean="0"/>
              <a:t>Haida</a:t>
            </a:r>
            <a:r>
              <a:rPr lang="fr-FR" sz="1200" dirty="0" smtClean="0"/>
              <a:t>-Moussa </a:t>
            </a:r>
            <a:r>
              <a:rPr lang="fr-FR" sz="1200" dirty="0" err="1" smtClean="0"/>
              <a:t>Kaddour</a:t>
            </a:r>
            <a:endParaRPr lang="ar-DZ" sz="1200" dirty="0"/>
          </a:p>
        </p:txBody>
      </p:sp>
      <p:sp>
        <p:nvSpPr>
          <p:cNvPr id="72" name="ZoneTexte 71"/>
          <p:cNvSpPr txBox="1"/>
          <p:nvPr/>
        </p:nvSpPr>
        <p:spPr>
          <a:xfrm>
            <a:off x="3042643" y="35971650"/>
            <a:ext cx="3769594" cy="770316"/>
          </a:xfrm>
          <a:prstGeom prst="rect">
            <a:avLst/>
          </a:prstGeom>
        </p:spPr>
        <p:style>
          <a:lnRef idx="2">
            <a:schemeClr val="accent1"/>
          </a:lnRef>
          <a:fillRef idx="1">
            <a:schemeClr val="lt1"/>
          </a:fillRef>
          <a:effectRef idx="0">
            <a:schemeClr val="accent1"/>
          </a:effectRef>
          <a:fontRef idx="minor">
            <a:schemeClr val="dk1"/>
          </a:fontRef>
        </p:style>
        <p:txBody>
          <a:bodyPr wrap="square" lIns="305666" tIns="152833" rIns="305666" bIns="152833" rtlCol="1">
            <a:spAutoFit/>
          </a:bodyPr>
          <a:lstStyle/>
          <a:p>
            <a:pPr algn="ctr" rtl="0"/>
            <a:r>
              <a:rPr lang="fr-FR" sz="3000" b="1" dirty="0" smtClean="0"/>
              <a:t> </a:t>
            </a:r>
            <a:r>
              <a:rPr lang="fr-FR" sz="3000" b="1" dirty="0"/>
              <a:t>C</a:t>
            </a:r>
            <a:r>
              <a:rPr lang="fr-FR" sz="3000" b="1" dirty="0" smtClean="0"/>
              <a:t>apture directe</a:t>
            </a:r>
            <a:endParaRPr lang="ar-DZ" sz="3000" b="1" dirty="0"/>
          </a:p>
        </p:txBody>
      </p:sp>
      <p:pic>
        <p:nvPicPr>
          <p:cNvPr id="11275" name="Picture 11" descr="C:\Users\PC\Desktop\IMG_20150225_160521.jpg"/>
          <p:cNvPicPr>
            <a:picLocks noChangeAspect="1" noChangeArrowheads="1"/>
          </p:cNvPicPr>
          <p:nvPr/>
        </p:nvPicPr>
        <p:blipFill>
          <a:blip r:embed="rId9" cstate="print"/>
          <a:srcRect/>
          <a:stretch>
            <a:fillRect/>
          </a:stretch>
        </p:blipFill>
        <p:spPr bwMode="auto">
          <a:xfrm>
            <a:off x="7325754" y="32620028"/>
            <a:ext cx="4069817" cy="3329850"/>
          </a:xfrm>
          <a:prstGeom prst="rect">
            <a:avLst/>
          </a:prstGeom>
          <a:ln>
            <a:noFill/>
          </a:ln>
          <a:effectLst>
            <a:softEdge rad="112500"/>
          </a:effectLst>
        </p:spPr>
      </p:pic>
      <p:sp>
        <p:nvSpPr>
          <p:cNvPr id="75" name="ZoneTexte 74"/>
          <p:cNvSpPr txBox="1"/>
          <p:nvPr/>
        </p:nvSpPr>
        <p:spPr>
          <a:xfrm>
            <a:off x="7507139" y="35877870"/>
            <a:ext cx="3600400" cy="792088"/>
          </a:xfrm>
          <a:prstGeom prst="rect">
            <a:avLst/>
          </a:prstGeom>
        </p:spPr>
        <p:style>
          <a:lnRef idx="2">
            <a:schemeClr val="accent1"/>
          </a:lnRef>
          <a:fillRef idx="1">
            <a:schemeClr val="lt1"/>
          </a:fillRef>
          <a:effectRef idx="0">
            <a:schemeClr val="accent1"/>
          </a:effectRef>
          <a:fontRef idx="minor">
            <a:schemeClr val="dk1"/>
          </a:fontRef>
        </p:style>
        <p:txBody>
          <a:bodyPr wrap="square" lIns="305666" tIns="152833" rIns="305666" bIns="152833" rtlCol="1">
            <a:spAutoFit/>
          </a:bodyPr>
          <a:lstStyle/>
          <a:p>
            <a:pPr algn="l" rtl="0"/>
            <a:r>
              <a:rPr lang="fr-FR" sz="3000" b="1" dirty="0" smtClean="0"/>
              <a:t>Sondage à tarière</a:t>
            </a:r>
            <a:endParaRPr lang="ar-DZ" sz="3000" b="1" dirty="0"/>
          </a:p>
        </p:txBody>
      </p:sp>
      <p:sp>
        <p:nvSpPr>
          <p:cNvPr id="76" name="Rectangle 75"/>
          <p:cNvSpPr/>
          <p:nvPr/>
        </p:nvSpPr>
        <p:spPr>
          <a:xfrm>
            <a:off x="9523363" y="35445822"/>
            <a:ext cx="1800200" cy="360040"/>
          </a:xfrm>
          <a:prstGeom prst="rect">
            <a:avLst/>
          </a:prstGeom>
        </p:spPr>
        <p:style>
          <a:lnRef idx="1">
            <a:schemeClr val="accent2"/>
          </a:lnRef>
          <a:fillRef idx="2">
            <a:schemeClr val="accent2"/>
          </a:fillRef>
          <a:effectRef idx="1">
            <a:schemeClr val="accent2"/>
          </a:effectRef>
          <a:fontRef idx="minor">
            <a:schemeClr val="dk1"/>
          </a:fontRef>
        </p:style>
        <p:txBody>
          <a:bodyPr rtlCol="1" anchor="ctr"/>
          <a:lstStyle/>
          <a:p>
            <a:pPr algn="ctr"/>
            <a:r>
              <a:rPr lang="fr-FR" sz="1200" dirty="0" err="1" smtClean="0"/>
              <a:t>Haida</a:t>
            </a:r>
            <a:r>
              <a:rPr lang="fr-FR" sz="1200" dirty="0" smtClean="0"/>
              <a:t>-Moussa </a:t>
            </a:r>
            <a:r>
              <a:rPr lang="fr-FR" sz="1200" dirty="0" err="1" smtClean="0"/>
              <a:t>Kaddour</a:t>
            </a:r>
            <a:endParaRPr lang="ar-DZ" sz="1200" dirty="0"/>
          </a:p>
        </p:txBody>
      </p:sp>
      <p:cxnSp>
        <p:nvCxnSpPr>
          <p:cNvPr id="78" name="Connecteur droit avec flèche 77"/>
          <p:cNvCxnSpPr/>
          <p:nvPr/>
        </p:nvCxnSpPr>
        <p:spPr>
          <a:xfrm>
            <a:off x="6859067" y="29397150"/>
            <a:ext cx="2304256" cy="338437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81" name="Connecteur droit avec flèche 80"/>
          <p:cNvCxnSpPr/>
          <p:nvPr/>
        </p:nvCxnSpPr>
        <p:spPr>
          <a:xfrm flipH="1">
            <a:off x="5058867" y="29397150"/>
            <a:ext cx="1908212" cy="352839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82" name="Flèche courbée vers le bas 81"/>
          <p:cNvSpPr/>
          <p:nvPr/>
        </p:nvSpPr>
        <p:spPr>
          <a:xfrm>
            <a:off x="5490915" y="20332692"/>
            <a:ext cx="2880320" cy="567514"/>
          </a:xfrm>
          <a:prstGeom prst="curvedDownArrow">
            <a:avLst>
              <a:gd name="adj1" fmla="val 25000"/>
              <a:gd name="adj2" fmla="val 50000"/>
              <a:gd name="adj3" fmla="val 25000"/>
            </a:avLst>
          </a:prstGeom>
        </p:spPr>
        <p:style>
          <a:lnRef idx="1">
            <a:schemeClr val="accent3"/>
          </a:lnRef>
          <a:fillRef idx="2">
            <a:schemeClr val="accent3"/>
          </a:fillRef>
          <a:effectRef idx="1">
            <a:schemeClr val="accent3"/>
          </a:effectRef>
          <a:fontRef idx="minor">
            <a:schemeClr val="dk1"/>
          </a:fontRef>
        </p:style>
        <p:txBody>
          <a:bodyPr rtlCol="1" anchor="ctr"/>
          <a:lstStyle/>
          <a:p>
            <a:pPr algn="ctr"/>
            <a:endParaRPr lang="ar-DZ">
              <a:solidFill>
                <a:schemeClr val="tx1"/>
              </a:solidFill>
            </a:endParaRPr>
          </a:p>
        </p:txBody>
      </p:sp>
      <p:sp>
        <p:nvSpPr>
          <p:cNvPr id="87" name="Rectangle 86"/>
          <p:cNvSpPr/>
          <p:nvPr/>
        </p:nvSpPr>
        <p:spPr>
          <a:xfrm>
            <a:off x="3906739" y="37556120"/>
            <a:ext cx="6558975" cy="553998"/>
          </a:xfrm>
          <a:prstGeom prst="rect">
            <a:avLst/>
          </a:prstGeom>
        </p:spPr>
        <p:style>
          <a:lnRef idx="2">
            <a:schemeClr val="accent1"/>
          </a:lnRef>
          <a:fillRef idx="1">
            <a:schemeClr val="lt1"/>
          </a:fillRef>
          <a:effectRef idx="0">
            <a:schemeClr val="accent1"/>
          </a:effectRef>
          <a:fontRef idx="minor">
            <a:schemeClr val="dk1"/>
          </a:fontRef>
        </p:style>
        <p:txBody>
          <a:bodyPr wrap="none">
            <a:spAutoFit/>
          </a:bodyPr>
          <a:lstStyle/>
          <a:p>
            <a:r>
              <a:rPr lang="fr-FR" sz="3000" b="1" dirty="0" smtClean="0"/>
              <a:t>Détermination et analyse au laboratoire</a:t>
            </a:r>
            <a:endParaRPr lang="ar-DZ" sz="3000" b="1" dirty="0"/>
          </a:p>
        </p:txBody>
      </p:sp>
      <p:sp>
        <p:nvSpPr>
          <p:cNvPr id="91" name="Flèche courbée vers la droite 90"/>
          <p:cNvSpPr/>
          <p:nvPr/>
        </p:nvSpPr>
        <p:spPr>
          <a:xfrm>
            <a:off x="162323" y="32853534"/>
            <a:ext cx="2664296" cy="5472608"/>
          </a:xfrm>
          <a:prstGeom prst="curvedRightArrow">
            <a:avLst>
              <a:gd name="adj1" fmla="val 22559"/>
              <a:gd name="adj2" fmla="val 44826"/>
              <a:gd name="adj3" fmla="val 24915"/>
            </a:avLst>
          </a:prstGeom>
        </p:spPr>
        <p:style>
          <a:lnRef idx="1">
            <a:schemeClr val="accent1"/>
          </a:lnRef>
          <a:fillRef idx="2">
            <a:schemeClr val="accent1"/>
          </a:fillRef>
          <a:effectRef idx="1">
            <a:schemeClr val="accent1"/>
          </a:effectRef>
          <a:fontRef idx="minor">
            <a:schemeClr val="dk1"/>
          </a:fontRef>
        </p:style>
        <p:txBody>
          <a:bodyPr rtlCol="1" anchor="ctr"/>
          <a:lstStyle/>
          <a:p>
            <a:pPr algn="ctr"/>
            <a:endParaRPr lang="ar-DZ">
              <a:solidFill>
                <a:schemeClr val="tx1"/>
              </a:solidFill>
            </a:endParaRPr>
          </a:p>
        </p:txBody>
      </p:sp>
      <p:sp>
        <p:nvSpPr>
          <p:cNvPr id="92" name="Flèche courbée vers la gauche 91"/>
          <p:cNvSpPr/>
          <p:nvPr/>
        </p:nvSpPr>
        <p:spPr>
          <a:xfrm>
            <a:off x="11539587" y="32781526"/>
            <a:ext cx="2016224" cy="5472608"/>
          </a:xfrm>
          <a:prstGeom prst="curvedLeftArrow">
            <a:avLst>
              <a:gd name="adj1" fmla="val 31487"/>
              <a:gd name="adj2" fmla="val 61931"/>
              <a:gd name="adj3" fmla="val 37112"/>
            </a:avLst>
          </a:prstGeom>
        </p:spPr>
        <p:style>
          <a:lnRef idx="1">
            <a:schemeClr val="accent1"/>
          </a:lnRef>
          <a:fillRef idx="2">
            <a:schemeClr val="accent1"/>
          </a:fillRef>
          <a:effectRef idx="1">
            <a:schemeClr val="accent1"/>
          </a:effectRef>
          <a:fontRef idx="minor">
            <a:schemeClr val="dk1"/>
          </a:fontRef>
        </p:style>
        <p:txBody>
          <a:bodyPr rtlCol="1" anchor="ctr"/>
          <a:lstStyle/>
          <a:p>
            <a:pPr algn="ctr"/>
            <a:endParaRPr lang="ar-DZ">
              <a:solidFill>
                <a:schemeClr val="tx1"/>
              </a:solidFill>
            </a:endParaRPr>
          </a:p>
        </p:txBody>
      </p:sp>
      <p:sp>
        <p:nvSpPr>
          <p:cNvPr id="95" name="Flèche vers le bas 94"/>
          <p:cNvSpPr/>
          <p:nvPr/>
        </p:nvSpPr>
        <p:spPr>
          <a:xfrm>
            <a:off x="8803283" y="36669958"/>
            <a:ext cx="648072" cy="864096"/>
          </a:xfrm>
          <a:prstGeom prst="downArrow">
            <a:avLst/>
          </a:prstGeom>
        </p:spPr>
        <p:style>
          <a:lnRef idx="1">
            <a:schemeClr val="accent1"/>
          </a:lnRef>
          <a:fillRef idx="2">
            <a:schemeClr val="accent1"/>
          </a:fillRef>
          <a:effectRef idx="1">
            <a:schemeClr val="accent1"/>
          </a:effectRef>
          <a:fontRef idx="minor">
            <a:schemeClr val="dk1"/>
          </a:fontRef>
        </p:style>
        <p:txBody>
          <a:bodyPr rtlCol="1" anchor="ctr"/>
          <a:lstStyle/>
          <a:p>
            <a:pPr algn="ctr"/>
            <a:endParaRPr lang="ar-DZ"/>
          </a:p>
        </p:txBody>
      </p:sp>
      <p:sp>
        <p:nvSpPr>
          <p:cNvPr id="96" name="Flèche vers le bas 95"/>
          <p:cNvSpPr/>
          <p:nvPr/>
        </p:nvSpPr>
        <p:spPr>
          <a:xfrm>
            <a:off x="4698827" y="36741966"/>
            <a:ext cx="648072" cy="792088"/>
          </a:xfrm>
          <a:prstGeom prst="downArrow">
            <a:avLst/>
          </a:prstGeom>
        </p:spPr>
        <p:style>
          <a:lnRef idx="1">
            <a:schemeClr val="accent1"/>
          </a:lnRef>
          <a:fillRef idx="2">
            <a:schemeClr val="accent1"/>
          </a:fillRef>
          <a:effectRef idx="1">
            <a:schemeClr val="accent1"/>
          </a:effectRef>
          <a:fontRef idx="minor">
            <a:schemeClr val="dk1"/>
          </a:fontRef>
        </p:style>
        <p:txBody>
          <a:bodyPr rtlCol="1" anchor="ctr"/>
          <a:lstStyle/>
          <a:p>
            <a:pPr algn="ctr"/>
            <a:endParaRPr lang="ar-DZ"/>
          </a:p>
        </p:txBody>
      </p:sp>
      <p:sp>
        <p:nvSpPr>
          <p:cNvPr id="97" name="Rectangle 8"/>
          <p:cNvSpPr>
            <a:spLocks noChangeArrowheads="1"/>
          </p:cNvSpPr>
          <p:nvPr/>
        </p:nvSpPr>
        <p:spPr bwMode="auto">
          <a:xfrm>
            <a:off x="16580147" y="11467158"/>
            <a:ext cx="5688632" cy="553998"/>
          </a:xfrm>
          <a:prstGeom prst="rect">
            <a:avLst/>
          </a:prstGeom>
          <a:ln>
            <a:headEnd/>
            <a:tailEnd/>
          </a:ln>
        </p:spPr>
        <p:style>
          <a:lnRef idx="2">
            <a:schemeClr val="accent3"/>
          </a:lnRef>
          <a:fillRef idx="1">
            <a:schemeClr val="lt1"/>
          </a:fillRef>
          <a:effectRef idx="0">
            <a:schemeClr val="accent3"/>
          </a:effectRef>
          <a:fontRef idx="minor">
            <a:schemeClr val="dk1"/>
          </a:fontRef>
        </p:style>
        <p:txBody>
          <a:bodyPr vert="horz" wrap="square" lIns="91440" tIns="45720" rIns="91440" bIns="45720" numCol="1" anchor="ctr" anchorCtr="0" compatLnSpc="1">
            <a:prstTxWarp prst="textNoShape">
              <a:avLst/>
            </a:prstTxWarp>
            <a:spAutoFit/>
          </a:bodyPr>
          <a:lstStyle/>
          <a:p>
            <a:pPr marL="0" marR="0" lvl="0" indent="0" algn="justLow" defTabSz="914400" rtl="0" eaLnBrk="1" fontAlgn="base" latinLnBrk="0" hangingPunct="1">
              <a:lnSpc>
                <a:spcPct val="100000"/>
              </a:lnSpc>
              <a:spcBef>
                <a:spcPct val="0"/>
              </a:spcBef>
              <a:spcAft>
                <a:spcPct val="0"/>
              </a:spcAft>
              <a:buClrTx/>
              <a:buSzTx/>
              <a:buFontTx/>
              <a:buNone/>
              <a:tabLst>
                <a:tab pos="914400" algn="l"/>
                <a:tab pos="5257800" algn="r"/>
              </a:tabLst>
            </a:pPr>
            <a:r>
              <a:rPr kumimoji="0" lang="fr-FR" sz="3000"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I.3</a:t>
            </a:r>
            <a:r>
              <a:rPr kumimoji="0" lang="fr-FR" sz="3000" b="1" i="0" u="none" strike="noStrike" cap="none" normalizeH="0" dirty="0" smtClean="0">
                <a:ln>
                  <a:noFill/>
                </a:ln>
                <a:solidFill>
                  <a:schemeClr val="tx1"/>
                </a:solidFill>
                <a:effectLst/>
                <a:latin typeface="Times New Roman" pitchFamily="18" charset="0"/>
                <a:ea typeface="Calibri" pitchFamily="34" charset="0"/>
                <a:cs typeface="Times New Roman" pitchFamily="18" charset="0"/>
              </a:rPr>
              <a:t> Les  étapes d’analyse du sol</a:t>
            </a:r>
            <a:r>
              <a:rPr lang="fr-FR" sz="3000" b="1" dirty="0" smtClean="0">
                <a:solidFill>
                  <a:schemeClr val="tx1"/>
                </a:solidFill>
                <a:latin typeface="Times New Roman" pitchFamily="18" charset="0"/>
                <a:ea typeface="Calibri" pitchFamily="34" charset="0"/>
                <a:cs typeface="Times New Roman" pitchFamily="18" charset="0"/>
              </a:rPr>
              <a:t>:</a:t>
            </a:r>
          </a:p>
        </p:txBody>
      </p:sp>
      <p:graphicFrame>
        <p:nvGraphicFramePr>
          <p:cNvPr id="100" name="Diagramme 99"/>
          <p:cNvGraphicFramePr/>
          <p:nvPr/>
        </p:nvGraphicFramePr>
        <p:xfrm>
          <a:off x="16076091" y="10963102"/>
          <a:ext cx="13753528" cy="5760640"/>
        </p:xfrm>
        <a:graphic>
          <a:graphicData uri="http://schemas.openxmlformats.org/drawingml/2006/diagram">
            <dgm:relIds xmlns:dgm="http://schemas.openxmlformats.org/drawingml/2006/diagram" xmlns:r="http://schemas.openxmlformats.org/officeDocument/2006/relationships" r:dm="rId10" r:lo="rId11" r:qs="rId12" r:cs="rId13"/>
          </a:graphicData>
        </a:graphic>
      </p:graphicFrame>
      <p:sp>
        <p:nvSpPr>
          <p:cNvPr id="101" name="Rectangle 3"/>
          <p:cNvSpPr>
            <a:spLocks noChangeArrowheads="1"/>
          </p:cNvSpPr>
          <p:nvPr/>
        </p:nvSpPr>
        <p:spPr bwMode="auto">
          <a:xfrm>
            <a:off x="16076091" y="20684182"/>
            <a:ext cx="5184576" cy="553998"/>
          </a:xfrm>
          <a:prstGeom prst="rect">
            <a:avLst/>
          </a:prstGeom>
          <a:ln>
            <a:headEnd/>
            <a:tailEnd/>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sz="3000"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II. </a:t>
            </a:r>
            <a:r>
              <a:rPr lang="fr-FR" sz="3000" b="1" dirty="0" smtClean="0">
                <a:solidFill>
                  <a:schemeClr val="tx1"/>
                </a:solidFill>
                <a:latin typeface="Times New Roman" pitchFamily="18" charset="0"/>
                <a:ea typeface="Calibri" pitchFamily="34" charset="0"/>
                <a:cs typeface="Times New Roman" pitchFamily="18" charset="0"/>
              </a:rPr>
              <a:t>Résultats</a:t>
            </a:r>
            <a:r>
              <a:rPr kumimoji="0" lang="fr-FR" sz="3000" b="1" i="0" u="none" strike="noStrike" cap="none" normalizeH="0" dirty="0" smtClean="0">
                <a:ln>
                  <a:noFill/>
                </a:ln>
                <a:solidFill>
                  <a:schemeClr val="tx1"/>
                </a:solidFill>
                <a:effectLst/>
                <a:latin typeface="Times New Roman" pitchFamily="18" charset="0"/>
                <a:ea typeface="Calibri" pitchFamily="34" charset="0"/>
                <a:cs typeface="Times New Roman" pitchFamily="18" charset="0"/>
              </a:rPr>
              <a:t> </a:t>
            </a:r>
            <a:endParaRPr kumimoji="0" lang="fr-FR" sz="3200" b="1" i="0" u="none" strike="noStrike" cap="none" normalizeH="0" baseline="0" dirty="0" smtClean="0">
              <a:ln>
                <a:noFill/>
              </a:ln>
              <a:solidFill>
                <a:schemeClr val="tx1"/>
              </a:solidFill>
              <a:effectLst/>
              <a:latin typeface="Arial" pitchFamily="34" charset="0"/>
              <a:cs typeface="Arial" pitchFamily="34" charset="0"/>
            </a:endParaRPr>
          </a:p>
        </p:txBody>
      </p:sp>
      <p:pic>
        <p:nvPicPr>
          <p:cNvPr id="11276" name="Picture 12" descr="H:\bluetooth\IMG_20150210_095008.jpg"/>
          <p:cNvPicPr>
            <a:picLocks noChangeAspect="1" noChangeArrowheads="1"/>
          </p:cNvPicPr>
          <p:nvPr/>
        </p:nvPicPr>
        <p:blipFill>
          <a:blip r:embed="rId14" cstate="print"/>
          <a:srcRect/>
          <a:stretch>
            <a:fillRect/>
          </a:stretch>
        </p:blipFill>
        <p:spPr bwMode="auto">
          <a:xfrm>
            <a:off x="576064" y="38236248"/>
            <a:ext cx="4338787" cy="2466158"/>
          </a:xfrm>
          <a:prstGeom prst="rect">
            <a:avLst/>
          </a:prstGeom>
          <a:ln>
            <a:noFill/>
          </a:ln>
          <a:effectLst>
            <a:outerShdw blurRad="292100" dist="139700" dir="2700000" algn="tl" rotWithShape="0">
              <a:srgbClr val="333333">
                <a:alpha val="65000"/>
              </a:srgbClr>
            </a:outerShdw>
          </a:effectLst>
        </p:spPr>
      </p:pic>
      <p:pic>
        <p:nvPicPr>
          <p:cNvPr id="11277" name="Picture 13" descr="H:\bluetooth\IMG_20150209_133416.jpg"/>
          <p:cNvPicPr>
            <a:picLocks noChangeAspect="1" noChangeArrowheads="1"/>
          </p:cNvPicPr>
          <p:nvPr/>
        </p:nvPicPr>
        <p:blipFill>
          <a:blip r:embed="rId15" cstate="print"/>
          <a:srcRect/>
          <a:stretch>
            <a:fillRect/>
          </a:stretch>
        </p:blipFill>
        <p:spPr bwMode="auto">
          <a:xfrm>
            <a:off x="24933075" y="16147678"/>
            <a:ext cx="4482803" cy="3696818"/>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pic>
        <p:nvPicPr>
          <p:cNvPr id="11278" name="Picture 14" descr="H:\bluetooth\IMG_20150205_150817.jpg"/>
          <p:cNvPicPr>
            <a:picLocks noChangeAspect="1" noChangeArrowheads="1"/>
          </p:cNvPicPr>
          <p:nvPr/>
        </p:nvPicPr>
        <p:blipFill>
          <a:blip r:embed="rId16" cstate="print"/>
          <a:srcRect/>
          <a:stretch>
            <a:fillRect/>
          </a:stretch>
        </p:blipFill>
        <p:spPr bwMode="auto">
          <a:xfrm>
            <a:off x="20252555" y="16219686"/>
            <a:ext cx="4410795" cy="3600400"/>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pic>
        <p:nvPicPr>
          <p:cNvPr id="11279" name="Picture 15" descr="H:\bluetooth\IMG_20150205_150639.jpg"/>
          <p:cNvPicPr>
            <a:picLocks noChangeAspect="1" noChangeArrowheads="1"/>
          </p:cNvPicPr>
          <p:nvPr/>
        </p:nvPicPr>
        <p:blipFill>
          <a:blip r:embed="rId17" cstate="print"/>
          <a:srcRect/>
          <a:stretch>
            <a:fillRect/>
          </a:stretch>
        </p:blipFill>
        <p:spPr bwMode="auto">
          <a:xfrm>
            <a:off x="16148099" y="16219686"/>
            <a:ext cx="3960441" cy="3672408"/>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pic>
        <p:nvPicPr>
          <p:cNvPr id="11282" name="Picture 18" descr="H:\bluetooth\IMG_20150210_094939.jpg"/>
          <p:cNvPicPr>
            <a:picLocks noChangeAspect="1" noChangeArrowheads="1"/>
          </p:cNvPicPr>
          <p:nvPr/>
        </p:nvPicPr>
        <p:blipFill>
          <a:blip r:embed="rId18" cstate="print"/>
          <a:srcRect/>
          <a:stretch>
            <a:fillRect/>
          </a:stretch>
        </p:blipFill>
        <p:spPr bwMode="auto">
          <a:xfrm>
            <a:off x="9595371" y="38254134"/>
            <a:ext cx="3978747" cy="2466159"/>
          </a:xfrm>
          <a:prstGeom prst="rect">
            <a:avLst/>
          </a:prstGeom>
          <a:ln>
            <a:noFill/>
          </a:ln>
          <a:effectLst>
            <a:outerShdw blurRad="292100" dist="139700" dir="2700000" algn="tl" rotWithShape="0">
              <a:srgbClr val="333333">
                <a:alpha val="65000"/>
              </a:srgbClr>
            </a:outerShdw>
          </a:effectLst>
        </p:spPr>
      </p:pic>
      <p:pic>
        <p:nvPicPr>
          <p:cNvPr id="11283" name="Picture 19" descr="H:\DCIM\Camera\2015-02-03 15.05.06.jpg"/>
          <p:cNvPicPr>
            <a:picLocks noChangeAspect="1" noChangeArrowheads="1"/>
          </p:cNvPicPr>
          <p:nvPr/>
        </p:nvPicPr>
        <p:blipFill>
          <a:blip r:embed="rId19" cstate="print"/>
          <a:srcRect/>
          <a:stretch>
            <a:fillRect/>
          </a:stretch>
        </p:blipFill>
        <p:spPr bwMode="auto">
          <a:xfrm>
            <a:off x="5346899" y="38236247"/>
            <a:ext cx="3787776" cy="2538167"/>
          </a:xfrm>
          <a:prstGeom prst="rect">
            <a:avLst/>
          </a:prstGeom>
          <a:ln>
            <a:noFill/>
          </a:ln>
          <a:effectLst>
            <a:outerShdw blurRad="292100" dist="139700" dir="2700000" algn="tl" rotWithShape="0">
              <a:srgbClr val="333333">
                <a:alpha val="65000"/>
              </a:srgbClr>
            </a:outerShdw>
          </a:effectLst>
        </p:spPr>
      </p:pic>
      <p:sp>
        <p:nvSpPr>
          <p:cNvPr id="110" name="Rectangle 6"/>
          <p:cNvSpPr>
            <a:spLocks noChangeArrowheads="1"/>
          </p:cNvSpPr>
          <p:nvPr/>
        </p:nvSpPr>
        <p:spPr bwMode="auto">
          <a:xfrm>
            <a:off x="16220107" y="20036110"/>
            <a:ext cx="3960440" cy="553998"/>
          </a:xfrm>
          <a:prstGeom prst="rect">
            <a:avLst/>
          </a:prstGeom>
          <a:ln>
            <a:headEnd/>
            <a:tailEnd/>
          </a:ln>
        </p:spPr>
        <p:style>
          <a:lnRef idx="2">
            <a:schemeClr val="dk1"/>
          </a:lnRef>
          <a:fillRef idx="1">
            <a:schemeClr val="lt1"/>
          </a:fillRef>
          <a:effectRef idx="0">
            <a:schemeClr val="dk1"/>
          </a:effectRef>
          <a:fontRef idx="minor">
            <a:schemeClr val="dk1"/>
          </a:fontRef>
        </p:style>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tab pos="914400" algn="l"/>
                <a:tab pos="5257800" algn="r"/>
              </a:tabLst>
            </a:pPr>
            <a:r>
              <a:rPr lang="fr-FR" sz="3000" dirty="0" smtClean="0">
                <a:solidFill>
                  <a:schemeClr val="tx1"/>
                </a:solidFill>
                <a:latin typeface="Times New Roman" pitchFamily="18" charset="0"/>
                <a:cs typeface="+mj-cs"/>
              </a:rPr>
              <a:t>Granulométrie  </a:t>
            </a:r>
            <a:endParaRPr kumimoji="0" lang="fr-FR" sz="3000" b="0" i="0" u="none" strike="noStrike" cap="none" normalizeH="0" baseline="0" dirty="0" smtClean="0">
              <a:ln>
                <a:noFill/>
              </a:ln>
              <a:solidFill>
                <a:schemeClr val="tx1"/>
              </a:solidFill>
              <a:effectLst/>
              <a:latin typeface="Arial" pitchFamily="34" charset="0"/>
              <a:cs typeface="+mj-cs"/>
            </a:endParaRPr>
          </a:p>
        </p:txBody>
      </p:sp>
      <p:sp>
        <p:nvSpPr>
          <p:cNvPr id="111" name="Rectangle 6"/>
          <p:cNvSpPr>
            <a:spLocks noChangeArrowheads="1"/>
          </p:cNvSpPr>
          <p:nvPr/>
        </p:nvSpPr>
        <p:spPr bwMode="auto">
          <a:xfrm>
            <a:off x="20468579" y="20058176"/>
            <a:ext cx="3960440" cy="553998"/>
          </a:xfrm>
          <a:prstGeom prst="rect">
            <a:avLst/>
          </a:prstGeom>
          <a:ln>
            <a:headEnd/>
            <a:tailEnd/>
          </a:ln>
        </p:spPr>
        <p:style>
          <a:lnRef idx="2">
            <a:schemeClr val="dk1"/>
          </a:lnRef>
          <a:fillRef idx="1">
            <a:schemeClr val="lt1"/>
          </a:fillRef>
          <a:effectRef idx="0">
            <a:schemeClr val="dk1"/>
          </a:effectRef>
          <a:fontRef idx="minor">
            <a:schemeClr val="dk1"/>
          </a:fontRef>
        </p:style>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tab pos="914400" algn="l"/>
                <a:tab pos="5257800" algn="r"/>
              </a:tabLst>
            </a:pPr>
            <a:r>
              <a:rPr lang="fr-FR" sz="3000" dirty="0" smtClean="0">
                <a:solidFill>
                  <a:schemeClr val="tx1"/>
                </a:solidFill>
                <a:latin typeface="Times New Roman" pitchFamily="18" charset="0"/>
                <a:cs typeface="+mj-cs"/>
              </a:rPr>
              <a:t>Dosage de calcaire  </a:t>
            </a:r>
            <a:endParaRPr kumimoji="0" lang="fr-FR" sz="3000" b="0" i="0" u="none" strike="noStrike" cap="none" normalizeH="0" baseline="0" dirty="0" smtClean="0">
              <a:ln>
                <a:noFill/>
              </a:ln>
              <a:solidFill>
                <a:schemeClr val="tx1"/>
              </a:solidFill>
              <a:effectLst/>
              <a:latin typeface="Arial" pitchFamily="34" charset="0"/>
              <a:cs typeface="+mj-cs"/>
            </a:endParaRPr>
          </a:p>
        </p:txBody>
      </p:sp>
      <p:sp>
        <p:nvSpPr>
          <p:cNvPr id="112" name="Rectangle 6"/>
          <p:cNvSpPr>
            <a:spLocks noChangeArrowheads="1"/>
          </p:cNvSpPr>
          <p:nvPr/>
        </p:nvSpPr>
        <p:spPr bwMode="auto">
          <a:xfrm>
            <a:off x="25221107" y="19964102"/>
            <a:ext cx="3960440" cy="553998"/>
          </a:xfrm>
          <a:prstGeom prst="rect">
            <a:avLst/>
          </a:prstGeom>
          <a:ln>
            <a:headEnd/>
            <a:tailEnd/>
          </a:ln>
        </p:spPr>
        <p:style>
          <a:lnRef idx="2">
            <a:schemeClr val="dk1"/>
          </a:lnRef>
          <a:fillRef idx="1">
            <a:schemeClr val="lt1"/>
          </a:fillRef>
          <a:effectRef idx="0">
            <a:schemeClr val="dk1"/>
          </a:effectRef>
          <a:fontRef idx="minor">
            <a:schemeClr val="dk1"/>
          </a:fontRef>
        </p:style>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tab pos="914400" algn="l"/>
                <a:tab pos="5257800" algn="r"/>
              </a:tabLst>
            </a:pPr>
            <a:r>
              <a:rPr lang="fr-FR" sz="3000" dirty="0" smtClean="0">
                <a:solidFill>
                  <a:schemeClr val="tx1"/>
                </a:solidFill>
                <a:latin typeface="Times New Roman" pitchFamily="18" charset="0"/>
                <a:cs typeface="+mj-cs"/>
              </a:rPr>
              <a:t>Mesure de PH  </a:t>
            </a:r>
            <a:endParaRPr kumimoji="0" lang="fr-FR" sz="3000" b="0" i="0" u="none" strike="noStrike" cap="none" normalizeH="0" baseline="0" dirty="0" smtClean="0">
              <a:ln>
                <a:noFill/>
              </a:ln>
              <a:solidFill>
                <a:schemeClr val="tx1"/>
              </a:solidFill>
              <a:effectLst/>
              <a:latin typeface="Arial" pitchFamily="34" charset="0"/>
              <a:cs typeface="+mj-cs"/>
            </a:endParaRPr>
          </a:p>
        </p:txBody>
      </p:sp>
      <p:sp>
        <p:nvSpPr>
          <p:cNvPr id="115" name="Rectangle 114"/>
          <p:cNvSpPr/>
          <p:nvPr/>
        </p:nvSpPr>
        <p:spPr>
          <a:xfrm>
            <a:off x="16220107" y="21332254"/>
            <a:ext cx="14059868" cy="1015663"/>
          </a:xfrm>
          <a:prstGeom prst="rect">
            <a:avLst/>
          </a:prstGeom>
        </p:spPr>
        <p:txBody>
          <a:bodyPr wrap="square">
            <a:spAutoFit/>
          </a:bodyPr>
          <a:lstStyle/>
          <a:p>
            <a:pPr algn="l" rtl="0"/>
            <a:r>
              <a:rPr lang="fr-FR" sz="3000" b="1" dirty="0" smtClean="0">
                <a:latin typeface="Times New Roman" pitchFamily="18" charset="0"/>
                <a:cs typeface="+mj-cs"/>
              </a:rPr>
              <a:t>II.1 - </a:t>
            </a:r>
            <a:r>
              <a:rPr lang="fr-FR" sz="3000" b="1" dirty="0">
                <a:latin typeface="Times New Roman" pitchFamily="18" charset="0"/>
                <a:cs typeface="+mj-cs"/>
              </a:rPr>
              <a:t>Liste des espèces d’arthropodes </a:t>
            </a:r>
            <a:r>
              <a:rPr lang="fr-FR" sz="3000" b="1" dirty="0" smtClean="0">
                <a:latin typeface="Times New Roman" pitchFamily="18" charset="0"/>
                <a:cs typeface="+mj-cs"/>
              </a:rPr>
              <a:t>inventoriés durant </a:t>
            </a:r>
            <a:r>
              <a:rPr lang="fr-FR" sz="3000" b="1" dirty="0">
                <a:latin typeface="Times New Roman" pitchFamily="18" charset="0"/>
                <a:cs typeface="+mj-cs"/>
              </a:rPr>
              <a:t>deux mois  dans deux </a:t>
            </a:r>
            <a:r>
              <a:rPr lang="fr-FR" sz="3000" b="1" dirty="0" smtClean="0">
                <a:latin typeface="Times New Roman" pitchFamily="18" charset="0"/>
                <a:cs typeface="+mj-cs"/>
              </a:rPr>
              <a:t> </a:t>
            </a:r>
          </a:p>
          <a:p>
            <a:pPr algn="l" rtl="0"/>
            <a:r>
              <a:rPr lang="fr-FR" sz="3000" b="1" dirty="0" smtClean="0">
                <a:latin typeface="Times New Roman" pitchFamily="18" charset="0"/>
                <a:cs typeface="+mj-cs"/>
              </a:rPr>
              <a:t> </a:t>
            </a:r>
            <a:r>
              <a:rPr lang="fr-FR" sz="3000" b="1" dirty="0" smtClean="0">
                <a:latin typeface="Times New Roman" pitchFamily="18" charset="0"/>
                <a:cs typeface="+mj-cs"/>
              </a:rPr>
              <a:t>         </a:t>
            </a:r>
            <a:r>
              <a:rPr lang="fr-FR" sz="3000" b="1" dirty="0" smtClean="0">
                <a:latin typeface="Times New Roman" pitchFamily="18" charset="0"/>
                <a:cs typeface="+mj-cs"/>
              </a:rPr>
              <a:t>parcelles </a:t>
            </a:r>
            <a:r>
              <a:rPr lang="fr-FR" sz="3000" b="1" dirty="0">
                <a:latin typeface="Times New Roman" pitchFamily="18" charset="0"/>
                <a:cs typeface="+mj-cs"/>
              </a:rPr>
              <a:t>de l’exploitation: (P1: parcelle irrigue; P2: parcelle non </a:t>
            </a:r>
            <a:r>
              <a:rPr lang="fr-FR" sz="3000" b="1" dirty="0" smtClean="0">
                <a:latin typeface="Times New Roman" pitchFamily="18" charset="0"/>
                <a:cs typeface="+mj-cs"/>
              </a:rPr>
              <a:t>irrigue) </a:t>
            </a:r>
            <a:endParaRPr lang="ar-DZ" sz="3000" b="1" dirty="0">
              <a:latin typeface="Times New Roman" pitchFamily="18" charset="0"/>
              <a:cs typeface="+mj-cs"/>
            </a:endParaRPr>
          </a:p>
        </p:txBody>
      </p:sp>
      <p:graphicFrame>
        <p:nvGraphicFramePr>
          <p:cNvPr id="118" name="Tableau 117"/>
          <p:cNvGraphicFramePr>
            <a:graphicFrameLocks noGrp="1"/>
          </p:cNvGraphicFramePr>
          <p:nvPr/>
        </p:nvGraphicFramePr>
        <p:xfrm>
          <a:off x="16148099" y="22412374"/>
          <a:ext cx="13753528" cy="5672712"/>
        </p:xfrm>
        <a:graphic>
          <a:graphicData uri="http://schemas.openxmlformats.org/drawingml/2006/table">
            <a:tbl>
              <a:tblPr/>
              <a:tblGrid>
                <a:gridCol w="2869205"/>
                <a:gridCol w="6352051"/>
                <a:gridCol w="2266136"/>
                <a:gridCol w="2266136"/>
              </a:tblGrid>
              <a:tr h="472726">
                <a:tc>
                  <a:txBody>
                    <a:bodyPr/>
                    <a:lstStyle/>
                    <a:p>
                      <a:pPr marL="0" algn="l" defTabSz="1921154" rtl="0" eaLnBrk="1" fontAlgn="b" latinLnBrk="0" hangingPunct="1"/>
                      <a:r>
                        <a:rPr lang="en-029" sz="3000" kern="1200" dirty="0" err="1">
                          <a:solidFill>
                            <a:schemeClr val="tx1"/>
                          </a:solidFill>
                          <a:latin typeface="Times New Roman" pitchFamily="18" charset="0"/>
                          <a:ea typeface="+mn-ea"/>
                          <a:cs typeface="+mj-cs"/>
                        </a:rPr>
                        <a:t>Sous</a:t>
                      </a:r>
                      <a:r>
                        <a:rPr lang="en-029" sz="3000" kern="1200" dirty="0">
                          <a:solidFill>
                            <a:schemeClr val="tx1"/>
                          </a:solidFill>
                          <a:latin typeface="Times New Roman" pitchFamily="18" charset="0"/>
                          <a:ea typeface="+mn-ea"/>
                          <a:cs typeface="+mj-cs"/>
                        </a:rPr>
                        <a:t> </a:t>
                      </a:r>
                      <a:r>
                        <a:rPr lang="en-029" sz="3000" kern="1200" dirty="0" err="1">
                          <a:solidFill>
                            <a:schemeClr val="tx1"/>
                          </a:solidFill>
                          <a:latin typeface="Times New Roman" pitchFamily="18" charset="0"/>
                          <a:ea typeface="+mn-ea"/>
                          <a:cs typeface="+mj-cs"/>
                        </a:rPr>
                        <a:t>familles</a:t>
                      </a:r>
                      <a:endParaRPr lang="en-029" sz="3000" kern="1200" dirty="0">
                        <a:solidFill>
                          <a:schemeClr val="tx1"/>
                        </a:solidFill>
                        <a:latin typeface="Times New Roman" pitchFamily="18" charset="0"/>
                        <a:ea typeface="+mn-ea"/>
                        <a:cs typeface="+mj-cs"/>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algn="l" defTabSz="1921154" rtl="0" eaLnBrk="1" fontAlgn="b" latinLnBrk="0" hangingPunct="1"/>
                      <a:r>
                        <a:rPr lang="en-029" sz="3000" kern="1200" dirty="0">
                          <a:solidFill>
                            <a:schemeClr val="tx1"/>
                          </a:solidFill>
                          <a:latin typeface="Times New Roman" pitchFamily="18" charset="0"/>
                          <a:ea typeface="+mn-ea"/>
                          <a:cs typeface="+mj-cs"/>
                        </a:rPr>
                        <a:t>Espèces</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algn="ctr" defTabSz="1921154" rtl="0" eaLnBrk="1" fontAlgn="b" latinLnBrk="0" hangingPunct="1"/>
                      <a:r>
                        <a:rPr lang="en-029" sz="3000" kern="1200" dirty="0">
                          <a:solidFill>
                            <a:schemeClr val="tx1"/>
                          </a:solidFill>
                          <a:latin typeface="Times New Roman" pitchFamily="18" charset="0"/>
                          <a:ea typeface="+mn-ea"/>
                          <a:cs typeface="+mj-cs"/>
                        </a:rPr>
                        <a:t>P1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algn="ctr" defTabSz="1921154" rtl="0" eaLnBrk="1" fontAlgn="b" latinLnBrk="0" hangingPunct="1"/>
                      <a:r>
                        <a:rPr lang="en-029" sz="3000" kern="1200" dirty="0">
                          <a:solidFill>
                            <a:schemeClr val="tx1"/>
                          </a:solidFill>
                          <a:latin typeface="Times New Roman" pitchFamily="18" charset="0"/>
                          <a:ea typeface="+mn-ea"/>
                          <a:cs typeface="+mj-cs"/>
                        </a:rPr>
                        <a:t> P2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472726">
                <a:tc>
                  <a:txBody>
                    <a:bodyPr/>
                    <a:lstStyle/>
                    <a:p>
                      <a:pPr marL="0" algn="l" defTabSz="1921154" rtl="0" eaLnBrk="1" fontAlgn="b" latinLnBrk="0" hangingPunct="1"/>
                      <a:r>
                        <a:rPr lang="en-029" sz="3000" kern="1200" dirty="0" err="1">
                          <a:solidFill>
                            <a:schemeClr val="tx1"/>
                          </a:solidFill>
                          <a:latin typeface="Times New Roman" pitchFamily="18" charset="0"/>
                          <a:ea typeface="+mn-ea"/>
                          <a:cs typeface="+mj-cs"/>
                        </a:rPr>
                        <a:t>Dolichoderinae</a:t>
                      </a:r>
                      <a:endParaRPr lang="en-029" sz="3000" kern="1200" dirty="0">
                        <a:solidFill>
                          <a:schemeClr val="tx1"/>
                        </a:solidFill>
                        <a:latin typeface="Times New Roman" pitchFamily="18" charset="0"/>
                        <a:ea typeface="+mn-ea"/>
                        <a:cs typeface="+mj-cs"/>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algn="l" defTabSz="1921154" rtl="0" eaLnBrk="1" fontAlgn="b" latinLnBrk="0" hangingPunct="1"/>
                      <a:r>
                        <a:rPr lang="en-029" sz="3000" i="1" kern="1200" dirty="0">
                          <a:solidFill>
                            <a:schemeClr val="tx1"/>
                          </a:solidFill>
                          <a:latin typeface="Times New Roman" pitchFamily="18" charset="0"/>
                          <a:ea typeface="+mn-ea"/>
                          <a:cs typeface="+mj-cs"/>
                        </a:rPr>
                        <a:t>Tapinoma nigerrimum</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algn="ctr" defTabSz="1921154" rtl="0" eaLnBrk="1" fontAlgn="b" latinLnBrk="0" hangingPunct="1"/>
                      <a:r>
                        <a:rPr lang="ar-DZ" sz="3000" kern="1200" dirty="0">
                          <a:solidFill>
                            <a:schemeClr val="tx1"/>
                          </a:solidFill>
                          <a:latin typeface="Times New Roman" pitchFamily="18" charset="0"/>
                          <a:ea typeface="+mn-ea"/>
                          <a:cs typeface="+mj-cs"/>
                        </a:rPr>
                        <a:t> </a:t>
                      </a:r>
                      <a:r>
                        <a:rPr lang="ar-DZ" sz="3000" kern="1200" dirty="0" err="1">
                          <a:solidFill>
                            <a:schemeClr val="tx1"/>
                          </a:solidFill>
                          <a:latin typeface="Times New Roman" pitchFamily="18" charset="0"/>
                          <a:ea typeface="+mn-ea"/>
                          <a:cs typeface="+mj-cs"/>
                        </a:rPr>
                        <a:t>+</a:t>
                      </a:r>
                      <a:endParaRPr lang="ar-DZ" sz="3000" kern="1200" dirty="0">
                        <a:solidFill>
                          <a:schemeClr val="tx1"/>
                        </a:solidFill>
                        <a:latin typeface="Times New Roman" pitchFamily="18" charset="0"/>
                        <a:ea typeface="+mn-ea"/>
                        <a:cs typeface="+mj-cs"/>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algn="ctr" defTabSz="1921154" rtl="0" eaLnBrk="1" fontAlgn="b" latinLnBrk="0" hangingPunct="1"/>
                      <a:r>
                        <a:rPr lang="ar-DZ" sz="3000" kern="1200" dirty="0">
                          <a:solidFill>
                            <a:schemeClr val="tx1"/>
                          </a:solidFill>
                          <a:latin typeface="Times New Roman" pitchFamily="18" charset="0"/>
                          <a:ea typeface="+mn-ea"/>
                          <a:cs typeface="+mj-cs"/>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472726">
                <a:tc rowSpan="5">
                  <a:txBody>
                    <a:bodyPr/>
                    <a:lstStyle/>
                    <a:p>
                      <a:pPr marL="0" algn="l" defTabSz="1921154" rtl="0" eaLnBrk="1" fontAlgn="ctr" latinLnBrk="0" hangingPunct="1"/>
                      <a:r>
                        <a:rPr lang="en-029" sz="3000" kern="1200" dirty="0" err="1">
                          <a:solidFill>
                            <a:schemeClr val="tx1"/>
                          </a:solidFill>
                          <a:latin typeface="Times New Roman" pitchFamily="18" charset="0"/>
                          <a:ea typeface="+mn-ea"/>
                          <a:cs typeface="+mj-cs"/>
                        </a:rPr>
                        <a:t>Formicinae</a:t>
                      </a:r>
                      <a:endParaRPr lang="en-029" sz="3000" kern="1200" dirty="0">
                        <a:solidFill>
                          <a:schemeClr val="tx1"/>
                        </a:solidFill>
                        <a:latin typeface="Times New Roman" pitchFamily="18" charset="0"/>
                        <a:ea typeface="+mn-ea"/>
                        <a:cs typeface="+mj-cs"/>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algn="l" defTabSz="1921154" rtl="0" eaLnBrk="1" fontAlgn="b" latinLnBrk="0" hangingPunct="1"/>
                      <a:r>
                        <a:rPr lang="en-029" sz="3000" i="1" kern="1200" dirty="0">
                          <a:solidFill>
                            <a:schemeClr val="tx1"/>
                          </a:solidFill>
                          <a:latin typeface="Times New Roman" pitchFamily="18" charset="0"/>
                          <a:ea typeface="+mn-ea"/>
                          <a:cs typeface="+mj-cs"/>
                        </a:rPr>
                        <a:t>Camponotus thoracicus</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algn="ctr" defTabSz="1921154" rtl="0" eaLnBrk="1" fontAlgn="b" latinLnBrk="0" hangingPunct="1"/>
                      <a:r>
                        <a:rPr lang="ar-DZ" sz="3000" kern="1200" dirty="0">
                          <a:solidFill>
                            <a:schemeClr val="tx1"/>
                          </a:solidFill>
                          <a:latin typeface="Times New Roman" pitchFamily="18" charset="0"/>
                          <a:ea typeface="+mn-ea"/>
                          <a:cs typeface="+mj-cs"/>
                        </a:rPr>
                        <a:t> </a:t>
                      </a:r>
                      <a:r>
                        <a:rPr lang="ar-DZ" sz="3000" kern="1200" dirty="0" err="1">
                          <a:solidFill>
                            <a:schemeClr val="tx1"/>
                          </a:solidFill>
                          <a:latin typeface="Times New Roman" pitchFamily="18" charset="0"/>
                          <a:ea typeface="+mn-ea"/>
                          <a:cs typeface="+mj-cs"/>
                        </a:rPr>
                        <a:t>+</a:t>
                      </a:r>
                      <a:endParaRPr lang="ar-DZ" sz="3000" kern="1200" dirty="0">
                        <a:solidFill>
                          <a:schemeClr val="tx1"/>
                        </a:solidFill>
                        <a:latin typeface="Times New Roman" pitchFamily="18" charset="0"/>
                        <a:ea typeface="+mn-ea"/>
                        <a:cs typeface="+mj-cs"/>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algn="ctr" defTabSz="1921154" rtl="0" eaLnBrk="1" fontAlgn="b" latinLnBrk="0" hangingPunct="1"/>
                      <a:r>
                        <a:rPr lang="ar-DZ" sz="3000" kern="1200" dirty="0">
                          <a:solidFill>
                            <a:schemeClr val="tx1"/>
                          </a:solidFill>
                          <a:latin typeface="Times New Roman" pitchFamily="18" charset="0"/>
                          <a:ea typeface="+mn-ea"/>
                          <a:cs typeface="+mj-cs"/>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472726">
                <a:tc vMerge="1">
                  <a:txBody>
                    <a:bodyPr/>
                    <a:lstStyle/>
                    <a:p>
                      <a:pPr rtl="1"/>
                      <a:endParaRPr lang="ar-DZ"/>
                    </a:p>
                  </a:txBody>
                  <a:tcPr/>
                </a:tc>
                <a:tc>
                  <a:txBody>
                    <a:bodyPr/>
                    <a:lstStyle/>
                    <a:p>
                      <a:pPr marL="0" algn="l" defTabSz="1921154" rtl="0" eaLnBrk="1" fontAlgn="b" latinLnBrk="0" hangingPunct="1"/>
                      <a:r>
                        <a:rPr lang="en-029" sz="3000" i="1" kern="1200" dirty="0">
                          <a:solidFill>
                            <a:schemeClr val="tx1"/>
                          </a:solidFill>
                          <a:latin typeface="Times New Roman" pitchFamily="18" charset="0"/>
                          <a:ea typeface="+mn-ea"/>
                          <a:cs typeface="+mj-cs"/>
                        </a:rPr>
                        <a:t>Camponotus barbaricus</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algn="ctr" defTabSz="1921154" rtl="0" eaLnBrk="1" fontAlgn="b" latinLnBrk="0" hangingPunct="1"/>
                      <a:r>
                        <a:rPr lang="ar-DZ" sz="3000" kern="1200" dirty="0">
                          <a:solidFill>
                            <a:schemeClr val="tx1"/>
                          </a:solidFill>
                          <a:latin typeface="Times New Roman" pitchFamily="18" charset="0"/>
                          <a:ea typeface="+mn-ea"/>
                          <a:cs typeface="+mj-cs"/>
                        </a:rPr>
                        <a:t> </a:t>
                      </a:r>
                      <a:r>
                        <a:rPr lang="ar-DZ" sz="3000" kern="1200" dirty="0" err="1">
                          <a:solidFill>
                            <a:schemeClr val="tx1"/>
                          </a:solidFill>
                          <a:latin typeface="Times New Roman" pitchFamily="18" charset="0"/>
                          <a:ea typeface="+mn-ea"/>
                          <a:cs typeface="+mj-cs"/>
                        </a:rPr>
                        <a:t>+</a:t>
                      </a:r>
                      <a:endParaRPr lang="ar-DZ" sz="3000" kern="1200" dirty="0">
                        <a:solidFill>
                          <a:schemeClr val="tx1"/>
                        </a:solidFill>
                        <a:latin typeface="Times New Roman" pitchFamily="18" charset="0"/>
                        <a:ea typeface="+mn-ea"/>
                        <a:cs typeface="+mj-cs"/>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algn="ctr" defTabSz="1921154" rtl="0" eaLnBrk="1" fontAlgn="b" latinLnBrk="0" hangingPunct="1"/>
                      <a:r>
                        <a:rPr lang="ar-DZ" sz="3000" kern="1200" dirty="0">
                          <a:solidFill>
                            <a:schemeClr val="tx1"/>
                          </a:solidFill>
                          <a:latin typeface="Times New Roman" pitchFamily="18" charset="0"/>
                          <a:ea typeface="+mn-ea"/>
                          <a:cs typeface="+mj-cs"/>
                        </a:rPr>
                        <a:t> </a:t>
                      </a:r>
                      <a:r>
                        <a:rPr lang="ar-DZ" sz="3000" kern="1200" dirty="0" err="1" smtClean="0">
                          <a:solidFill>
                            <a:schemeClr val="tx1"/>
                          </a:solidFill>
                          <a:latin typeface="Times New Roman" pitchFamily="18" charset="0"/>
                          <a:ea typeface="+mn-ea"/>
                          <a:cs typeface="+mj-cs"/>
                        </a:rPr>
                        <a:t>-</a:t>
                      </a:r>
                      <a:endParaRPr lang="ar-DZ" sz="3000" kern="1200" dirty="0">
                        <a:solidFill>
                          <a:schemeClr val="tx1"/>
                        </a:solidFill>
                        <a:latin typeface="Times New Roman" pitchFamily="18" charset="0"/>
                        <a:ea typeface="+mn-ea"/>
                        <a:cs typeface="+mj-cs"/>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472726">
                <a:tc vMerge="1">
                  <a:txBody>
                    <a:bodyPr/>
                    <a:lstStyle/>
                    <a:p>
                      <a:pPr rtl="1"/>
                      <a:endParaRPr lang="ar-DZ"/>
                    </a:p>
                  </a:txBody>
                  <a:tcPr/>
                </a:tc>
                <a:tc>
                  <a:txBody>
                    <a:bodyPr/>
                    <a:lstStyle/>
                    <a:p>
                      <a:pPr marL="0" algn="l" defTabSz="1921154" rtl="0" eaLnBrk="1" fontAlgn="b" latinLnBrk="0" hangingPunct="1"/>
                      <a:r>
                        <a:rPr lang="en-029" sz="3000" i="1" kern="1200" dirty="0">
                          <a:solidFill>
                            <a:schemeClr val="tx1"/>
                          </a:solidFill>
                          <a:latin typeface="Times New Roman" pitchFamily="18" charset="0"/>
                          <a:ea typeface="+mn-ea"/>
                          <a:cs typeface="+mj-cs"/>
                        </a:rPr>
                        <a:t>Cataglyphis bicolor</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algn="ctr" defTabSz="1921154" rtl="0" eaLnBrk="1" fontAlgn="b" latinLnBrk="0" hangingPunct="1"/>
                      <a:r>
                        <a:rPr lang="ar-DZ" sz="3000" kern="1200" dirty="0">
                          <a:solidFill>
                            <a:schemeClr val="tx1"/>
                          </a:solidFill>
                          <a:latin typeface="Times New Roman" pitchFamily="18" charset="0"/>
                          <a:ea typeface="+mn-ea"/>
                          <a:cs typeface="+mj-cs"/>
                        </a:rPr>
                        <a:t> </a:t>
                      </a:r>
                      <a:r>
                        <a:rPr lang="ar-DZ" sz="3000" kern="1200" dirty="0" err="1">
                          <a:solidFill>
                            <a:schemeClr val="tx1"/>
                          </a:solidFill>
                          <a:latin typeface="Times New Roman" pitchFamily="18" charset="0"/>
                          <a:ea typeface="+mn-ea"/>
                          <a:cs typeface="+mj-cs"/>
                        </a:rPr>
                        <a:t>+</a:t>
                      </a:r>
                      <a:endParaRPr lang="ar-DZ" sz="3000" kern="1200" dirty="0">
                        <a:solidFill>
                          <a:schemeClr val="tx1"/>
                        </a:solidFill>
                        <a:latin typeface="Times New Roman" pitchFamily="18" charset="0"/>
                        <a:ea typeface="+mn-ea"/>
                        <a:cs typeface="+mj-cs"/>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algn="ctr" defTabSz="1921154" rtl="0" eaLnBrk="1" fontAlgn="b" latinLnBrk="0" hangingPunct="1"/>
                      <a:r>
                        <a:rPr lang="ar-DZ" sz="3000" kern="1200" dirty="0">
                          <a:solidFill>
                            <a:schemeClr val="tx1"/>
                          </a:solidFill>
                          <a:latin typeface="Times New Roman" pitchFamily="18" charset="0"/>
                          <a:ea typeface="+mn-ea"/>
                          <a:cs typeface="+mj-cs"/>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472726">
                <a:tc vMerge="1">
                  <a:txBody>
                    <a:bodyPr/>
                    <a:lstStyle/>
                    <a:p>
                      <a:pPr rtl="1"/>
                      <a:endParaRPr lang="ar-DZ"/>
                    </a:p>
                  </a:txBody>
                  <a:tcPr/>
                </a:tc>
                <a:tc>
                  <a:txBody>
                    <a:bodyPr/>
                    <a:lstStyle/>
                    <a:p>
                      <a:pPr marL="0" algn="l" defTabSz="1921154" rtl="0" eaLnBrk="1" fontAlgn="b" latinLnBrk="0" hangingPunct="1"/>
                      <a:r>
                        <a:rPr lang="en-029" sz="3000" i="1" kern="1200" dirty="0">
                          <a:solidFill>
                            <a:schemeClr val="tx1"/>
                          </a:solidFill>
                          <a:latin typeface="Times New Roman" pitchFamily="18" charset="0"/>
                          <a:ea typeface="+mn-ea"/>
                          <a:cs typeface="+mj-cs"/>
                        </a:rPr>
                        <a:t>Lepisiota frauenfeldi</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algn="ctr" defTabSz="1921154" rtl="0" eaLnBrk="1" fontAlgn="b" latinLnBrk="0" hangingPunct="1"/>
                      <a:r>
                        <a:rPr lang="ar-DZ" sz="3000" kern="1200" dirty="0">
                          <a:solidFill>
                            <a:schemeClr val="tx1"/>
                          </a:solidFill>
                          <a:latin typeface="Times New Roman" pitchFamily="18" charset="0"/>
                          <a:ea typeface="+mn-ea"/>
                          <a:cs typeface="+mj-cs"/>
                        </a:rPr>
                        <a:t> </a:t>
                      </a:r>
                      <a:r>
                        <a:rPr lang="ar-DZ" sz="3000" kern="1200" dirty="0" err="1">
                          <a:solidFill>
                            <a:schemeClr val="tx1"/>
                          </a:solidFill>
                          <a:latin typeface="Times New Roman" pitchFamily="18" charset="0"/>
                          <a:ea typeface="+mn-ea"/>
                          <a:cs typeface="+mj-cs"/>
                        </a:rPr>
                        <a:t>+</a:t>
                      </a:r>
                      <a:endParaRPr lang="ar-DZ" sz="3000" kern="1200" dirty="0">
                        <a:solidFill>
                          <a:schemeClr val="tx1"/>
                        </a:solidFill>
                        <a:latin typeface="Times New Roman" pitchFamily="18" charset="0"/>
                        <a:ea typeface="+mn-ea"/>
                        <a:cs typeface="+mj-cs"/>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algn="ctr" defTabSz="1921154" rtl="0" eaLnBrk="1" fontAlgn="b" latinLnBrk="0" hangingPunct="1"/>
                      <a:r>
                        <a:rPr lang="ar-DZ" sz="3000" kern="1200" dirty="0">
                          <a:solidFill>
                            <a:schemeClr val="tx1"/>
                          </a:solidFill>
                          <a:latin typeface="Times New Roman" pitchFamily="18" charset="0"/>
                          <a:ea typeface="+mn-ea"/>
                          <a:cs typeface="+mj-cs"/>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472726">
                <a:tc vMerge="1">
                  <a:txBody>
                    <a:bodyPr/>
                    <a:lstStyle/>
                    <a:p>
                      <a:pPr rtl="1"/>
                      <a:endParaRPr lang="ar-DZ"/>
                    </a:p>
                  </a:txBody>
                  <a:tcPr/>
                </a:tc>
                <a:tc>
                  <a:txBody>
                    <a:bodyPr/>
                    <a:lstStyle/>
                    <a:p>
                      <a:pPr marL="0" algn="l" defTabSz="1921154" rtl="0" eaLnBrk="1" fontAlgn="b" latinLnBrk="0" hangingPunct="1"/>
                      <a:r>
                        <a:rPr lang="en-029" sz="3000" i="1" kern="1200" dirty="0" err="1">
                          <a:solidFill>
                            <a:schemeClr val="tx1"/>
                          </a:solidFill>
                          <a:latin typeface="Times New Roman" pitchFamily="18" charset="0"/>
                          <a:ea typeface="+mn-ea"/>
                          <a:cs typeface="+mj-cs"/>
                        </a:rPr>
                        <a:t>Plagiolepis</a:t>
                      </a:r>
                      <a:r>
                        <a:rPr lang="en-029" sz="3000" i="1" kern="1200" dirty="0">
                          <a:solidFill>
                            <a:schemeClr val="tx1"/>
                          </a:solidFill>
                          <a:latin typeface="Times New Roman" pitchFamily="18" charset="0"/>
                          <a:ea typeface="+mn-ea"/>
                          <a:cs typeface="+mj-cs"/>
                        </a:rPr>
                        <a:t> </a:t>
                      </a:r>
                      <a:r>
                        <a:rPr lang="en-029" sz="3000" i="1" kern="1200" dirty="0" err="1">
                          <a:solidFill>
                            <a:schemeClr val="tx1"/>
                          </a:solidFill>
                          <a:latin typeface="Times New Roman" pitchFamily="18" charset="0"/>
                          <a:ea typeface="+mn-ea"/>
                          <a:cs typeface="+mj-cs"/>
                        </a:rPr>
                        <a:t>maura</a:t>
                      </a:r>
                      <a:r>
                        <a:rPr lang="en-029" sz="3000" i="1" kern="1200" dirty="0">
                          <a:solidFill>
                            <a:schemeClr val="tx1"/>
                          </a:solidFill>
                          <a:latin typeface="Times New Roman" pitchFamily="18" charset="0"/>
                          <a:ea typeface="+mn-ea"/>
                          <a:cs typeface="+mj-cs"/>
                        </a:rPr>
                        <a:t> </a:t>
                      </a:r>
                      <a:r>
                        <a:rPr lang="en-029" sz="3000" i="1" kern="1200" dirty="0" err="1">
                          <a:solidFill>
                            <a:schemeClr val="tx1"/>
                          </a:solidFill>
                          <a:latin typeface="Times New Roman" pitchFamily="18" charset="0"/>
                          <a:ea typeface="+mn-ea"/>
                          <a:cs typeface="+mj-cs"/>
                        </a:rPr>
                        <a:t>sordida</a:t>
                      </a:r>
                      <a:endParaRPr lang="en-029" sz="3000" i="1" kern="1200" dirty="0">
                        <a:solidFill>
                          <a:schemeClr val="tx1"/>
                        </a:solidFill>
                        <a:latin typeface="Times New Roman" pitchFamily="18" charset="0"/>
                        <a:ea typeface="+mn-ea"/>
                        <a:cs typeface="+mj-cs"/>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algn="ctr" defTabSz="1921154" rtl="0" eaLnBrk="1" fontAlgn="b" latinLnBrk="0" hangingPunct="1"/>
                      <a:r>
                        <a:rPr lang="ar-DZ" sz="3000" kern="1200" dirty="0">
                          <a:solidFill>
                            <a:schemeClr val="tx1"/>
                          </a:solidFill>
                          <a:latin typeface="Times New Roman" pitchFamily="18" charset="0"/>
                          <a:ea typeface="+mn-ea"/>
                          <a:cs typeface="+mj-cs"/>
                        </a:rPr>
                        <a:t> </a:t>
                      </a:r>
                      <a:r>
                        <a:rPr lang="ar-DZ" sz="3000" kern="1200" dirty="0" err="1">
                          <a:solidFill>
                            <a:schemeClr val="tx1"/>
                          </a:solidFill>
                          <a:latin typeface="Times New Roman" pitchFamily="18" charset="0"/>
                          <a:ea typeface="+mn-ea"/>
                          <a:cs typeface="+mj-cs"/>
                        </a:rPr>
                        <a:t>+</a:t>
                      </a:r>
                      <a:endParaRPr lang="ar-DZ" sz="3000" kern="1200" dirty="0">
                        <a:solidFill>
                          <a:schemeClr val="tx1"/>
                        </a:solidFill>
                        <a:latin typeface="Times New Roman" pitchFamily="18" charset="0"/>
                        <a:ea typeface="+mn-ea"/>
                        <a:cs typeface="+mj-cs"/>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algn="ctr" defTabSz="1921154" rtl="0" eaLnBrk="1" fontAlgn="b" latinLnBrk="0" hangingPunct="1"/>
                      <a:r>
                        <a:rPr lang="ar-DZ" sz="3000" kern="1200" dirty="0">
                          <a:solidFill>
                            <a:schemeClr val="tx1"/>
                          </a:solidFill>
                          <a:latin typeface="Times New Roman" pitchFamily="18" charset="0"/>
                          <a:ea typeface="+mn-ea"/>
                          <a:cs typeface="+mj-cs"/>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472726">
                <a:tc rowSpan="5">
                  <a:txBody>
                    <a:bodyPr/>
                    <a:lstStyle/>
                    <a:p>
                      <a:pPr marL="0" algn="l" defTabSz="1921154" rtl="0" eaLnBrk="1" fontAlgn="ctr" latinLnBrk="0" hangingPunct="1"/>
                      <a:r>
                        <a:rPr lang="en-029" sz="3000" kern="1200" dirty="0" err="1">
                          <a:solidFill>
                            <a:schemeClr val="tx1"/>
                          </a:solidFill>
                          <a:latin typeface="Times New Roman" pitchFamily="18" charset="0"/>
                          <a:ea typeface="+mn-ea"/>
                          <a:cs typeface="+mj-cs"/>
                        </a:rPr>
                        <a:t>Myrmicinae</a:t>
                      </a:r>
                      <a:endParaRPr lang="en-029" sz="3000" kern="1200" dirty="0">
                        <a:solidFill>
                          <a:schemeClr val="tx1"/>
                        </a:solidFill>
                        <a:latin typeface="Times New Roman" pitchFamily="18" charset="0"/>
                        <a:ea typeface="+mn-ea"/>
                        <a:cs typeface="+mj-cs"/>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algn="l" defTabSz="1921154" rtl="0" eaLnBrk="1" fontAlgn="b" latinLnBrk="0" hangingPunct="1"/>
                      <a:r>
                        <a:rPr lang="en-029" sz="3000" i="1" kern="1200" dirty="0" err="1">
                          <a:solidFill>
                            <a:schemeClr val="tx1"/>
                          </a:solidFill>
                          <a:latin typeface="Times New Roman" pitchFamily="18" charset="0"/>
                          <a:ea typeface="+mn-ea"/>
                          <a:cs typeface="+mj-cs"/>
                        </a:rPr>
                        <a:t>Cardiocandyla</a:t>
                      </a:r>
                      <a:r>
                        <a:rPr lang="en-029" sz="3000" i="1" kern="1200" dirty="0">
                          <a:solidFill>
                            <a:schemeClr val="tx1"/>
                          </a:solidFill>
                          <a:latin typeface="Times New Roman" pitchFamily="18" charset="0"/>
                          <a:ea typeface="+mn-ea"/>
                          <a:cs typeface="+mj-cs"/>
                        </a:rPr>
                        <a:t> </a:t>
                      </a:r>
                      <a:r>
                        <a:rPr lang="en-029" sz="3000" i="1" kern="1200" dirty="0" err="1">
                          <a:solidFill>
                            <a:schemeClr val="tx1"/>
                          </a:solidFill>
                          <a:latin typeface="Times New Roman" pitchFamily="18" charset="0"/>
                          <a:ea typeface="+mn-ea"/>
                          <a:cs typeface="+mj-cs"/>
                        </a:rPr>
                        <a:t>mauritanica</a:t>
                      </a:r>
                      <a:endParaRPr lang="en-029" sz="3000" i="1" kern="1200" dirty="0">
                        <a:solidFill>
                          <a:schemeClr val="tx1"/>
                        </a:solidFill>
                        <a:latin typeface="Times New Roman" pitchFamily="18" charset="0"/>
                        <a:ea typeface="+mn-ea"/>
                        <a:cs typeface="+mj-cs"/>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algn="ctr" defTabSz="1921154" rtl="0" eaLnBrk="1" fontAlgn="b" latinLnBrk="0" hangingPunct="1"/>
                      <a:r>
                        <a:rPr lang="ar-DZ" sz="3000" kern="1200" dirty="0" err="1" smtClean="0">
                          <a:solidFill>
                            <a:schemeClr val="tx1"/>
                          </a:solidFill>
                          <a:latin typeface="Times New Roman" pitchFamily="18" charset="0"/>
                          <a:ea typeface="+mn-ea"/>
                          <a:cs typeface="+mj-cs"/>
                        </a:rPr>
                        <a:t>+</a:t>
                      </a:r>
                      <a:endParaRPr lang="fr-FR" sz="3000" kern="1200" dirty="0" smtClean="0">
                        <a:solidFill>
                          <a:schemeClr val="tx1"/>
                        </a:solidFill>
                        <a:latin typeface="Times New Roman" pitchFamily="18" charset="0"/>
                        <a:ea typeface="+mn-ea"/>
                        <a:cs typeface="+mj-cs"/>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algn="ctr" defTabSz="1921154" rtl="0" eaLnBrk="1" fontAlgn="b" latinLnBrk="0" hangingPunct="1"/>
                      <a:r>
                        <a:rPr lang="ar-DZ" sz="3000" kern="1200" dirty="0" smtClean="0">
                          <a:solidFill>
                            <a:schemeClr val="tx1"/>
                          </a:solidFill>
                          <a:latin typeface="Times New Roman" pitchFamily="18" charset="0"/>
                          <a:ea typeface="+mn-ea"/>
                          <a:cs typeface="+mj-cs"/>
                        </a:rPr>
                        <a:t> </a:t>
                      </a:r>
                      <a:r>
                        <a:rPr lang="ar-DZ" sz="3000" kern="1200" dirty="0" err="1">
                          <a:solidFill>
                            <a:schemeClr val="tx1"/>
                          </a:solidFill>
                          <a:latin typeface="Times New Roman" pitchFamily="18" charset="0"/>
                          <a:ea typeface="+mn-ea"/>
                          <a:cs typeface="+mj-cs"/>
                        </a:rPr>
                        <a:t>-</a:t>
                      </a:r>
                      <a:endParaRPr lang="ar-DZ" sz="3000" kern="1200" dirty="0">
                        <a:solidFill>
                          <a:schemeClr val="tx1"/>
                        </a:solidFill>
                        <a:latin typeface="Times New Roman" pitchFamily="18" charset="0"/>
                        <a:ea typeface="+mn-ea"/>
                        <a:cs typeface="+mj-cs"/>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472726">
                <a:tc vMerge="1">
                  <a:txBody>
                    <a:bodyPr/>
                    <a:lstStyle/>
                    <a:p>
                      <a:pPr rtl="1"/>
                      <a:endParaRPr lang="ar-DZ"/>
                    </a:p>
                  </a:txBody>
                  <a:tcPr/>
                </a:tc>
                <a:tc>
                  <a:txBody>
                    <a:bodyPr/>
                    <a:lstStyle/>
                    <a:p>
                      <a:pPr marL="0" algn="l" defTabSz="1921154" rtl="0" eaLnBrk="1" fontAlgn="b" latinLnBrk="0" hangingPunct="1"/>
                      <a:r>
                        <a:rPr lang="en-029" sz="3000" i="1" kern="1200" dirty="0" err="1">
                          <a:solidFill>
                            <a:schemeClr val="tx1"/>
                          </a:solidFill>
                          <a:latin typeface="Times New Roman" pitchFamily="18" charset="0"/>
                          <a:ea typeface="+mn-ea"/>
                          <a:cs typeface="+mj-cs"/>
                        </a:rPr>
                        <a:t>Monomorium</a:t>
                      </a:r>
                      <a:r>
                        <a:rPr lang="en-029" sz="3000" i="1" kern="1200" dirty="0">
                          <a:solidFill>
                            <a:schemeClr val="tx1"/>
                          </a:solidFill>
                          <a:latin typeface="Times New Roman" pitchFamily="18" charset="0"/>
                          <a:ea typeface="+mn-ea"/>
                          <a:cs typeface="+mj-cs"/>
                        </a:rPr>
                        <a:t> </a:t>
                      </a:r>
                      <a:r>
                        <a:rPr lang="en-029" sz="3000" i="1" kern="1200" dirty="0" err="1">
                          <a:solidFill>
                            <a:schemeClr val="tx1"/>
                          </a:solidFill>
                          <a:latin typeface="Times New Roman" pitchFamily="18" charset="0"/>
                          <a:ea typeface="+mn-ea"/>
                          <a:cs typeface="+mj-cs"/>
                        </a:rPr>
                        <a:t>salomonis</a:t>
                      </a:r>
                      <a:r>
                        <a:rPr lang="en-029" sz="3000" i="1" kern="1200" dirty="0">
                          <a:solidFill>
                            <a:schemeClr val="tx1"/>
                          </a:solidFill>
                          <a:latin typeface="Times New Roman" pitchFamily="18" charset="0"/>
                          <a:ea typeface="+mn-ea"/>
                          <a:cs typeface="+mj-cs"/>
                        </a:rPr>
                        <a:t> </a:t>
                      </a:r>
                      <a:r>
                        <a:rPr lang="en-029" sz="3000" i="1" kern="1200" dirty="0" err="1">
                          <a:solidFill>
                            <a:schemeClr val="tx1"/>
                          </a:solidFill>
                          <a:latin typeface="Times New Roman" pitchFamily="18" charset="0"/>
                          <a:ea typeface="+mn-ea"/>
                          <a:cs typeface="+mj-cs"/>
                        </a:rPr>
                        <a:t>obscuratum</a:t>
                      </a:r>
                      <a:endParaRPr lang="en-029" sz="3000" i="1" kern="1200" dirty="0">
                        <a:solidFill>
                          <a:schemeClr val="tx1"/>
                        </a:solidFill>
                        <a:latin typeface="Times New Roman" pitchFamily="18" charset="0"/>
                        <a:ea typeface="+mn-ea"/>
                        <a:cs typeface="+mj-cs"/>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algn="ctr" defTabSz="1921154" rtl="0" eaLnBrk="1" fontAlgn="b" latinLnBrk="0" hangingPunct="1"/>
                      <a:r>
                        <a:rPr lang="ar-DZ" sz="3000" kern="1200" dirty="0">
                          <a:solidFill>
                            <a:schemeClr val="tx1"/>
                          </a:solidFill>
                          <a:latin typeface="Times New Roman" pitchFamily="18" charset="0"/>
                          <a:ea typeface="+mn-ea"/>
                          <a:cs typeface="+mj-cs"/>
                        </a:rPr>
                        <a:t> </a:t>
                      </a:r>
                      <a:r>
                        <a:rPr lang="ar-DZ" sz="3000" kern="1200" dirty="0" err="1">
                          <a:solidFill>
                            <a:schemeClr val="tx1"/>
                          </a:solidFill>
                          <a:latin typeface="Times New Roman" pitchFamily="18" charset="0"/>
                          <a:ea typeface="+mn-ea"/>
                          <a:cs typeface="+mj-cs"/>
                        </a:rPr>
                        <a:t>-</a:t>
                      </a:r>
                      <a:endParaRPr lang="ar-DZ" sz="3000" kern="1200" dirty="0">
                        <a:solidFill>
                          <a:schemeClr val="tx1"/>
                        </a:solidFill>
                        <a:latin typeface="Times New Roman" pitchFamily="18" charset="0"/>
                        <a:ea typeface="+mn-ea"/>
                        <a:cs typeface="+mj-cs"/>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algn="ctr" defTabSz="1921154" rtl="0" eaLnBrk="1" fontAlgn="b" latinLnBrk="0" hangingPunct="1"/>
                      <a:r>
                        <a:rPr lang="ar-DZ" sz="3000" kern="1200" dirty="0">
                          <a:solidFill>
                            <a:schemeClr val="tx1"/>
                          </a:solidFill>
                          <a:latin typeface="Times New Roman" pitchFamily="18" charset="0"/>
                          <a:ea typeface="+mn-ea"/>
                          <a:cs typeface="+mj-cs"/>
                        </a:rPr>
                        <a:t> </a:t>
                      </a:r>
                      <a:r>
                        <a:rPr lang="ar-DZ" sz="3000" kern="1200" dirty="0" err="1">
                          <a:solidFill>
                            <a:schemeClr val="tx1"/>
                          </a:solidFill>
                          <a:latin typeface="Times New Roman" pitchFamily="18" charset="0"/>
                          <a:ea typeface="+mn-ea"/>
                          <a:cs typeface="+mj-cs"/>
                        </a:rPr>
                        <a:t>-</a:t>
                      </a:r>
                      <a:endParaRPr lang="ar-DZ" sz="3000" kern="1200" dirty="0">
                        <a:solidFill>
                          <a:schemeClr val="tx1"/>
                        </a:solidFill>
                        <a:latin typeface="Times New Roman" pitchFamily="18" charset="0"/>
                        <a:ea typeface="+mn-ea"/>
                        <a:cs typeface="+mj-cs"/>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472726">
                <a:tc vMerge="1">
                  <a:txBody>
                    <a:bodyPr/>
                    <a:lstStyle/>
                    <a:p>
                      <a:pPr rtl="1"/>
                      <a:endParaRPr lang="ar-DZ"/>
                    </a:p>
                  </a:txBody>
                  <a:tcPr/>
                </a:tc>
                <a:tc>
                  <a:txBody>
                    <a:bodyPr/>
                    <a:lstStyle/>
                    <a:p>
                      <a:pPr marL="0" algn="l" defTabSz="1921154" rtl="0" eaLnBrk="1" fontAlgn="b" latinLnBrk="0" hangingPunct="1"/>
                      <a:r>
                        <a:rPr lang="en-029" sz="3000" i="1" kern="1200" dirty="0" err="1">
                          <a:solidFill>
                            <a:schemeClr val="tx1"/>
                          </a:solidFill>
                          <a:latin typeface="Times New Roman" pitchFamily="18" charset="0"/>
                          <a:ea typeface="+mn-ea"/>
                          <a:cs typeface="+mj-cs"/>
                        </a:rPr>
                        <a:t>Monomorium</a:t>
                      </a:r>
                      <a:r>
                        <a:rPr lang="en-029" sz="3000" i="1" kern="1200" dirty="0">
                          <a:solidFill>
                            <a:schemeClr val="tx1"/>
                          </a:solidFill>
                          <a:latin typeface="Times New Roman" pitchFamily="18" charset="0"/>
                          <a:ea typeface="+mn-ea"/>
                          <a:cs typeface="+mj-cs"/>
                        </a:rPr>
                        <a:t> </a:t>
                      </a:r>
                      <a:r>
                        <a:rPr lang="en-029" sz="3000" i="1" kern="1200" dirty="0" err="1">
                          <a:solidFill>
                            <a:schemeClr val="tx1"/>
                          </a:solidFill>
                          <a:latin typeface="Times New Roman" pitchFamily="18" charset="0"/>
                          <a:ea typeface="+mn-ea"/>
                          <a:cs typeface="+mj-cs"/>
                        </a:rPr>
                        <a:t>areniphilum</a:t>
                      </a:r>
                      <a:endParaRPr lang="en-029" sz="3000" i="1" kern="1200" dirty="0">
                        <a:solidFill>
                          <a:schemeClr val="tx1"/>
                        </a:solidFill>
                        <a:latin typeface="Times New Roman" pitchFamily="18" charset="0"/>
                        <a:ea typeface="+mn-ea"/>
                        <a:cs typeface="+mj-cs"/>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algn="ctr" defTabSz="1921154" rtl="0" eaLnBrk="1" fontAlgn="b" latinLnBrk="0" hangingPunct="1"/>
                      <a:r>
                        <a:rPr lang="ar-DZ" sz="3000" kern="1200" dirty="0">
                          <a:solidFill>
                            <a:schemeClr val="tx1"/>
                          </a:solidFill>
                          <a:latin typeface="Times New Roman" pitchFamily="18" charset="0"/>
                          <a:ea typeface="+mn-ea"/>
                          <a:cs typeface="+mj-cs"/>
                        </a:rPr>
                        <a:t> </a:t>
                      </a:r>
                      <a:r>
                        <a:rPr lang="ar-DZ" sz="3000" kern="1200" dirty="0" err="1">
                          <a:solidFill>
                            <a:schemeClr val="tx1"/>
                          </a:solidFill>
                          <a:latin typeface="Times New Roman" pitchFamily="18" charset="0"/>
                          <a:ea typeface="+mn-ea"/>
                          <a:cs typeface="+mj-cs"/>
                        </a:rPr>
                        <a:t>+</a:t>
                      </a:r>
                      <a:endParaRPr lang="ar-DZ" sz="3000" kern="1200" dirty="0">
                        <a:solidFill>
                          <a:schemeClr val="tx1"/>
                        </a:solidFill>
                        <a:latin typeface="Times New Roman" pitchFamily="18" charset="0"/>
                        <a:ea typeface="+mn-ea"/>
                        <a:cs typeface="+mj-cs"/>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algn="ctr" defTabSz="1921154" rtl="0" eaLnBrk="1" fontAlgn="b" latinLnBrk="0" hangingPunct="1"/>
                      <a:r>
                        <a:rPr lang="ar-DZ" sz="3000" kern="1200" dirty="0">
                          <a:solidFill>
                            <a:schemeClr val="tx1"/>
                          </a:solidFill>
                          <a:latin typeface="Times New Roman" pitchFamily="18" charset="0"/>
                          <a:ea typeface="+mn-ea"/>
                          <a:cs typeface="+mj-cs"/>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472726">
                <a:tc vMerge="1">
                  <a:txBody>
                    <a:bodyPr/>
                    <a:lstStyle/>
                    <a:p>
                      <a:pPr rtl="1"/>
                      <a:endParaRPr lang="ar-DZ"/>
                    </a:p>
                  </a:txBody>
                  <a:tcPr/>
                </a:tc>
                <a:tc>
                  <a:txBody>
                    <a:bodyPr/>
                    <a:lstStyle/>
                    <a:p>
                      <a:pPr marL="0" algn="l" defTabSz="1921154" rtl="0" eaLnBrk="1" fontAlgn="b" latinLnBrk="0" hangingPunct="1"/>
                      <a:r>
                        <a:rPr lang="en-029" sz="3000" i="1" kern="1200" dirty="0" err="1">
                          <a:solidFill>
                            <a:schemeClr val="tx1"/>
                          </a:solidFill>
                          <a:latin typeface="Times New Roman" pitchFamily="18" charset="0"/>
                          <a:ea typeface="+mn-ea"/>
                          <a:cs typeface="+mj-cs"/>
                        </a:rPr>
                        <a:t>Pheidole</a:t>
                      </a:r>
                      <a:r>
                        <a:rPr lang="en-029" sz="3000" i="1" kern="1200" dirty="0">
                          <a:solidFill>
                            <a:schemeClr val="tx1"/>
                          </a:solidFill>
                          <a:latin typeface="Times New Roman" pitchFamily="18" charset="0"/>
                          <a:ea typeface="+mn-ea"/>
                          <a:cs typeface="+mj-cs"/>
                        </a:rPr>
                        <a:t> </a:t>
                      </a:r>
                      <a:r>
                        <a:rPr lang="en-029" sz="3000" i="1" kern="1200" dirty="0" err="1">
                          <a:solidFill>
                            <a:schemeClr val="tx1"/>
                          </a:solidFill>
                          <a:latin typeface="Times New Roman" pitchFamily="18" charset="0"/>
                          <a:ea typeface="+mn-ea"/>
                          <a:cs typeface="+mj-cs"/>
                        </a:rPr>
                        <a:t>pallidula</a:t>
                      </a:r>
                      <a:endParaRPr lang="en-029" sz="3000" i="1" kern="1200" dirty="0">
                        <a:solidFill>
                          <a:schemeClr val="tx1"/>
                        </a:solidFill>
                        <a:latin typeface="Times New Roman" pitchFamily="18" charset="0"/>
                        <a:ea typeface="+mn-ea"/>
                        <a:cs typeface="+mj-cs"/>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algn="ctr" defTabSz="1921154" rtl="0" eaLnBrk="1" fontAlgn="b" latinLnBrk="0" hangingPunct="1"/>
                      <a:r>
                        <a:rPr lang="ar-DZ" sz="3000" kern="1200" dirty="0">
                          <a:solidFill>
                            <a:schemeClr val="tx1"/>
                          </a:solidFill>
                          <a:latin typeface="Times New Roman" pitchFamily="18" charset="0"/>
                          <a:ea typeface="+mn-ea"/>
                          <a:cs typeface="+mj-cs"/>
                        </a:rPr>
                        <a:t> </a:t>
                      </a:r>
                      <a:r>
                        <a:rPr lang="ar-DZ" sz="3000" kern="1200" dirty="0" err="1">
                          <a:solidFill>
                            <a:schemeClr val="tx1"/>
                          </a:solidFill>
                          <a:latin typeface="Times New Roman" pitchFamily="18" charset="0"/>
                          <a:ea typeface="+mn-ea"/>
                          <a:cs typeface="+mj-cs"/>
                        </a:rPr>
                        <a:t>+</a:t>
                      </a:r>
                      <a:endParaRPr lang="ar-DZ" sz="3000" kern="1200" dirty="0">
                        <a:solidFill>
                          <a:schemeClr val="tx1"/>
                        </a:solidFill>
                        <a:latin typeface="Times New Roman" pitchFamily="18" charset="0"/>
                        <a:ea typeface="+mn-ea"/>
                        <a:cs typeface="+mj-cs"/>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algn="ctr" defTabSz="1921154" rtl="0" eaLnBrk="1" fontAlgn="b" latinLnBrk="0" hangingPunct="1"/>
                      <a:r>
                        <a:rPr lang="ar-DZ" sz="3000" kern="1200" dirty="0">
                          <a:solidFill>
                            <a:schemeClr val="tx1"/>
                          </a:solidFill>
                          <a:latin typeface="Times New Roman" pitchFamily="18" charset="0"/>
                          <a:ea typeface="+mn-ea"/>
                          <a:cs typeface="+mj-cs"/>
                        </a:rPr>
                        <a:t> </a:t>
                      </a:r>
                      <a:r>
                        <a:rPr lang="ar-DZ" sz="3000" kern="1200" dirty="0" err="1">
                          <a:solidFill>
                            <a:schemeClr val="tx1"/>
                          </a:solidFill>
                          <a:latin typeface="Times New Roman" pitchFamily="18" charset="0"/>
                          <a:ea typeface="+mn-ea"/>
                          <a:cs typeface="+mj-cs"/>
                        </a:rPr>
                        <a:t>+</a:t>
                      </a:r>
                      <a:endParaRPr lang="ar-DZ" sz="3000" kern="1200" dirty="0">
                        <a:solidFill>
                          <a:schemeClr val="tx1"/>
                        </a:solidFill>
                        <a:latin typeface="Times New Roman" pitchFamily="18" charset="0"/>
                        <a:ea typeface="+mn-ea"/>
                        <a:cs typeface="+mj-cs"/>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472726">
                <a:tc vMerge="1">
                  <a:txBody>
                    <a:bodyPr/>
                    <a:lstStyle/>
                    <a:p>
                      <a:pPr rtl="1"/>
                      <a:endParaRPr lang="ar-DZ"/>
                    </a:p>
                  </a:txBody>
                  <a:tcPr/>
                </a:tc>
                <a:tc>
                  <a:txBody>
                    <a:bodyPr/>
                    <a:lstStyle/>
                    <a:p>
                      <a:pPr marL="0" algn="l" defTabSz="1921154" rtl="0" eaLnBrk="1" fontAlgn="b" latinLnBrk="0" hangingPunct="1"/>
                      <a:r>
                        <a:rPr lang="en-029" sz="3000" i="1" kern="1200" dirty="0" err="1">
                          <a:solidFill>
                            <a:schemeClr val="tx1"/>
                          </a:solidFill>
                          <a:latin typeface="Times New Roman" pitchFamily="18" charset="0"/>
                          <a:ea typeface="+mn-ea"/>
                          <a:cs typeface="+mj-cs"/>
                        </a:rPr>
                        <a:t>Tetramorium</a:t>
                      </a:r>
                      <a:r>
                        <a:rPr lang="en-029" sz="3000" i="1" kern="1200" dirty="0">
                          <a:solidFill>
                            <a:schemeClr val="tx1"/>
                          </a:solidFill>
                          <a:latin typeface="Times New Roman" pitchFamily="18" charset="0"/>
                          <a:ea typeface="+mn-ea"/>
                          <a:cs typeface="+mj-cs"/>
                        </a:rPr>
                        <a:t> </a:t>
                      </a:r>
                      <a:r>
                        <a:rPr lang="en-029" sz="3000" i="1" kern="1200" dirty="0" err="1">
                          <a:solidFill>
                            <a:schemeClr val="tx1"/>
                          </a:solidFill>
                          <a:latin typeface="Times New Roman" pitchFamily="18" charset="0"/>
                          <a:ea typeface="+mn-ea"/>
                          <a:cs typeface="+mj-cs"/>
                        </a:rPr>
                        <a:t>sericeiventris</a:t>
                      </a:r>
                      <a:endParaRPr lang="en-029" sz="3000" i="1" kern="1200" dirty="0">
                        <a:solidFill>
                          <a:schemeClr val="tx1"/>
                        </a:solidFill>
                        <a:latin typeface="Times New Roman" pitchFamily="18" charset="0"/>
                        <a:ea typeface="+mn-ea"/>
                        <a:cs typeface="+mj-cs"/>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algn="ctr" defTabSz="1921154" rtl="0" eaLnBrk="1" fontAlgn="b" latinLnBrk="0" hangingPunct="1"/>
                      <a:r>
                        <a:rPr lang="ar-DZ" sz="3000" kern="1200" dirty="0">
                          <a:solidFill>
                            <a:schemeClr val="tx1"/>
                          </a:solidFill>
                          <a:latin typeface="Times New Roman" pitchFamily="18" charset="0"/>
                          <a:ea typeface="+mn-ea"/>
                          <a:cs typeface="+mj-cs"/>
                        </a:rPr>
                        <a:t> </a:t>
                      </a:r>
                      <a:r>
                        <a:rPr lang="ar-DZ" sz="3000" kern="1200" dirty="0" err="1">
                          <a:solidFill>
                            <a:schemeClr val="tx1"/>
                          </a:solidFill>
                          <a:latin typeface="Times New Roman" pitchFamily="18" charset="0"/>
                          <a:ea typeface="+mn-ea"/>
                          <a:cs typeface="+mj-cs"/>
                        </a:rPr>
                        <a:t>+</a:t>
                      </a:r>
                      <a:endParaRPr lang="ar-DZ" sz="3000" kern="1200" dirty="0">
                        <a:solidFill>
                          <a:schemeClr val="tx1"/>
                        </a:solidFill>
                        <a:latin typeface="Times New Roman" pitchFamily="18" charset="0"/>
                        <a:ea typeface="+mn-ea"/>
                        <a:cs typeface="+mj-cs"/>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algn="ctr" defTabSz="1921154" rtl="0" eaLnBrk="1" fontAlgn="b" latinLnBrk="0" hangingPunct="1"/>
                      <a:r>
                        <a:rPr lang="ar-DZ" sz="3000" kern="1200" dirty="0">
                          <a:solidFill>
                            <a:schemeClr val="tx1"/>
                          </a:solidFill>
                          <a:latin typeface="Times New Roman" pitchFamily="18" charset="0"/>
                          <a:ea typeface="+mn-ea"/>
                          <a:cs typeface="+mj-cs"/>
                        </a:rPr>
                        <a:t> </a:t>
                      </a:r>
                      <a:r>
                        <a:rPr lang="ar-DZ" sz="3000" kern="1200" dirty="0" err="1">
                          <a:solidFill>
                            <a:schemeClr val="tx1"/>
                          </a:solidFill>
                          <a:latin typeface="Times New Roman" pitchFamily="18" charset="0"/>
                          <a:ea typeface="+mn-ea"/>
                          <a:cs typeface="+mj-cs"/>
                        </a:rPr>
                        <a:t>-</a:t>
                      </a:r>
                      <a:endParaRPr lang="ar-DZ" sz="3000" kern="1200" dirty="0">
                        <a:solidFill>
                          <a:schemeClr val="tx1"/>
                        </a:solidFill>
                        <a:latin typeface="Times New Roman" pitchFamily="18" charset="0"/>
                        <a:ea typeface="+mn-ea"/>
                        <a:cs typeface="+mj-cs"/>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graphicFrame>
        <p:nvGraphicFramePr>
          <p:cNvPr id="119" name="Tableau 118"/>
          <p:cNvGraphicFramePr>
            <a:graphicFrameLocks noGrp="1"/>
          </p:cNvGraphicFramePr>
          <p:nvPr/>
        </p:nvGraphicFramePr>
        <p:xfrm>
          <a:off x="16652156" y="32258717"/>
          <a:ext cx="12673407" cy="6067425"/>
        </p:xfrm>
        <a:graphic>
          <a:graphicData uri="http://schemas.openxmlformats.org/drawingml/2006/table">
            <a:tbl>
              <a:tblPr/>
              <a:tblGrid>
                <a:gridCol w="3198038"/>
                <a:gridCol w="3205954"/>
                <a:gridCol w="2089805"/>
                <a:gridCol w="2089805"/>
                <a:gridCol w="2089805"/>
              </a:tblGrid>
              <a:tr h="0">
                <a:tc>
                  <a:txBody>
                    <a:bodyPr/>
                    <a:lstStyle/>
                    <a:p>
                      <a:pPr algn="ctr" fontAlgn="ctr"/>
                      <a:endParaRPr lang="ar-DZ" sz="3000" b="0" i="0" u="none" strike="noStrike" dirty="0">
                        <a:solidFill>
                          <a:srgbClr val="000000"/>
                        </a:solidFill>
                        <a:latin typeface="Arial"/>
                      </a:endParaRPr>
                    </a:p>
                  </a:txBody>
                  <a:tcPr marL="9525" marR="9525" marT="9525" marB="0" anchor="ctr">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marL="0" algn="ctr" defTabSz="1921154" rtl="0" eaLnBrk="1" fontAlgn="ctr" latinLnBrk="0" hangingPunct="1"/>
                      <a:r>
                        <a:rPr lang="en-029" sz="3000" kern="1200" dirty="0" err="1" smtClean="0">
                          <a:solidFill>
                            <a:schemeClr val="tx1"/>
                          </a:solidFill>
                          <a:latin typeface="Times New Roman" pitchFamily="18" charset="0"/>
                          <a:ea typeface="+mn-ea"/>
                          <a:cs typeface="+mj-cs"/>
                        </a:rPr>
                        <a:t>Paramètre</a:t>
                      </a:r>
                      <a:r>
                        <a:rPr lang="en-029" sz="3000" kern="1200" dirty="0">
                          <a:solidFill>
                            <a:schemeClr val="tx1"/>
                          </a:solidFill>
                          <a:latin typeface="Times New Roman" pitchFamily="18" charset="0"/>
                          <a:ea typeface="+mn-ea"/>
                          <a:cs typeface="+mj-cs"/>
                        </a:rPr>
                        <a:t>/ </a:t>
                      </a:r>
                      <a:r>
                        <a:rPr lang="en-029" sz="3000" kern="1200" dirty="0" err="1" smtClean="0">
                          <a:solidFill>
                            <a:schemeClr val="tx1"/>
                          </a:solidFill>
                          <a:latin typeface="Times New Roman" pitchFamily="18" charset="0"/>
                          <a:ea typeface="+mn-ea"/>
                          <a:cs typeface="+mj-cs"/>
                        </a:rPr>
                        <a:t>Parcelle</a:t>
                      </a:r>
                      <a:endParaRPr lang="en-029" sz="3000" kern="1200" dirty="0">
                        <a:solidFill>
                          <a:schemeClr val="tx1"/>
                        </a:solidFill>
                        <a:latin typeface="Times New Roman" pitchFamily="18" charset="0"/>
                        <a:ea typeface="+mn-ea"/>
                        <a:cs typeface="+mj-cs"/>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algn="ctr" defTabSz="1921154" rtl="0" eaLnBrk="1" fontAlgn="ctr" latinLnBrk="0" hangingPunct="1"/>
                      <a:r>
                        <a:rPr lang="en-029" sz="3000" kern="1200" dirty="0">
                          <a:solidFill>
                            <a:schemeClr val="tx1"/>
                          </a:solidFill>
                          <a:latin typeface="Times New Roman" pitchFamily="18" charset="0"/>
                          <a:ea typeface="+mn-ea"/>
                          <a:cs typeface="+mj-cs"/>
                        </a:rPr>
                        <a:t>CE (</a:t>
                      </a:r>
                      <a:r>
                        <a:rPr lang="en-029" sz="3000" kern="1200" dirty="0" err="1">
                          <a:solidFill>
                            <a:schemeClr val="tx1"/>
                          </a:solidFill>
                          <a:latin typeface="Times New Roman" pitchFamily="18" charset="0"/>
                          <a:ea typeface="+mn-ea"/>
                          <a:cs typeface="+mj-cs"/>
                        </a:rPr>
                        <a:t>ds</a:t>
                      </a:r>
                      <a:r>
                        <a:rPr lang="en-029" sz="3000" kern="1200" dirty="0">
                          <a:solidFill>
                            <a:schemeClr val="tx1"/>
                          </a:solidFill>
                          <a:latin typeface="Times New Roman" pitchFamily="18" charset="0"/>
                          <a:ea typeface="+mn-ea"/>
                          <a:cs typeface="+mj-cs"/>
                        </a:rPr>
                        <a:t>/m)</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algn="ctr" defTabSz="1921154" rtl="0" eaLnBrk="1" fontAlgn="ctr" latinLnBrk="0" hangingPunct="1"/>
                      <a:r>
                        <a:rPr lang="en-029" sz="3000" kern="1200" dirty="0" smtClean="0">
                          <a:solidFill>
                            <a:schemeClr val="tx1"/>
                          </a:solidFill>
                          <a:latin typeface="Times New Roman" pitchFamily="18" charset="0"/>
                          <a:ea typeface="+mn-ea"/>
                          <a:cs typeface="+mj-cs"/>
                        </a:rPr>
                        <a:t>pH</a:t>
                      </a:r>
                      <a:endParaRPr lang="en-029" sz="3000" kern="1200" dirty="0">
                        <a:solidFill>
                          <a:schemeClr val="tx1"/>
                        </a:solidFill>
                        <a:latin typeface="Times New Roman" pitchFamily="18" charset="0"/>
                        <a:ea typeface="+mn-ea"/>
                        <a:cs typeface="+mj-cs"/>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algn="ctr" defTabSz="1921154" rtl="0" eaLnBrk="1" fontAlgn="ctr" latinLnBrk="0" hangingPunct="1"/>
                      <a:r>
                        <a:rPr lang="en-029" sz="3000" kern="1200" dirty="0">
                          <a:solidFill>
                            <a:schemeClr val="tx1"/>
                          </a:solidFill>
                          <a:latin typeface="Times New Roman" pitchFamily="18" charset="0"/>
                          <a:ea typeface="+mn-ea"/>
                          <a:cs typeface="+mj-cs"/>
                        </a:rPr>
                        <a:t>CaCO3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80975">
                <a:tc rowSpan="3">
                  <a:txBody>
                    <a:bodyPr/>
                    <a:lstStyle/>
                    <a:p>
                      <a:pPr marL="0" algn="ctr" defTabSz="1921154" rtl="0" eaLnBrk="1" fontAlgn="ctr" latinLnBrk="0" hangingPunct="1"/>
                      <a:r>
                        <a:rPr lang="en-029" sz="3000" kern="1200" dirty="0" err="1">
                          <a:solidFill>
                            <a:schemeClr val="tx1"/>
                          </a:solidFill>
                          <a:latin typeface="Times New Roman" pitchFamily="18" charset="0"/>
                          <a:ea typeface="+mn-ea"/>
                          <a:cs typeface="+mj-cs"/>
                        </a:rPr>
                        <a:t>P.irrigué</a:t>
                      </a:r>
                      <a:endParaRPr lang="en-029" sz="3000" kern="1200" dirty="0">
                        <a:solidFill>
                          <a:schemeClr val="tx1"/>
                        </a:solidFill>
                        <a:latin typeface="Times New Roman" pitchFamily="18" charset="0"/>
                        <a:ea typeface="+mn-ea"/>
                        <a:cs typeface="+mj-cs"/>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algn="ctr" defTabSz="1921154" rtl="0" eaLnBrk="1" fontAlgn="ctr" latinLnBrk="0" hangingPunct="1"/>
                      <a:r>
                        <a:rPr lang="en-029" sz="3000" kern="1200" dirty="0">
                          <a:solidFill>
                            <a:schemeClr val="tx1"/>
                          </a:solidFill>
                          <a:latin typeface="Times New Roman" pitchFamily="18" charset="0"/>
                          <a:ea typeface="+mn-ea"/>
                          <a:cs typeface="+mj-cs"/>
                        </a:rPr>
                        <a:t>(0- 20cm)</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algn="ctr" defTabSz="1921154" rtl="0" eaLnBrk="1" fontAlgn="ctr" latinLnBrk="0" hangingPunct="1"/>
                      <a:r>
                        <a:rPr lang="ar-DZ" sz="3000" kern="1200" dirty="0">
                          <a:solidFill>
                            <a:schemeClr val="tx1"/>
                          </a:solidFill>
                          <a:latin typeface="Times New Roman" pitchFamily="18" charset="0"/>
                          <a:ea typeface="+mn-ea"/>
                          <a:cs typeface="+mj-cs"/>
                        </a:rPr>
                        <a:t>2.575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algn="ctr" defTabSz="1921154" rtl="0" eaLnBrk="1" fontAlgn="ctr" latinLnBrk="0" hangingPunct="1"/>
                      <a:r>
                        <a:rPr lang="ar-DZ" sz="3000" kern="1200" dirty="0">
                          <a:solidFill>
                            <a:schemeClr val="tx1"/>
                          </a:solidFill>
                          <a:latin typeface="Times New Roman" pitchFamily="18" charset="0"/>
                          <a:ea typeface="+mn-ea"/>
                          <a:cs typeface="+mj-cs"/>
                        </a:rPr>
                        <a:t>7.52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algn="ctr" defTabSz="1921154" rtl="0" eaLnBrk="1" fontAlgn="ctr" latinLnBrk="0" hangingPunct="1"/>
                      <a:r>
                        <a:rPr lang="fr-FR" sz="3000" kern="1200" dirty="0" smtClean="0">
                          <a:solidFill>
                            <a:schemeClr val="tx1"/>
                          </a:solidFill>
                          <a:latin typeface="Times New Roman" pitchFamily="18" charset="0"/>
                          <a:ea typeface="+mn-ea"/>
                          <a:cs typeface="+mj-cs"/>
                        </a:rPr>
                        <a:t>2.504</a:t>
                      </a:r>
                      <a:r>
                        <a:rPr lang="ar-DZ" sz="3000" kern="1200" dirty="0">
                          <a:solidFill>
                            <a:schemeClr val="tx1"/>
                          </a:solidFill>
                          <a:latin typeface="Times New Roman" pitchFamily="18" charset="0"/>
                          <a:ea typeface="+mn-ea"/>
                          <a:cs typeface="+mj-cs"/>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80975">
                <a:tc vMerge="1">
                  <a:txBody>
                    <a:bodyPr/>
                    <a:lstStyle/>
                    <a:p>
                      <a:pPr rtl="1"/>
                      <a:endParaRPr lang="ar-DZ"/>
                    </a:p>
                  </a:txBody>
                  <a:tcPr/>
                </a:tc>
                <a:tc>
                  <a:txBody>
                    <a:bodyPr/>
                    <a:lstStyle/>
                    <a:p>
                      <a:pPr marL="0" algn="ctr" defTabSz="1921154" rtl="0" eaLnBrk="1" fontAlgn="ctr" latinLnBrk="0" hangingPunct="1"/>
                      <a:r>
                        <a:rPr lang="en-029" sz="3000" kern="1200" dirty="0" err="1">
                          <a:solidFill>
                            <a:schemeClr val="tx1"/>
                          </a:solidFill>
                          <a:latin typeface="Times New Roman" pitchFamily="18" charset="0"/>
                          <a:ea typeface="+mn-ea"/>
                          <a:cs typeface="+mj-cs"/>
                        </a:rPr>
                        <a:t>(20- 30cm)</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algn="ctr" defTabSz="1921154" rtl="0" eaLnBrk="1" fontAlgn="ctr" latinLnBrk="0" hangingPunct="1"/>
                      <a:r>
                        <a:rPr lang="ar-DZ" sz="3000" kern="1200" dirty="0" err="1">
                          <a:solidFill>
                            <a:schemeClr val="tx1"/>
                          </a:solidFill>
                          <a:latin typeface="Times New Roman" pitchFamily="18" charset="0"/>
                          <a:ea typeface="+mn-ea"/>
                          <a:cs typeface="+mj-cs"/>
                        </a:rPr>
                        <a:t>3.083</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algn="ctr" defTabSz="1921154" rtl="0" eaLnBrk="1" fontAlgn="ctr" latinLnBrk="0" hangingPunct="1"/>
                      <a:r>
                        <a:rPr lang="ar-DZ" sz="3000" kern="1200" dirty="0" err="1">
                          <a:solidFill>
                            <a:schemeClr val="tx1"/>
                          </a:solidFill>
                          <a:latin typeface="Times New Roman" pitchFamily="18" charset="0"/>
                          <a:ea typeface="+mn-ea"/>
                          <a:cs typeface="+mj-cs"/>
                        </a:rPr>
                        <a:t>7.9</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algn="ctr" defTabSz="1921154" rtl="0" eaLnBrk="1" fontAlgn="ctr" latinLnBrk="0" hangingPunct="1"/>
                      <a:r>
                        <a:rPr lang="ar-DZ" sz="3000" kern="1200" dirty="0">
                          <a:solidFill>
                            <a:schemeClr val="tx1"/>
                          </a:solidFill>
                          <a:latin typeface="Times New Roman" pitchFamily="18" charset="0"/>
                          <a:ea typeface="+mn-ea"/>
                          <a:cs typeface="+mj-cs"/>
                        </a:rPr>
                        <a:t> </a:t>
                      </a:r>
                      <a:r>
                        <a:rPr lang="ar-DZ" sz="3000" kern="1200" dirty="0" smtClean="0">
                          <a:solidFill>
                            <a:schemeClr val="tx1"/>
                          </a:solidFill>
                          <a:latin typeface="Times New Roman" pitchFamily="18" charset="0"/>
                          <a:ea typeface="+mn-ea"/>
                          <a:cs typeface="+mj-cs"/>
                        </a:rPr>
                        <a:t>8.819</a:t>
                      </a:r>
                      <a:endParaRPr lang="ar-DZ" sz="3000" kern="1200" dirty="0">
                        <a:solidFill>
                          <a:schemeClr val="tx1"/>
                        </a:solidFill>
                        <a:latin typeface="Times New Roman" pitchFamily="18" charset="0"/>
                        <a:ea typeface="+mn-ea"/>
                        <a:cs typeface="+mj-cs"/>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80975">
                <a:tc vMerge="1">
                  <a:txBody>
                    <a:bodyPr/>
                    <a:lstStyle/>
                    <a:p>
                      <a:pPr rtl="1"/>
                      <a:endParaRPr lang="ar-DZ"/>
                    </a:p>
                  </a:txBody>
                  <a:tcPr/>
                </a:tc>
                <a:tc>
                  <a:txBody>
                    <a:bodyPr/>
                    <a:lstStyle/>
                    <a:p>
                      <a:pPr marL="0" algn="ctr" defTabSz="1921154" rtl="0" eaLnBrk="1" fontAlgn="ctr" latinLnBrk="0" hangingPunct="1"/>
                      <a:r>
                        <a:rPr lang="en-029" sz="3000" kern="1200" dirty="0" err="1">
                          <a:solidFill>
                            <a:schemeClr val="tx1"/>
                          </a:solidFill>
                          <a:latin typeface="Times New Roman" pitchFamily="18" charset="0"/>
                          <a:ea typeface="+mn-ea"/>
                          <a:cs typeface="+mj-cs"/>
                        </a:rPr>
                        <a:t>(30- 50cm)</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algn="ctr" defTabSz="1921154" rtl="0" eaLnBrk="1" fontAlgn="ctr" latinLnBrk="0" hangingPunct="1"/>
                      <a:r>
                        <a:rPr lang="ar-DZ" sz="3000" kern="1200" dirty="0" err="1">
                          <a:solidFill>
                            <a:schemeClr val="tx1"/>
                          </a:solidFill>
                          <a:latin typeface="Times New Roman" pitchFamily="18" charset="0"/>
                          <a:ea typeface="+mn-ea"/>
                          <a:cs typeface="+mj-cs"/>
                        </a:rPr>
                        <a:t>3.091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algn="ctr" defTabSz="1921154" rtl="0" eaLnBrk="1" fontAlgn="ctr" latinLnBrk="0" hangingPunct="1"/>
                      <a:r>
                        <a:rPr lang="ar-DZ" sz="3000" kern="1200" dirty="0" err="1">
                          <a:solidFill>
                            <a:schemeClr val="tx1"/>
                          </a:solidFill>
                          <a:latin typeface="Times New Roman" pitchFamily="18" charset="0"/>
                          <a:ea typeface="+mn-ea"/>
                          <a:cs typeface="+mj-cs"/>
                        </a:rPr>
                        <a:t>7.81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algn="ctr" defTabSz="1921154" rtl="0" eaLnBrk="1" fontAlgn="ctr" latinLnBrk="0" hangingPunct="1"/>
                      <a:r>
                        <a:rPr lang="ar-DZ" sz="3000" kern="1200" dirty="0">
                          <a:solidFill>
                            <a:schemeClr val="tx1"/>
                          </a:solidFill>
                          <a:latin typeface="Times New Roman" pitchFamily="18" charset="0"/>
                          <a:ea typeface="+mn-ea"/>
                          <a:cs typeface="+mj-cs"/>
                        </a:rPr>
                        <a:t> </a:t>
                      </a:r>
                      <a:r>
                        <a:rPr lang="ar-DZ" sz="3000" kern="1200" dirty="0" smtClean="0">
                          <a:solidFill>
                            <a:schemeClr val="tx1"/>
                          </a:solidFill>
                          <a:latin typeface="Times New Roman" pitchFamily="18" charset="0"/>
                          <a:ea typeface="+mn-ea"/>
                          <a:cs typeface="+mj-cs"/>
                        </a:rPr>
                        <a:t>2.795</a:t>
                      </a:r>
                      <a:endParaRPr lang="ar-DZ" sz="3000" kern="1200" dirty="0">
                        <a:solidFill>
                          <a:schemeClr val="tx1"/>
                        </a:solidFill>
                        <a:latin typeface="Times New Roman" pitchFamily="18" charset="0"/>
                        <a:ea typeface="+mn-ea"/>
                        <a:cs typeface="+mj-cs"/>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80975">
                <a:tc rowSpan="3">
                  <a:txBody>
                    <a:bodyPr/>
                    <a:lstStyle/>
                    <a:p>
                      <a:pPr marL="0" algn="ctr" defTabSz="1921154" rtl="0" eaLnBrk="1" fontAlgn="ctr" latinLnBrk="0" hangingPunct="1"/>
                      <a:r>
                        <a:rPr lang="en-029" sz="3000" kern="1200" dirty="0">
                          <a:solidFill>
                            <a:schemeClr val="tx1"/>
                          </a:solidFill>
                          <a:latin typeface="Times New Roman" pitchFamily="18" charset="0"/>
                          <a:ea typeface="+mn-ea"/>
                          <a:cs typeface="+mj-cs"/>
                        </a:rPr>
                        <a:t>p. non </a:t>
                      </a:r>
                      <a:r>
                        <a:rPr lang="en-029" sz="3000" kern="1200" dirty="0" err="1">
                          <a:solidFill>
                            <a:schemeClr val="tx1"/>
                          </a:solidFill>
                          <a:latin typeface="Times New Roman" pitchFamily="18" charset="0"/>
                          <a:ea typeface="+mn-ea"/>
                          <a:cs typeface="+mj-cs"/>
                        </a:rPr>
                        <a:t>irrigué</a:t>
                      </a:r>
                      <a:endParaRPr lang="en-029" sz="3000" kern="1200" dirty="0">
                        <a:solidFill>
                          <a:schemeClr val="tx1"/>
                        </a:solidFill>
                        <a:latin typeface="Times New Roman" pitchFamily="18" charset="0"/>
                        <a:ea typeface="+mn-ea"/>
                        <a:cs typeface="+mj-cs"/>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algn="ctr" defTabSz="1921154" rtl="0" eaLnBrk="1" fontAlgn="ctr" latinLnBrk="0" hangingPunct="1"/>
                      <a:r>
                        <a:rPr lang="en-029" sz="3000" kern="1200" dirty="0" err="1">
                          <a:solidFill>
                            <a:schemeClr val="tx1"/>
                          </a:solidFill>
                          <a:latin typeface="Times New Roman" pitchFamily="18" charset="0"/>
                          <a:ea typeface="+mn-ea"/>
                          <a:cs typeface="+mj-cs"/>
                        </a:rPr>
                        <a:t>(0- 20cm)</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algn="ctr" defTabSz="1921154" rtl="0" eaLnBrk="1" fontAlgn="ctr" latinLnBrk="0" hangingPunct="1"/>
                      <a:r>
                        <a:rPr lang="ar-DZ" sz="3000" kern="1200" dirty="0" err="1">
                          <a:solidFill>
                            <a:schemeClr val="tx1"/>
                          </a:solidFill>
                          <a:latin typeface="Times New Roman" pitchFamily="18" charset="0"/>
                          <a:ea typeface="+mn-ea"/>
                          <a:cs typeface="+mj-cs"/>
                        </a:rPr>
                        <a:t>7.493</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algn="ctr" defTabSz="1921154" rtl="0" eaLnBrk="1" fontAlgn="ctr" latinLnBrk="0" hangingPunct="1"/>
                      <a:r>
                        <a:rPr lang="ar-DZ" sz="3000" kern="1200" dirty="0" err="1">
                          <a:solidFill>
                            <a:schemeClr val="tx1"/>
                          </a:solidFill>
                          <a:latin typeface="Times New Roman" pitchFamily="18" charset="0"/>
                          <a:ea typeface="+mn-ea"/>
                          <a:cs typeface="+mj-cs"/>
                        </a:rPr>
                        <a:t>7.47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algn="ctr" defTabSz="1921154" rtl="0" eaLnBrk="1" fontAlgn="ctr" latinLnBrk="0" hangingPunct="1"/>
                      <a:r>
                        <a:rPr lang="ar-DZ" sz="3000" kern="1200" dirty="0">
                          <a:solidFill>
                            <a:schemeClr val="tx1"/>
                          </a:solidFill>
                          <a:latin typeface="Times New Roman" pitchFamily="18" charset="0"/>
                          <a:ea typeface="+mn-ea"/>
                          <a:cs typeface="+mj-cs"/>
                        </a:rPr>
                        <a:t> </a:t>
                      </a:r>
                      <a:r>
                        <a:rPr lang="ar-DZ" sz="3000" kern="1200" dirty="0" smtClean="0">
                          <a:solidFill>
                            <a:schemeClr val="tx1"/>
                          </a:solidFill>
                          <a:latin typeface="Times New Roman" pitchFamily="18" charset="0"/>
                          <a:ea typeface="+mn-ea"/>
                          <a:cs typeface="+mj-cs"/>
                        </a:rPr>
                        <a:t>2.716</a:t>
                      </a:r>
                      <a:endParaRPr lang="ar-DZ" sz="3000" kern="1200" dirty="0">
                        <a:solidFill>
                          <a:schemeClr val="tx1"/>
                        </a:solidFill>
                        <a:latin typeface="Times New Roman" pitchFamily="18" charset="0"/>
                        <a:ea typeface="+mn-ea"/>
                        <a:cs typeface="+mj-cs"/>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80975">
                <a:tc vMerge="1">
                  <a:txBody>
                    <a:bodyPr/>
                    <a:lstStyle/>
                    <a:p>
                      <a:pPr rtl="1"/>
                      <a:endParaRPr lang="ar-DZ"/>
                    </a:p>
                  </a:txBody>
                  <a:tcPr/>
                </a:tc>
                <a:tc>
                  <a:txBody>
                    <a:bodyPr/>
                    <a:lstStyle/>
                    <a:p>
                      <a:pPr marL="0" algn="ctr" defTabSz="1921154" rtl="0" eaLnBrk="1" fontAlgn="ctr" latinLnBrk="0" hangingPunct="1"/>
                      <a:r>
                        <a:rPr lang="en-029" sz="3000" kern="1200" dirty="0" err="1">
                          <a:solidFill>
                            <a:schemeClr val="tx1"/>
                          </a:solidFill>
                          <a:latin typeface="Times New Roman" pitchFamily="18" charset="0"/>
                          <a:ea typeface="+mn-ea"/>
                          <a:cs typeface="+mj-cs"/>
                        </a:rPr>
                        <a:t>(20- 30cm)</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algn="ctr" defTabSz="1921154" rtl="0" eaLnBrk="1" fontAlgn="ctr" latinLnBrk="0" hangingPunct="1"/>
                      <a:r>
                        <a:rPr lang="ar-DZ" sz="3000" kern="1200" dirty="0" err="1">
                          <a:solidFill>
                            <a:schemeClr val="tx1"/>
                          </a:solidFill>
                          <a:latin typeface="Times New Roman" pitchFamily="18" charset="0"/>
                          <a:ea typeface="+mn-ea"/>
                          <a:cs typeface="+mj-cs"/>
                        </a:rPr>
                        <a:t>5.813</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algn="ctr" defTabSz="1921154" rtl="0" eaLnBrk="1" fontAlgn="ctr" latinLnBrk="0" hangingPunct="1"/>
                      <a:r>
                        <a:rPr lang="ar-DZ" sz="3000" kern="1200" dirty="0" err="1">
                          <a:solidFill>
                            <a:schemeClr val="tx1"/>
                          </a:solidFill>
                          <a:latin typeface="Times New Roman" pitchFamily="18" charset="0"/>
                          <a:ea typeface="+mn-ea"/>
                          <a:cs typeface="+mj-cs"/>
                        </a:rPr>
                        <a:t>7.91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algn="ctr" defTabSz="1921154" rtl="0" eaLnBrk="1" fontAlgn="ctr" latinLnBrk="0" hangingPunct="1"/>
                      <a:r>
                        <a:rPr lang="ar-DZ" sz="3000" kern="1200" dirty="0">
                          <a:solidFill>
                            <a:schemeClr val="tx1"/>
                          </a:solidFill>
                          <a:latin typeface="Times New Roman" pitchFamily="18" charset="0"/>
                          <a:ea typeface="+mn-ea"/>
                          <a:cs typeface="+mj-cs"/>
                        </a:rPr>
                        <a:t> </a:t>
                      </a:r>
                      <a:r>
                        <a:rPr lang="ar-DZ" sz="3000" kern="1200" dirty="0" smtClean="0">
                          <a:solidFill>
                            <a:schemeClr val="tx1"/>
                          </a:solidFill>
                          <a:latin typeface="Times New Roman" pitchFamily="18" charset="0"/>
                          <a:ea typeface="+mn-ea"/>
                          <a:cs typeface="+mj-cs"/>
                        </a:rPr>
                        <a:t>2.645</a:t>
                      </a:r>
                      <a:endParaRPr lang="ar-DZ" sz="3000" kern="1200" dirty="0">
                        <a:solidFill>
                          <a:schemeClr val="tx1"/>
                        </a:solidFill>
                        <a:latin typeface="Times New Roman" pitchFamily="18" charset="0"/>
                        <a:ea typeface="+mn-ea"/>
                        <a:cs typeface="+mj-cs"/>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80975">
                <a:tc vMerge="1">
                  <a:txBody>
                    <a:bodyPr/>
                    <a:lstStyle/>
                    <a:p>
                      <a:pPr rtl="1"/>
                      <a:endParaRPr lang="ar-DZ"/>
                    </a:p>
                  </a:txBody>
                  <a:tcPr/>
                </a:tc>
                <a:tc>
                  <a:txBody>
                    <a:bodyPr/>
                    <a:lstStyle/>
                    <a:p>
                      <a:pPr marL="0" algn="ctr" defTabSz="1921154" rtl="0" eaLnBrk="1" fontAlgn="ctr" latinLnBrk="0" hangingPunct="1"/>
                      <a:r>
                        <a:rPr lang="en-029" sz="3000" kern="1200" dirty="0" err="1">
                          <a:solidFill>
                            <a:schemeClr val="tx1"/>
                          </a:solidFill>
                          <a:latin typeface="Times New Roman" pitchFamily="18" charset="0"/>
                          <a:ea typeface="+mn-ea"/>
                          <a:cs typeface="+mj-cs"/>
                        </a:rPr>
                        <a:t>(30- 50cm)</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algn="ctr" defTabSz="1921154" rtl="0" eaLnBrk="1" fontAlgn="ctr" latinLnBrk="0" hangingPunct="1"/>
                      <a:r>
                        <a:rPr lang="ar-DZ" sz="3000" kern="1200" dirty="0" err="1">
                          <a:solidFill>
                            <a:schemeClr val="tx1"/>
                          </a:solidFill>
                          <a:latin typeface="Times New Roman" pitchFamily="18" charset="0"/>
                          <a:ea typeface="+mn-ea"/>
                          <a:cs typeface="+mj-cs"/>
                        </a:rPr>
                        <a:t>4.685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algn="ctr" defTabSz="1921154" rtl="0" eaLnBrk="1" fontAlgn="ctr" latinLnBrk="0" hangingPunct="1"/>
                      <a:r>
                        <a:rPr lang="ar-DZ" sz="3000" kern="1200" dirty="0" err="1">
                          <a:solidFill>
                            <a:schemeClr val="tx1"/>
                          </a:solidFill>
                          <a:latin typeface="Times New Roman" pitchFamily="18" charset="0"/>
                          <a:ea typeface="+mn-ea"/>
                          <a:cs typeface="+mj-cs"/>
                        </a:rPr>
                        <a:t>7.87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algn="ctr" defTabSz="1921154" rtl="0" eaLnBrk="1" fontAlgn="ctr" latinLnBrk="0" hangingPunct="1"/>
                      <a:r>
                        <a:rPr lang="ar-DZ" sz="3000" kern="1200" dirty="0">
                          <a:solidFill>
                            <a:schemeClr val="tx1"/>
                          </a:solidFill>
                          <a:latin typeface="Times New Roman" pitchFamily="18" charset="0"/>
                          <a:ea typeface="+mn-ea"/>
                          <a:cs typeface="+mj-cs"/>
                        </a:rPr>
                        <a:t> </a:t>
                      </a:r>
                      <a:r>
                        <a:rPr lang="ar-DZ" sz="3000" kern="1200" dirty="0" smtClean="0">
                          <a:solidFill>
                            <a:schemeClr val="tx1"/>
                          </a:solidFill>
                          <a:latin typeface="Times New Roman" pitchFamily="18" charset="0"/>
                          <a:ea typeface="+mn-ea"/>
                          <a:cs typeface="+mj-cs"/>
                        </a:rPr>
                        <a:t>2.286</a:t>
                      </a:r>
                      <a:endParaRPr lang="ar-DZ" sz="3000" kern="1200" dirty="0">
                        <a:solidFill>
                          <a:schemeClr val="tx1"/>
                        </a:solidFill>
                        <a:latin typeface="Times New Roman" pitchFamily="18" charset="0"/>
                        <a:ea typeface="+mn-ea"/>
                        <a:cs typeface="+mj-cs"/>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80975">
                <a:tc rowSpan="3">
                  <a:txBody>
                    <a:bodyPr/>
                    <a:lstStyle/>
                    <a:p>
                      <a:pPr marL="0" algn="ctr" defTabSz="1921154" rtl="0" eaLnBrk="1" fontAlgn="ctr" latinLnBrk="0" hangingPunct="1"/>
                      <a:r>
                        <a:rPr lang="en-029" sz="3000" kern="1200" dirty="0">
                          <a:solidFill>
                            <a:schemeClr val="tx1"/>
                          </a:solidFill>
                          <a:latin typeface="Times New Roman" pitchFamily="18" charset="0"/>
                          <a:ea typeface="+mn-ea"/>
                          <a:cs typeface="+mj-cs"/>
                        </a:rPr>
                        <a:t>Drain</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algn="ctr" defTabSz="1921154" rtl="0" eaLnBrk="1" fontAlgn="ctr" latinLnBrk="0" hangingPunct="1"/>
                      <a:r>
                        <a:rPr lang="en-029" sz="3000" kern="1200" dirty="0" err="1">
                          <a:solidFill>
                            <a:schemeClr val="tx1"/>
                          </a:solidFill>
                          <a:latin typeface="Times New Roman" pitchFamily="18" charset="0"/>
                          <a:ea typeface="+mn-ea"/>
                          <a:cs typeface="+mj-cs"/>
                        </a:rPr>
                        <a:t>(0- 20cm)</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algn="ctr" defTabSz="1921154" rtl="0" eaLnBrk="1" fontAlgn="ctr" latinLnBrk="0" hangingPunct="1"/>
                      <a:r>
                        <a:rPr lang="ar-DZ" sz="3000" kern="1200" dirty="0" err="1">
                          <a:solidFill>
                            <a:schemeClr val="tx1"/>
                          </a:solidFill>
                          <a:latin typeface="Times New Roman" pitchFamily="18" charset="0"/>
                          <a:ea typeface="+mn-ea"/>
                          <a:cs typeface="+mj-cs"/>
                        </a:rPr>
                        <a:t>4.089</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algn="ctr" defTabSz="1921154" rtl="0" eaLnBrk="1" fontAlgn="ctr" latinLnBrk="0" hangingPunct="1"/>
                      <a:r>
                        <a:rPr lang="ar-DZ" sz="3000" kern="1200" dirty="0" err="1">
                          <a:solidFill>
                            <a:schemeClr val="tx1"/>
                          </a:solidFill>
                          <a:latin typeface="Times New Roman" pitchFamily="18" charset="0"/>
                          <a:ea typeface="+mn-ea"/>
                          <a:cs typeface="+mj-cs"/>
                        </a:rPr>
                        <a:t>7.92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algn="ctr" defTabSz="1921154" rtl="0" eaLnBrk="1" fontAlgn="ctr" latinLnBrk="0" hangingPunct="1"/>
                      <a:r>
                        <a:rPr lang="ar-DZ" sz="3000" kern="1200" dirty="0">
                          <a:solidFill>
                            <a:schemeClr val="tx1"/>
                          </a:solidFill>
                          <a:latin typeface="Times New Roman" pitchFamily="18" charset="0"/>
                          <a:ea typeface="+mn-ea"/>
                          <a:cs typeface="+mj-cs"/>
                        </a:rPr>
                        <a:t> </a:t>
                      </a:r>
                      <a:r>
                        <a:rPr lang="ar-DZ" sz="3000" kern="1200" dirty="0" smtClean="0">
                          <a:solidFill>
                            <a:schemeClr val="tx1"/>
                          </a:solidFill>
                          <a:latin typeface="Times New Roman" pitchFamily="18" charset="0"/>
                          <a:ea typeface="+mn-ea"/>
                          <a:cs typeface="+mj-cs"/>
                        </a:rPr>
                        <a:t>2.737</a:t>
                      </a:r>
                      <a:endParaRPr lang="ar-DZ" sz="3000" kern="1200" dirty="0">
                        <a:solidFill>
                          <a:schemeClr val="tx1"/>
                        </a:solidFill>
                        <a:latin typeface="Times New Roman" pitchFamily="18" charset="0"/>
                        <a:ea typeface="+mn-ea"/>
                        <a:cs typeface="+mj-cs"/>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80975">
                <a:tc vMerge="1">
                  <a:txBody>
                    <a:bodyPr/>
                    <a:lstStyle/>
                    <a:p>
                      <a:pPr rtl="1"/>
                      <a:endParaRPr lang="ar-DZ"/>
                    </a:p>
                  </a:txBody>
                  <a:tcPr/>
                </a:tc>
                <a:tc>
                  <a:txBody>
                    <a:bodyPr/>
                    <a:lstStyle/>
                    <a:p>
                      <a:pPr marL="0" algn="ctr" defTabSz="1921154" rtl="0" eaLnBrk="1" fontAlgn="ctr" latinLnBrk="0" hangingPunct="1"/>
                      <a:r>
                        <a:rPr lang="en-029" sz="3000" kern="1200" dirty="0" err="1">
                          <a:solidFill>
                            <a:schemeClr val="tx1"/>
                          </a:solidFill>
                          <a:latin typeface="Times New Roman" pitchFamily="18" charset="0"/>
                          <a:ea typeface="+mn-ea"/>
                          <a:cs typeface="+mj-cs"/>
                        </a:rPr>
                        <a:t>(20- 30cm)</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algn="ctr" defTabSz="1921154" rtl="0" eaLnBrk="1" fontAlgn="ctr" latinLnBrk="0" hangingPunct="1"/>
                      <a:r>
                        <a:rPr lang="ar-DZ" sz="3000" kern="1200" dirty="0" err="1">
                          <a:solidFill>
                            <a:schemeClr val="tx1"/>
                          </a:solidFill>
                          <a:latin typeface="Times New Roman" pitchFamily="18" charset="0"/>
                          <a:ea typeface="+mn-ea"/>
                          <a:cs typeface="+mj-cs"/>
                        </a:rPr>
                        <a:t>3.578</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algn="ctr" defTabSz="1921154" rtl="0" eaLnBrk="1" fontAlgn="ctr" latinLnBrk="0" hangingPunct="1"/>
                      <a:r>
                        <a:rPr lang="ar-DZ" sz="3000" kern="1200" dirty="0" err="1">
                          <a:solidFill>
                            <a:schemeClr val="tx1"/>
                          </a:solidFill>
                          <a:latin typeface="Times New Roman" pitchFamily="18" charset="0"/>
                          <a:ea typeface="+mn-ea"/>
                          <a:cs typeface="+mj-cs"/>
                        </a:rPr>
                        <a:t>7.99</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algn="ctr" defTabSz="1921154" rtl="0" eaLnBrk="1" fontAlgn="ctr" latinLnBrk="0" hangingPunct="1"/>
                      <a:r>
                        <a:rPr lang="ar-DZ" sz="3000" kern="1200" dirty="0">
                          <a:solidFill>
                            <a:schemeClr val="tx1"/>
                          </a:solidFill>
                          <a:latin typeface="Times New Roman" pitchFamily="18" charset="0"/>
                          <a:ea typeface="+mn-ea"/>
                          <a:cs typeface="+mj-cs"/>
                        </a:rPr>
                        <a:t> </a:t>
                      </a:r>
                      <a:r>
                        <a:rPr lang="ar-DZ" sz="3000" kern="1200" dirty="0" smtClean="0">
                          <a:solidFill>
                            <a:schemeClr val="tx1"/>
                          </a:solidFill>
                          <a:latin typeface="Times New Roman" pitchFamily="18" charset="0"/>
                          <a:ea typeface="+mn-ea"/>
                          <a:cs typeface="+mj-cs"/>
                        </a:rPr>
                        <a:t>2.947</a:t>
                      </a:r>
                      <a:endParaRPr lang="ar-DZ" sz="3000" kern="1200" dirty="0">
                        <a:solidFill>
                          <a:schemeClr val="tx1"/>
                        </a:solidFill>
                        <a:latin typeface="Times New Roman" pitchFamily="18" charset="0"/>
                        <a:ea typeface="+mn-ea"/>
                        <a:cs typeface="+mj-cs"/>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80975">
                <a:tc vMerge="1">
                  <a:txBody>
                    <a:bodyPr/>
                    <a:lstStyle/>
                    <a:p>
                      <a:pPr rtl="1"/>
                      <a:endParaRPr lang="ar-DZ"/>
                    </a:p>
                  </a:txBody>
                  <a:tcPr/>
                </a:tc>
                <a:tc>
                  <a:txBody>
                    <a:bodyPr/>
                    <a:lstStyle/>
                    <a:p>
                      <a:pPr marL="0" algn="ctr" defTabSz="1921154" rtl="0" eaLnBrk="1" fontAlgn="ctr" latinLnBrk="0" hangingPunct="1"/>
                      <a:r>
                        <a:rPr lang="en-029" sz="3000" kern="1200" dirty="0">
                          <a:solidFill>
                            <a:schemeClr val="tx1"/>
                          </a:solidFill>
                          <a:latin typeface="Times New Roman" pitchFamily="18" charset="0"/>
                          <a:ea typeface="+mn-ea"/>
                          <a:cs typeface="+mj-cs"/>
                        </a:rPr>
                        <a:t>(30- 50cm)</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algn="ctr" defTabSz="1921154" rtl="0" eaLnBrk="1" fontAlgn="ctr" latinLnBrk="0" hangingPunct="1"/>
                      <a:r>
                        <a:rPr lang="ar-DZ" sz="3000" kern="1200" dirty="0" err="1">
                          <a:solidFill>
                            <a:schemeClr val="tx1"/>
                          </a:solidFill>
                          <a:latin typeface="Times New Roman" pitchFamily="18" charset="0"/>
                          <a:ea typeface="+mn-ea"/>
                          <a:cs typeface="+mj-cs"/>
                        </a:rPr>
                        <a:t>3.677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algn="ctr" defTabSz="1921154" rtl="0" eaLnBrk="1" fontAlgn="ctr" latinLnBrk="0" hangingPunct="1"/>
                      <a:r>
                        <a:rPr lang="ar-DZ" sz="3000" kern="1200" dirty="0">
                          <a:solidFill>
                            <a:schemeClr val="tx1"/>
                          </a:solidFill>
                          <a:latin typeface="Times New Roman" pitchFamily="18" charset="0"/>
                          <a:ea typeface="+mn-ea"/>
                          <a:cs typeface="+mj-cs"/>
                        </a:rPr>
                        <a:t>7.98</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algn="ctr" defTabSz="1921154" rtl="0" eaLnBrk="1" fontAlgn="ctr" latinLnBrk="0" hangingPunct="1"/>
                      <a:r>
                        <a:rPr lang="ar-DZ" sz="3000" kern="1200" dirty="0">
                          <a:solidFill>
                            <a:schemeClr val="tx1"/>
                          </a:solidFill>
                          <a:latin typeface="Times New Roman" pitchFamily="18" charset="0"/>
                          <a:ea typeface="+mn-ea"/>
                          <a:cs typeface="+mj-cs"/>
                        </a:rPr>
                        <a:t> </a:t>
                      </a:r>
                      <a:r>
                        <a:rPr lang="ar-DZ" sz="3000" kern="1200" dirty="0" smtClean="0">
                          <a:solidFill>
                            <a:schemeClr val="tx1"/>
                          </a:solidFill>
                          <a:latin typeface="Times New Roman" pitchFamily="18" charset="0"/>
                          <a:ea typeface="+mn-ea"/>
                          <a:cs typeface="+mj-cs"/>
                        </a:rPr>
                        <a:t>5.232</a:t>
                      </a:r>
                      <a:endParaRPr lang="ar-DZ" sz="3000" kern="1200" dirty="0">
                        <a:solidFill>
                          <a:schemeClr val="tx1"/>
                        </a:solidFill>
                        <a:latin typeface="Times New Roman" pitchFamily="18" charset="0"/>
                        <a:ea typeface="+mn-ea"/>
                        <a:cs typeface="+mj-cs"/>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80975">
                <a:tc rowSpan="3">
                  <a:txBody>
                    <a:bodyPr/>
                    <a:lstStyle/>
                    <a:p>
                      <a:pPr marL="0" algn="ctr" defTabSz="1921154" rtl="0" eaLnBrk="1" fontAlgn="ctr" latinLnBrk="0" hangingPunct="1"/>
                      <a:r>
                        <a:rPr lang="en-029" sz="3000" kern="1200" dirty="0" err="1">
                          <a:solidFill>
                            <a:schemeClr val="tx1"/>
                          </a:solidFill>
                          <a:latin typeface="Times New Roman" pitchFamily="18" charset="0"/>
                          <a:ea typeface="+mn-ea"/>
                          <a:cs typeface="+mj-cs"/>
                        </a:rPr>
                        <a:t>Bris-Vent</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algn="ctr" defTabSz="1921154" rtl="0" eaLnBrk="1" fontAlgn="ctr" latinLnBrk="0" hangingPunct="1"/>
                      <a:r>
                        <a:rPr lang="en-029" sz="3000" kern="1200" dirty="0">
                          <a:solidFill>
                            <a:schemeClr val="tx1"/>
                          </a:solidFill>
                          <a:latin typeface="Times New Roman" pitchFamily="18" charset="0"/>
                          <a:ea typeface="+mn-ea"/>
                          <a:cs typeface="+mj-cs"/>
                        </a:rPr>
                        <a:t>(0- 20cm)</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algn="ctr" defTabSz="1921154" rtl="0" eaLnBrk="1" fontAlgn="ctr" latinLnBrk="0" hangingPunct="1"/>
                      <a:r>
                        <a:rPr lang="ar-DZ" sz="3000" kern="1200" dirty="0">
                          <a:solidFill>
                            <a:schemeClr val="tx1"/>
                          </a:solidFill>
                          <a:latin typeface="Times New Roman" pitchFamily="18" charset="0"/>
                          <a:ea typeface="+mn-ea"/>
                          <a:cs typeface="+mj-cs"/>
                        </a:rPr>
                        <a:t>9.099</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algn="ctr" defTabSz="1921154" rtl="0" eaLnBrk="1" fontAlgn="ctr" latinLnBrk="0" hangingPunct="1"/>
                      <a:r>
                        <a:rPr lang="ar-DZ" sz="3000" kern="1200" dirty="0">
                          <a:solidFill>
                            <a:schemeClr val="tx1"/>
                          </a:solidFill>
                          <a:latin typeface="Times New Roman" pitchFamily="18" charset="0"/>
                          <a:ea typeface="+mn-ea"/>
                          <a:cs typeface="+mj-cs"/>
                        </a:rPr>
                        <a:t>7.7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algn="ctr" defTabSz="1921154" rtl="0" eaLnBrk="1" fontAlgn="ctr" latinLnBrk="0" hangingPunct="1"/>
                      <a:r>
                        <a:rPr lang="ar-DZ" sz="3000" kern="1200" dirty="0">
                          <a:solidFill>
                            <a:schemeClr val="tx1"/>
                          </a:solidFill>
                          <a:latin typeface="Times New Roman" pitchFamily="18" charset="0"/>
                          <a:ea typeface="+mn-ea"/>
                          <a:cs typeface="+mj-cs"/>
                        </a:rPr>
                        <a:t> </a:t>
                      </a:r>
                      <a:r>
                        <a:rPr lang="ar-DZ" sz="3000" kern="1200" dirty="0" smtClean="0">
                          <a:solidFill>
                            <a:schemeClr val="tx1"/>
                          </a:solidFill>
                          <a:latin typeface="Times New Roman" pitchFamily="18" charset="0"/>
                          <a:ea typeface="+mn-ea"/>
                          <a:cs typeface="+mj-cs"/>
                        </a:rPr>
                        <a:t>1.185</a:t>
                      </a:r>
                      <a:endParaRPr lang="ar-DZ" sz="3000" kern="1200" dirty="0">
                        <a:solidFill>
                          <a:schemeClr val="tx1"/>
                        </a:solidFill>
                        <a:latin typeface="Times New Roman" pitchFamily="18" charset="0"/>
                        <a:ea typeface="+mn-ea"/>
                        <a:cs typeface="+mj-cs"/>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80975">
                <a:tc vMerge="1">
                  <a:txBody>
                    <a:bodyPr/>
                    <a:lstStyle/>
                    <a:p>
                      <a:pPr rtl="1"/>
                      <a:endParaRPr lang="ar-DZ"/>
                    </a:p>
                  </a:txBody>
                  <a:tcPr/>
                </a:tc>
                <a:tc>
                  <a:txBody>
                    <a:bodyPr/>
                    <a:lstStyle/>
                    <a:p>
                      <a:pPr marL="0" algn="ctr" defTabSz="1921154" rtl="0" eaLnBrk="1" fontAlgn="ctr" latinLnBrk="0" hangingPunct="1"/>
                      <a:r>
                        <a:rPr lang="en-029" sz="3000" kern="1200" dirty="0">
                          <a:solidFill>
                            <a:schemeClr val="tx1"/>
                          </a:solidFill>
                          <a:latin typeface="Times New Roman" pitchFamily="18" charset="0"/>
                          <a:ea typeface="+mn-ea"/>
                          <a:cs typeface="+mj-cs"/>
                        </a:rPr>
                        <a:t>(20- 30cm)</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algn="ctr" defTabSz="1921154" rtl="0" eaLnBrk="1" fontAlgn="ctr" latinLnBrk="0" hangingPunct="1"/>
                      <a:r>
                        <a:rPr lang="ar-DZ" sz="3000" kern="1200" dirty="0" err="1">
                          <a:solidFill>
                            <a:schemeClr val="tx1"/>
                          </a:solidFill>
                          <a:latin typeface="Times New Roman" pitchFamily="18" charset="0"/>
                          <a:ea typeface="+mn-ea"/>
                          <a:cs typeface="+mj-cs"/>
                        </a:rPr>
                        <a:t>7.639</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algn="ctr" defTabSz="1921154" rtl="0" eaLnBrk="1" fontAlgn="ctr" latinLnBrk="0" hangingPunct="1"/>
                      <a:r>
                        <a:rPr lang="ar-DZ" sz="3000" kern="1200" dirty="0" err="1">
                          <a:solidFill>
                            <a:schemeClr val="tx1"/>
                          </a:solidFill>
                          <a:latin typeface="Times New Roman" pitchFamily="18" charset="0"/>
                          <a:ea typeface="+mn-ea"/>
                          <a:cs typeface="+mj-cs"/>
                        </a:rPr>
                        <a:t>7.93</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algn="ctr" defTabSz="1921154" rtl="0" eaLnBrk="1" fontAlgn="ctr" latinLnBrk="0" hangingPunct="1"/>
                      <a:r>
                        <a:rPr lang="ar-DZ" sz="3000" kern="1200" dirty="0">
                          <a:solidFill>
                            <a:schemeClr val="tx1"/>
                          </a:solidFill>
                          <a:latin typeface="Times New Roman" pitchFamily="18" charset="0"/>
                          <a:ea typeface="+mn-ea"/>
                          <a:cs typeface="+mj-cs"/>
                        </a:rPr>
                        <a:t> </a:t>
                      </a:r>
                      <a:r>
                        <a:rPr lang="ar-DZ" sz="3000" kern="1200" dirty="0" smtClean="0">
                          <a:solidFill>
                            <a:schemeClr val="tx1"/>
                          </a:solidFill>
                          <a:latin typeface="Times New Roman" pitchFamily="18" charset="0"/>
                          <a:ea typeface="+mn-ea"/>
                          <a:cs typeface="+mj-cs"/>
                        </a:rPr>
                        <a:t>0.753</a:t>
                      </a:r>
                      <a:endParaRPr lang="ar-DZ" sz="3000" kern="1200" dirty="0">
                        <a:solidFill>
                          <a:schemeClr val="tx1"/>
                        </a:solidFill>
                        <a:latin typeface="Times New Roman" pitchFamily="18" charset="0"/>
                        <a:ea typeface="+mn-ea"/>
                        <a:cs typeface="+mj-cs"/>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80975">
                <a:tc vMerge="1">
                  <a:txBody>
                    <a:bodyPr/>
                    <a:lstStyle/>
                    <a:p>
                      <a:pPr rtl="1"/>
                      <a:endParaRPr lang="ar-DZ"/>
                    </a:p>
                  </a:txBody>
                  <a:tcPr/>
                </a:tc>
                <a:tc>
                  <a:txBody>
                    <a:bodyPr/>
                    <a:lstStyle/>
                    <a:p>
                      <a:pPr marL="0" algn="ctr" defTabSz="1921154" rtl="0" eaLnBrk="1" fontAlgn="ctr" latinLnBrk="0" hangingPunct="1"/>
                      <a:r>
                        <a:rPr lang="en-029" sz="3000" kern="1200" dirty="0">
                          <a:solidFill>
                            <a:schemeClr val="tx1"/>
                          </a:solidFill>
                          <a:latin typeface="Times New Roman" pitchFamily="18" charset="0"/>
                          <a:ea typeface="+mn-ea"/>
                          <a:cs typeface="+mj-cs"/>
                        </a:rPr>
                        <a:t>(30- 50cm)</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algn="ctr" defTabSz="1921154" rtl="0" eaLnBrk="1" fontAlgn="ctr" latinLnBrk="0" hangingPunct="1"/>
                      <a:r>
                        <a:rPr lang="ar-DZ" sz="3000" kern="1200" dirty="0" err="1">
                          <a:solidFill>
                            <a:schemeClr val="tx1"/>
                          </a:solidFill>
                          <a:latin typeface="Times New Roman" pitchFamily="18" charset="0"/>
                          <a:ea typeface="+mn-ea"/>
                          <a:cs typeface="+mj-cs"/>
                        </a:rPr>
                        <a:t>7.426</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algn="ctr" defTabSz="1921154" rtl="0" eaLnBrk="1" fontAlgn="ctr" latinLnBrk="0" hangingPunct="1"/>
                      <a:r>
                        <a:rPr lang="ar-DZ" sz="3000" kern="1200" dirty="0" err="1">
                          <a:solidFill>
                            <a:schemeClr val="tx1"/>
                          </a:solidFill>
                          <a:latin typeface="Times New Roman" pitchFamily="18" charset="0"/>
                          <a:ea typeface="+mn-ea"/>
                          <a:cs typeface="+mj-cs"/>
                        </a:rPr>
                        <a:t>7.71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algn="ctr" defTabSz="1921154" rtl="0" eaLnBrk="1" fontAlgn="ctr" latinLnBrk="0" hangingPunct="1"/>
                      <a:r>
                        <a:rPr lang="ar-DZ" sz="3000" kern="1200" dirty="0">
                          <a:solidFill>
                            <a:schemeClr val="tx1"/>
                          </a:solidFill>
                          <a:latin typeface="Times New Roman" pitchFamily="18" charset="0"/>
                          <a:ea typeface="+mn-ea"/>
                          <a:cs typeface="+mj-cs"/>
                        </a:rPr>
                        <a:t> </a:t>
                      </a:r>
                      <a:r>
                        <a:rPr lang="ar-DZ" sz="3000" kern="1200" dirty="0" smtClean="0">
                          <a:solidFill>
                            <a:schemeClr val="tx1"/>
                          </a:solidFill>
                          <a:latin typeface="Times New Roman" pitchFamily="18" charset="0"/>
                          <a:ea typeface="+mn-ea"/>
                          <a:cs typeface="+mj-cs"/>
                        </a:rPr>
                        <a:t>0.479</a:t>
                      </a:r>
                      <a:endParaRPr lang="ar-DZ" sz="3000" kern="1200" dirty="0">
                        <a:solidFill>
                          <a:schemeClr val="tx1"/>
                        </a:solidFill>
                        <a:latin typeface="Times New Roman" pitchFamily="18" charset="0"/>
                        <a:ea typeface="+mn-ea"/>
                        <a:cs typeface="+mj-cs"/>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sp>
        <p:nvSpPr>
          <p:cNvPr id="120" name="Rectangle 119"/>
          <p:cNvSpPr/>
          <p:nvPr/>
        </p:nvSpPr>
        <p:spPr>
          <a:xfrm>
            <a:off x="16220107" y="31548458"/>
            <a:ext cx="14059868" cy="553998"/>
          </a:xfrm>
          <a:prstGeom prst="rect">
            <a:avLst/>
          </a:prstGeom>
        </p:spPr>
        <p:txBody>
          <a:bodyPr wrap="square">
            <a:spAutoFit/>
          </a:bodyPr>
          <a:lstStyle/>
          <a:p>
            <a:pPr algn="l" rtl="0"/>
            <a:r>
              <a:rPr lang="fr-FR" sz="3000" b="1" dirty="0" smtClean="0">
                <a:latin typeface="Times New Roman" pitchFamily="18" charset="0"/>
                <a:cs typeface="+mj-cs"/>
              </a:rPr>
              <a:t>II.2 Résultat </a:t>
            </a:r>
            <a:r>
              <a:rPr lang="fr-FR" sz="3000" b="1" dirty="0" smtClean="0">
                <a:latin typeface="Times New Roman" pitchFamily="18" charset="0"/>
                <a:cs typeface="+mj-cs"/>
              </a:rPr>
              <a:t>des analyses </a:t>
            </a:r>
            <a:r>
              <a:rPr lang="fr-FR" sz="3000" b="1" dirty="0" smtClean="0">
                <a:latin typeface="Times New Roman" pitchFamily="18" charset="0"/>
                <a:cs typeface="+mj-cs"/>
              </a:rPr>
              <a:t>physico-chimique </a:t>
            </a:r>
            <a:r>
              <a:rPr lang="fr-FR" sz="3000" b="1" dirty="0" smtClean="0">
                <a:latin typeface="Times New Roman" pitchFamily="18" charset="0"/>
                <a:cs typeface="+mj-cs"/>
              </a:rPr>
              <a:t>du sol </a:t>
            </a:r>
            <a:endParaRPr lang="ar-DZ" sz="3000" b="1" dirty="0">
              <a:latin typeface="Times New Roman" pitchFamily="18" charset="0"/>
              <a:cs typeface="+mj-cs"/>
            </a:endParaRPr>
          </a:p>
        </p:txBody>
      </p:sp>
      <p:sp>
        <p:nvSpPr>
          <p:cNvPr id="122" name="Rectangle 121"/>
          <p:cNvSpPr/>
          <p:nvPr/>
        </p:nvSpPr>
        <p:spPr>
          <a:xfrm>
            <a:off x="3138403" y="40335332"/>
            <a:ext cx="1800200" cy="360040"/>
          </a:xfrm>
          <a:prstGeom prst="rect">
            <a:avLst/>
          </a:prstGeom>
        </p:spPr>
        <p:style>
          <a:lnRef idx="1">
            <a:schemeClr val="accent2"/>
          </a:lnRef>
          <a:fillRef idx="2">
            <a:schemeClr val="accent2"/>
          </a:fillRef>
          <a:effectRef idx="1">
            <a:schemeClr val="accent2"/>
          </a:effectRef>
          <a:fontRef idx="minor">
            <a:schemeClr val="dk1"/>
          </a:fontRef>
        </p:style>
        <p:txBody>
          <a:bodyPr rtlCol="1" anchor="ctr"/>
          <a:lstStyle/>
          <a:p>
            <a:pPr algn="ctr"/>
            <a:r>
              <a:rPr lang="fr-FR" sz="1200" dirty="0" err="1" smtClean="0"/>
              <a:t>Haida</a:t>
            </a:r>
            <a:r>
              <a:rPr lang="fr-FR" sz="1200" dirty="0" smtClean="0"/>
              <a:t>-Moussa </a:t>
            </a:r>
            <a:r>
              <a:rPr lang="fr-FR" sz="1200" dirty="0" err="1" smtClean="0"/>
              <a:t>Kaddour</a:t>
            </a:r>
            <a:endParaRPr lang="ar-DZ" sz="1200" dirty="0"/>
          </a:p>
        </p:txBody>
      </p:sp>
      <p:sp>
        <p:nvSpPr>
          <p:cNvPr id="123" name="Rectangle 122"/>
          <p:cNvSpPr/>
          <p:nvPr/>
        </p:nvSpPr>
        <p:spPr>
          <a:xfrm>
            <a:off x="7353245" y="40335332"/>
            <a:ext cx="1800200" cy="432048"/>
          </a:xfrm>
          <a:prstGeom prst="rect">
            <a:avLst/>
          </a:prstGeom>
        </p:spPr>
        <p:style>
          <a:lnRef idx="1">
            <a:schemeClr val="accent2"/>
          </a:lnRef>
          <a:fillRef idx="2">
            <a:schemeClr val="accent2"/>
          </a:fillRef>
          <a:effectRef idx="1">
            <a:schemeClr val="accent2"/>
          </a:effectRef>
          <a:fontRef idx="minor">
            <a:schemeClr val="dk1"/>
          </a:fontRef>
        </p:style>
        <p:txBody>
          <a:bodyPr rtlCol="1" anchor="ctr"/>
          <a:lstStyle/>
          <a:p>
            <a:pPr algn="ctr"/>
            <a:r>
              <a:rPr lang="fr-FR" sz="1200" dirty="0" err="1" smtClean="0"/>
              <a:t>Haida</a:t>
            </a:r>
            <a:r>
              <a:rPr lang="fr-FR" sz="1200" dirty="0" smtClean="0"/>
              <a:t>-Moussa </a:t>
            </a:r>
            <a:r>
              <a:rPr lang="fr-FR" sz="1200" dirty="0" err="1" smtClean="0"/>
              <a:t>Kaddour</a:t>
            </a:r>
            <a:endParaRPr lang="ar-DZ" sz="1200" dirty="0"/>
          </a:p>
        </p:txBody>
      </p:sp>
      <p:sp>
        <p:nvSpPr>
          <p:cNvPr id="124" name="Rectangle 123"/>
          <p:cNvSpPr/>
          <p:nvPr/>
        </p:nvSpPr>
        <p:spPr>
          <a:xfrm>
            <a:off x="11782401" y="40263894"/>
            <a:ext cx="1800200" cy="432048"/>
          </a:xfrm>
          <a:prstGeom prst="rect">
            <a:avLst/>
          </a:prstGeom>
        </p:spPr>
        <p:style>
          <a:lnRef idx="1">
            <a:schemeClr val="accent2"/>
          </a:lnRef>
          <a:fillRef idx="2">
            <a:schemeClr val="accent2"/>
          </a:fillRef>
          <a:effectRef idx="1">
            <a:schemeClr val="accent2"/>
          </a:effectRef>
          <a:fontRef idx="minor">
            <a:schemeClr val="dk1"/>
          </a:fontRef>
        </p:style>
        <p:txBody>
          <a:bodyPr rtlCol="1" anchor="ctr"/>
          <a:lstStyle/>
          <a:p>
            <a:pPr algn="ctr"/>
            <a:r>
              <a:rPr lang="fr-FR" sz="1200" dirty="0" err="1" smtClean="0"/>
              <a:t>Haida</a:t>
            </a:r>
            <a:r>
              <a:rPr lang="fr-FR" sz="1200" dirty="0" smtClean="0"/>
              <a:t>-Moussa </a:t>
            </a:r>
            <a:r>
              <a:rPr lang="fr-FR" sz="1200" dirty="0" err="1" smtClean="0"/>
              <a:t>Kaddour</a:t>
            </a:r>
            <a:endParaRPr lang="ar-DZ" sz="1200" dirty="0"/>
          </a:p>
        </p:txBody>
      </p:sp>
      <p:sp>
        <p:nvSpPr>
          <p:cNvPr id="126" name="Rectangle 125"/>
          <p:cNvSpPr/>
          <p:nvPr/>
        </p:nvSpPr>
        <p:spPr>
          <a:xfrm>
            <a:off x="27381347" y="19244022"/>
            <a:ext cx="1800200" cy="504056"/>
          </a:xfrm>
          <a:prstGeom prst="rect">
            <a:avLst/>
          </a:prstGeom>
        </p:spPr>
        <p:style>
          <a:lnRef idx="1">
            <a:schemeClr val="accent2"/>
          </a:lnRef>
          <a:fillRef idx="2">
            <a:schemeClr val="accent2"/>
          </a:fillRef>
          <a:effectRef idx="1">
            <a:schemeClr val="accent2"/>
          </a:effectRef>
          <a:fontRef idx="minor">
            <a:schemeClr val="dk1"/>
          </a:fontRef>
        </p:style>
        <p:txBody>
          <a:bodyPr rtlCol="1" anchor="ctr"/>
          <a:lstStyle/>
          <a:p>
            <a:pPr algn="ctr"/>
            <a:r>
              <a:rPr lang="fr-FR" sz="1200" dirty="0" err="1" smtClean="0"/>
              <a:t>Haida</a:t>
            </a:r>
            <a:r>
              <a:rPr lang="fr-FR" sz="1200" dirty="0" smtClean="0"/>
              <a:t>-Moussa </a:t>
            </a:r>
            <a:r>
              <a:rPr lang="fr-FR" sz="1200" dirty="0" err="1" smtClean="0"/>
              <a:t>Kaddour</a:t>
            </a:r>
            <a:endParaRPr lang="ar-DZ" sz="1200" dirty="0"/>
          </a:p>
        </p:txBody>
      </p:sp>
      <p:sp>
        <p:nvSpPr>
          <p:cNvPr id="127" name="Rectangle 126"/>
          <p:cNvSpPr/>
          <p:nvPr/>
        </p:nvSpPr>
        <p:spPr>
          <a:xfrm>
            <a:off x="22556811" y="19244022"/>
            <a:ext cx="1800200" cy="504056"/>
          </a:xfrm>
          <a:prstGeom prst="rect">
            <a:avLst/>
          </a:prstGeom>
        </p:spPr>
        <p:style>
          <a:lnRef idx="1">
            <a:schemeClr val="accent2"/>
          </a:lnRef>
          <a:fillRef idx="2">
            <a:schemeClr val="accent2"/>
          </a:fillRef>
          <a:effectRef idx="1">
            <a:schemeClr val="accent2"/>
          </a:effectRef>
          <a:fontRef idx="minor">
            <a:schemeClr val="dk1"/>
          </a:fontRef>
        </p:style>
        <p:txBody>
          <a:bodyPr rtlCol="1" anchor="ctr"/>
          <a:lstStyle/>
          <a:p>
            <a:pPr algn="ctr"/>
            <a:r>
              <a:rPr lang="fr-FR" sz="1200" dirty="0" err="1" smtClean="0"/>
              <a:t>Haida</a:t>
            </a:r>
            <a:r>
              <a:rPr lang="fr-FR" sz="1200" dirty="0" smtClean="0"/>
              <a:t>-Moussa </a:t>
            </a:r>
            <a:r>
              <a:rPr lang="fr-FR" sz="1200" dirty="0" err="1" smtClean="0"/>
              <a:t>Kaddour</a:t>
            </a:r>
            <a:endParaRPr lang="ar-DZ" sz="1200" dirty="0"/>
          </a:p>
        </p:txBody>
      </p:sp>
      <p:sp>
        <p:nvSpPr>
          <p:cNvPr id="128" name="Rectangle 127"/>
          <p:cNvSpPr/>
          <p:nvPr/>
        </p:nvSpPr>
        <p:spPr>
          <a:xfrm>
            <a:off x="18092315" y="19316030"/>
            <a:ext cx="1800200" cy="504056"/>
          </a:xfrm>
          <a:prstGeom prst="rect">
            <a:avLst/>
          </a:prstGeom>
        </p:spPr>
        <p:style>
          <a:lnRef idx="1">
            <a:schemeClr val="accent2"/>
          </a:lnRef>
          <a:fillRef idx="2">
            <a:schemeClr val="accent2"/>
          </a:fillRef>
          <a:effectRef idx="1">
            <a:schemeClr val="accent2"/>
          </a:effectRef>
          <a:fontRef idx="minor">
            <a:schemeClr val="dk1"/>
          </a:fontRef>
        </p:style>
        <p:txBody>
          <a:bodyPr rtlCol="1" anchor="ctr"/>
          <a:lstStyle/>
          <a:p>
            <a:pPr algn="ctr"/>
            <a:r>
              <a:rPr lang="fr-FR" sz="1200" dirty="0" err="1" smtClean="0"/>
              <a:t>Haida</a:t>
            </a:r>
            <a:r>
              <a:rPr lang="fr-FR" sz="1200" dirty="0" smtClean="0"/>
              <a:t>-Moussa </a:t>
            </a:r>
            <a:r>
              <a:rPr lang="fr-FR" sz="1200" dirty="0" err="1" smtClean="0"/>
              <a:t>Kaddour</a:t>
            </a:r>
            <a:endParaRPr lang="ar-DZ" sz="1200" dirty="0"/>
          </a:p>
        </p:txBody>
      </p:sp>
      <p:sp>
        <p:nvSpPr>
          <p:cNvPr id="129" name="Rectangle 6"/>
          <p:cNvSpPr>
            <a:spLocks noChangeArrowheads="1"/>
          </p:cNvSpPr>
          <p:nvPr/>
        </p:nvSpPr>
        <p:spPr bwMode="auto">
          <a:xfrm>
            <a:off x="21404683" y="30333254"/>
            <a:ext cx="3960440" cy="553998"/>
          </a:xfrm>
          <a:prstGeom prst="rect">
            <a:avLst/>
          </a:prstGeom>
          <a:ln>
            <a:headEnd/>
            <a:tailEnd/>
          </a:ln>
        </p:spPr>
        <p:style>
          <a:lnRef idx="2">
            <a:schemeClr val="dk1"/>
          </a:lnRef>
          <a:fillRef idx="1">
            <a:schemeClr val="lt1"/>
          </a:fillRef>
          <a:effectRef idx="0">
            <a:schemeClr val="dk1"/>
          </a:effectRef>
          <a:fontRef idx="minor">
            <a:schemeClr val="dk1"/>
          </a:fontRef>
        </p:style>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tab pos="914400" algn="l"/>
                <a:tab pos="5257800" algn="r"/>
              </a:tabLst>
            </a:pPr>
            <a:r>
              <a:rPr lang="fr-FR" sz="3000" i="1" dirty="0" err="1" smtClean="0">
                <a:solidFill>
                  <a:schemeClr val="tx1"/>
                </a:solidFill>
                <a:latin typeface="Times New Roman" pitchFamily="18" charset="0"/>
                <a:cs typeface="+mj-cs"/>
              </a:rPr>
              <a:t>Tapinoma</a:t>
            </a:r>
            <a:r>
              <a:rPr lang="fr-FR" sz="3000" i="1" dirty="0" smtClean="0">
                <a:solidFill>
                  <a:schemeClr val="tx1"/>
                </a:solidFill>
                <a:latin typeface="Times New Roman" pitchFamily="18" charset="0"/>
                <a:cs typeface="+mj-cs"/>
              </a:rPr>
              <a:t> </a:t>
            </a:r>
            <a:r>
              <a:rPr lang="fr-FR" sz="3000" i="1" dirty="0" err="1" smtClean="0">
                <a:solidFill>
                  <a:schemeClr val="tx1"/>
                </a:solidFill>
                <a:latin typeface="Times New Roman" pitchFamily="18" charset="0"/>
                <a:cs typeface="+mj-cs"/>
              </a:rPr>
              <a:t>nigerrimum</a:t>
            </a:r>
            <a:r>
              <a:rPr lang="fr-FR" sz="3000" i="1" dirty="0" smtClean="0">
                <a:solidFill>
                  <a:schemeClr val="tx1"/>
                </a:solidFill>
                <a:latin typeface="Times New Roman" pitchFamily="18" charset="0"/>
                <a:cs typeface="+mj-cs"/>
              </a:rPr>
              <a:t>  </a:t>
            </a:r>
            <a:endParaRPr kumimoji="0" lang="fr-FR" sz="3000" b="0" i="1" u="none" strike="noStrike" cap="none" normalizeH="0" baseline="0" dirty="0" smtClean="0">
              <a:ln>
                <a:noFill/>
              </a:ln>
              <a:solidFill>
                <a:schemeClr val="tx1"/>
              </a:solidFill>
              <a:effectLst/>
              <a:latin typeface="Arial" pitchFamily="34" charset="0"/>
              <a:cs typeface="+mj-cs"/>
            </a:endParaRPr>
          </a:p>
        </p:txBody>
      </p:sp>
      <p:sp>
        <p:nvSpPr>
          <p:cNvPr id="130" name="Rectangle 8"/>
          <p:cNvSpPr>
            <a:spLocks noChangeArrowheads="1"/>
          </p:cNvSpPr>
          <p:nvPr/>
        </p:nvSpPr>
        <p:spPr bwMode="auto">
          <a:xfrm>
            <a:off x="15139987" y="38542166"/>
            <a:ext cx="14905656" cy="4493538"/>
          </a:xfrm>
          <a:prstGeom prst="rect">
            <a:avLst/>
          </a:prstGeom>
          <a:ln>
            <a:headEnd/>
            <a:tailEnd/>
          </a:ln>
        </p:spPr>
        <p:style>
          <a:lnRef idx="2">
            <a:schemeClr val="accent5"/>
          </a:lnRef>
          <a:fillRef idx="1">
            <a:schemeClr val="lt1"/>
          </a:fillRef>
          <a:effectRef idx="0">
            <a:schemeClr val="accent5"/>
          </a:effectRef>
          <a:fontRef idx="minor">
            <a:schemeClr val="dk1"/>
          </a:fontRef>
        </p:style>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tab pos="914400" algn="l"/>
                <a:tab pos="5257800" algn="r"/>
              </a:tabLst>
            </a:pPr>
            <a:r>
              <a:rPr lang="fr-FR" sz="3200" b="1" dirty="0" smtClean="0">
                <a:solidFill>
                  <a:schemeClr val="tx1"/>
                </a:solidFill>
                <a:latin typeface="Times New Roman" pitchFamily="18" charset="0"/>
                <a:ea typeface="Calibri" pitchFamily="34" charset="0"/>
                <a:cs typeface="Times New Roman" pitchFamily="18" charset="0"/>
              </a:rPr>
              <a:t>Conclusion</a:t>
            </a:r>
            <a:endParaRPr lang="fr-FR" sz="3200" b="1" dirty="0" smtClean="0">
              <a:solidFill>
                <a:schemeClr val="tx1"/>
              </a:solidFill>
              <a:latin typeface="Times New Roman" pitchFamily="18" charset="0"/>
              <a:ea typeface="Calibri" pitchFamily="34" charset="0"/>
              <a:cs typeface="Times New Roman" pitchFamily="18" charset="0"/>
            </a:endParaRPr>
          </a:p>
          <a:p>
            <a:pPr marL="0" marR="0" lvl="0" indent="0" algn="just" defTabSz="914400" rtl="0" eaLnBrk="1" fontAlgn="base" latinLnBrk="0" hangingPunct="1">
              <a:lnSpc>
                <a:spcPct val="100000"/>
              </a:lnSpc>
              <a:spcBef>
                <a:spcPct val="0"/>
              </a:spcBef>
              <a:spcAft>
                <a:spcPct val="0"/>
              </a:spcAft>
              <a:buClrTx/>
              <a:buSzTx/>
              <a:buFontTx/>
              <a:buNone/>
              <a:tabLst>
                <a:tab pos="914400" algn="l"/>
                <a:tab pos="5257800" algn="r"/>
              </a:tabLst>
            </a:pPr>
            <a:endParaRPr lang="fr-FR" sz="1600" dirty="0" smtClean="0">
              <a:solidFill>
                <a:schemeClr val="tx1"/>
              </a:solidFill>
              <a:latin typeface="Times New Roman" pitchFamily="18" charset="0"/>
              <a:ea typeface="Calibri" pitchFamily="34" charset="0"/>
              <a:cs typeface="Times New Roman" pitchFamily="18" charset="0"/>
            </a:endParaRPr>
          </a:p>
          <a:p>
            <a:pPr marL="0" marR="0" lvl="0" indent="0" algn="just" defTabSz="914400" rtl="0" eaLnBrk="1" fontAlgn="base" latinLnBrk="0" hangingPunct="1">
              <a:lnSpc>
                <a:spcPct val="100000"/>
              </a:lnSpc>
              <a:spcBef>
                <a:spcPct val="0"/>
              </a:spcBef>
              <a:spcAft>
                <a:spcPct val="0"/>
              </a:spcAft>
              <a:buClrTx/>
              <a:buSzTx/>
              <a:buFontTx/>
              <a:buNone/>
              <a:tabLst>
                <a:tab pos="914400" algn="l"/>
                <a:tab pos="5257800" algn="r"/>
              </a:tabLst>
            </a:pPr>
            <a:r>
              <a:rPr lang="fr-FR" sz="3000" dirty="0" smtClean="0">
                <a:solidFill>
                  <a:schemeClr val="tx1"/>
                </a:solidFill>
                <a:latin typeface="Times New Roman" pitchFamily="18" charset="0"/>
                <a:ea typeface="Calibri" pitchFamily="34" charset="0"/>
                <a:cs typeface="Times New Roman" pitchFamily="18" charset="0"/>
              </a:rPr>
              <a:t>l’échantillonnage </a:t>
            </a:r>
            <a:r>
              <a:rPr lang="fr-FR" sz="3000" dirty="0" smtClean="0">
                <a:solidFill>
                  <a:schemeClr val="tx1"/>
                </a:solidFill>
                <a:latin typeface="Times New Roman" pitchFamily="18" charset="0"/>
                <a:ea typeface="Calibri" pitchFamily="34" charset="0"/>
                <a:cs typeface="Times New Roman" pitchFamily="18" charset="0"/>
              </a:rPr>
              <a:t>des arthropodes par l’utilisation </a:t>
            </a:r>
            <a:r>
              <a:rPr lang="fr-FR" sz="3000" dirty="0" smtClean="0">
                <a:solidFill>
                  <a:schemeClr val="tx1"/>
                </a:solidFill>
                <a:latin typeface="Times New Roman" pitchFamily="18" charset="0"/>
                <a:ea typeface="Calibri" pitchFamily="34" charset="0"/>
                <a:cs typeface="Times New Roman" pitchFamily="18" charset="0"/>
              </a:rPr>
              <a:t>des </a:t>
            </a:r>
            <a:r>
              <a:rPr lang="fr-FR" sz="3000" dirty="0" smtClean="0">
                <a:solidFill>
                  <a:schemeClr val="tx1"/>
                </a:solidFill>
                <a:latin typeface="Times New Roman" pitchFamily="18" charset="0"/>
                <a:ea typeface="Calibri" pitchFamily="34" charset="0"/>
                <a:cs typeface="Times New Roman" pitchFamily="18" charset="0"/>
              </a:rPr>
              <a:t>différentes méthodes </a:t>
            </a:r>
            <a:r>
              <a:rPr lang="fr-FR" sz="3000" dirty="0" smtClean="0">
                <a:solidFill>
                  <a:schemeClr val="tx1"/>
                </a:solidFill>
                <a:latin typeface="Times New Roman" pitchFamily="18" charset="0"/>
                <a:ea typeface="Calibri" pitchFamily="34" charset="0"/>
                <a:cs typeface="Times New Roman" pitchFamily="18" charset="0"/>
              </a:rPr>
              <a:t>de </a:t>
            </a:r>
            <a:r>
              <a:rPr lang="fr-FR" sz="3000" dirty="0" smtClean="0">
                <a:solidFill>
                  <a:schemeClr val="tx1"/>
                </a:solidFill>
                <a:latin typeface="Times New Roman" pitchFamily="18" charset="0"/>
                <a:ea typeface="Calibri" pitchFamily="34" charset="0"/>
                <a:cs typeface="Times New Roman" pitchFamily="18" charset="0"/>
              </a:rPr>
              <a:t>capture dans la </a:t>
            </a:r>
            <a:r>
              <a:rPr lang="fr-FR" sz="3000" dirty="0" smtClean="0">
                <a:solidFill>
                  <a:schemeClr val="tx1"/>
                </a:solidFill>
                <a:latin typeface="Times New Roman" pitchFamily="18" charset="0"/>
                <a:ea typeface="Calibri" pitchFamily="34" charset="0"/>
                <a:cs typeface="Times New Roman" pitchFamily="18" charset="0"/>
              </a:rPr>
              <a:t>palmeraie </a:t>
            </a:r>
            <a:r>
              <a:rPr lang="fr-FR" sz="3000" dirty="0" smtClean="0">
                <a:solidFill>
                  <a:schemeClr val="tx1"/>
                </a:solidFill>
                <a:latin typeface="Times New Roman" pitchFamily="18" charset="0"/>
                <a:ea typeface="Calibri" pitchFamily="34" charset="0"/>
                <a:cs typeface="Times New Roman" pitchFamily="18" charset="0"/>
              </a:rPr>
              <a:t>de LITAS durant la période </a:t>
            </a:r>
            <a:r>
              <a:rPr lang="fr-FR" sz="3000" dirty="0" smtClean="0">
                <a:solidFill>
                  <a:schemeClr val="tx1"/>
                </a:solidFill>
                <a:latin typeface="Times New Roman" pitchFamily="18" charset="0"/>
                <a:ea typeface="Calibri" pitchFamily="34" charset="0"/>
                <a:cs typeface="Times New Roman" pitchFamily="18" charset="0"/>
              </a:rPr>
              <a:t>de </a:t>
            </a:r>
            <a:r>
              <a:rPr lang="fr-FR" sz="3000" dirty="0" smtClean="0">
                <a:solidFill>
                  <a:schemeClr val="tx1"/>
                </a:solidFill>
                <a:latin typeface="Times New Roman" pitchFamily="18" charset="0"/>
                <a:ea typeface="Calibri" pitchFamily="34" charset="0"/>
                <a:cs typeface="Times New Roman" pitchFamily="18" charset="0"/>
              </a:rPr>
              <a:t>deux mois (décembre et janvier) a permis de </a:t>
            </a:r>
            <a:r>
              <a:rPr lang="fr-FR" sz="3000" dirty="0" smtClean="0">
                <a:solidFill>
                  <a:schemeClr val="tx1"/>
                </a:solidFill>
                <a:latin typeface="Times New Roman" pitchFamily="18" charset="0"/>
                <a:ea typeface="Calibri" pitchFamily="34" charset="0"/>
                <a:cs typeface="Times New Roman" pitchFamily="18" charset="0"/>
              </a:rPr>
              <a:t>tiré </a:t>
            </a:r>
            <a:r>
              <a:rPr lang="fr-FR" sz="3000" dirty="0" smtClean="0">
                <a:solidFill>
                  <a:schemeClr val="tx1"/>
                </a:solidFill>
                <a:latin typeface="Times New Roman" pitchFamily="18" charset="0"/>
                <a:ea typeface="Calibri" pitchFamily="34" charset="0"/>
                <a:cs typeface="Times New Roman" pitchFamily="18" charset="0"/>
              </a:rPr>
              <a:t>les constatation suivantes:</a:t>
            </a:r>
          </a:p>
          <a:p>
            <a:pPr lvl="0" algn="just" defTabSz="914400" rtl="0" fontAlgn="base">
              <a:spcBef>
                <a:spcPct val="0"/>
              </a:spcBef>
              <a:spcAft>
                <a:spcPct val="0"/>
              </a:spcAft>
              <a:buFont typeface="Wingdings" pitchFamily="2" charset="2"/>
              <a:buChar char="Ø"/>
              <a:tabLst>
                <a:tab pos="914400" algn="l"/>
                <a:tab pos="5257800" algn="r"/>
              </a:tabLst>
            </a:pPr>
            <a:r>
              <a:rPr lang="fr-FR" sz="3000" dirty="0" smtClean="0">
                <a:solidFill>
                  <a:schemeClr val="tx1"/>
                </a:solidFill>
                <a:latin typeface="Times New Roman" pitchFamily="18" charset="0"/>
                <a:ea typeface="Calibri" pitchFamily="34" charset="0"/>
                <a:cs typeface="Times New Roman" pitchFamily="18" charset="0"/>
              </a:rPr>
              <a:t>10 espèces </a:t>
            </a:r>
            <a:r>
              <a:rPr lang="fr-FR" sz="3000" dirty="0" smtClean="0">
                <a:solidFill>
                  <a:schemeClr val="tx1"/>
                </a:solidFill>
                <a:latin typeface="Times New Roman" pitchFamily="18" charset="0"/>
                <a:ea typeface="Calibri" pitchFamily="34" charset="0"/>
                <a:cs typeface="Times New Roman" pitchFamily="18" charset="0"/>
              </a:rPr>
              <a:t>dont 381 </a:t>
            </a:r>
            <a:r>
              <a:rPr lang="fr-FR" sz="3000" dirty="0" smtClean="0">
                <a:solidFill>
                  <a:schemeClr val="tx1"/>
                </a:solidFill>
                <a:latin typeface="Times New Roman" pitchFamily="18" charset="0"/>
                <a:ea typeface="Calibri" pitchFamily="34" charset="0"/>
                <a:cs typeface="Times New Roman" pitchFamily="18" charset="0"/>
              </a:rPr>
              <a:t>individus </a:t>
            </a:r>
            <a:r>
              <a:rPr lang="fr-FR" sz="3000" dirty="0" smtClean="0">
                <a:solidFill>
                  <a:schemeClr val="tx1"/>
                </a:solidFill>
                <a:latin typeface="Times New Roman" pitchFamily="18" charset="0"/>
                <a:ea typeface="Calibri" pitchFamily="34" charset="0"/>
                <a:cs typeface="Times New Roman" pitchFamily="18" charset="0"/>
              </a:rPr>
              <a:t>dans </a:t>
            </a:r>
            <a:r>
              <a:rPr lang="fr-FR" sz="3000" dirty="0" smtClean="0">
                <a:solidFill>
                  <a:schemeClr val="tx1"/>
                </a:solidFill>
                <a:latin typeface="Times New Roman" pitchFamily="18" charset="0"/>
                <a:ea typeface="Calibri" pitchFamily="34" charset="0"/>
                <a:cs typeface="Times New Roman" pitchFamily="18" charset="0"/>
              </a:rPr>
              <a:t>la parcelle </a:t>
            </a:r>
            <a:r>
              <a:rPr lang="fr-FR" sz="3000" dirty="0" smtClean="0">
                <a:solidFill>
                  <a:schemeClr val="tx1"/>
                </a:solidFill>
                <a:latin typeface="Times New Roman" pitchFamily="18" charset="0"/>
                <a:ea typeface="Calibri" pitchFamily="34" charset="0"/>
                <a:cs typeface="Times New Roman" pitchFamily="18" charset="0"/>
              </a:rPr>
              <a:t>irriguée </a:t>
            </a:r>
            <a:r>
              <a:rPr lang="fr-FR" sz="3000" dirty="0" smtClean="0">
                <a:solidFill>
                  <a:schemeClr val="tx1"/>
                </a:solidFill>
                <a:latin typeface="Times New Roman" pitchFamily="18" charset="0"/>
                <a:ea typeface="Calibri" pitchFamily="34" charset="0"/>
                <a:cs typeface="Times New Roman" pitchFamily="18" charset="0"/>
              </a:rPr>
              <a:t>ou la salinité du sol </a:t>
            </a:r>
            <a:r>
              <a:rPr lang="fr-FR" sz="3000" dirty="0" smtClean="0">
                <a:solidFill>
                  <a:schemeClr val="tx1"/>
                </a:solidFill>
                <a:latin typeface="Times New Roman" pitchFamily="18" charset="0"/>
                <a:ea typeface="Calibri" pitchFamily="34" charset="0"/>
                <a:cs typeface="Times New Roman" pitchFamily="18" charset="0"/>
              </a:rPr>
              <a:t>se situe entre </a:t>
            </a:r>
            <a:endParaRPr lang="fr-FR" sz="3000" dirty="0" smtClean="0">
              <a:solidFill>
                <a:schemeClr val="tx1"/>
              </a:solidFill>
              <a:latin typeface="Times New Roman" pitchFamily="18" charset="0"/>
              <a:ea typeface="Calibri" pitchFamily="34" charset="0"/>
              <a:cs typeface="Times New Roman" pitchFamily="18" charset="0"/>
            </a:endParaRPr>
          </a:p>
          <a:p>
            <a:pPr marL="0" marR="0" lvl="0" indent="0" algn="just" defTabSz="914400" rtl="0" eaLnBrk="1" fontAlgn="base" latinLnBrk="0" hangingPunct="1">
              <a:lnSpc>
                <a:spcPct val="100000"/>
              </a:lnSpc>
              <a:spcBef>
                <a:spcPct val="0"/>
              </a:spcBef>
              <a:spcAft>
                <a:spcPct val="0"/>
              </a:spcAft>
              <a:buClrTx/>
              <a:buSzTx/>
              <a:tabLst>
                <a:tab pos="914400" algn="l"/>
                <a:tab pos="5257800" algn="r"/>
              </a:tabLst>
            </a:pPr>
            <a:r>
              <a:rPr lang="fr-FR" sz="3000" dirty="0" smtClean="0">
                <a:solidFill>
                  <a:schemeClr val="tx1"/>
                </a:solidFill>
                <a:latin typeface="Times New Roman" pitchFamily="18" charset="0"/>
                <a:ea typeface="Calibri" pitchFamily="34" charset="0"/>
                <a:cs typeface="Times New Roman" pitchFamily="18" charset="0"/>
              </a:rPr>
              <a:t>     2,56 et 3,09 </a:t>
            </a:r>
            <a:r>
              <a:rPr lang="fr-FR" sz="3000" dirty="0" err="1" smtClean="0">
                <a:solidFill>
                  <a:schemeClr val="tx1"/>
                </a:solidFill>
                <a:latin typeface="Times New Roman" pitchFamily="18" charset="0"/>
                <a:ea typeface="Calibri" pitchFamily="34" charset="0"/>
                <a:cs typeface="Times New Roman" pitchFamily="18" charset="0"/>
              </a:rPr>
              <a:t>ds</a:t>
            </a:r>
            <a:r>
              <a:rPr lang="fr-FR" sz="3000" dirty="0" smtClean="0">
                <a:solidFill>
                  <a:schemeClr val="tx1"/>
                </a:solidFill>
                <a:latin typeface="Times New Roman" pitchFamily="18" charset="0"/>
                <a:ea typeface="Calibri" pitchFamily="34" charset="0"/>
                <a:cs typeface="Times New Roman" pitchFamily="18" charset="0"/>
              </a:rPr>
              <a:t>/m.</a:t>
            </a:r>
            <a:endParaRPr lang="fr-FR" sz="3000" dirty="0" smtClean="0">
              <a:solidFill>
                <a:schemeClr val="tx1"/>
              </a:solidFill>
              <a:latin typeface="Times New Roman" pitchFamily="18" charset="0"/>
              <a:ea typeface="Calibri" pitchFamily="34" charset="0"/>
              <a:cs typeface="Times New Roman" pitchFamily="18" charset="0"/>
            </a:endParaRPr>
          </a:p>
          <a:p>
            <a:pPr lvl="0" algn="just" defTabSz="914400" rtl="0" fontAlgn="base">
              <a:spcBef>
                <a:spcPct val="0"/>
              </a:spcBef>
              <a:spcAft>
                <a:spcPct val="0"/>
              </a:spcAft>
              <a:buFont typeface="Wingdings" pitchFamily="2" charset="2"/>
              <a:buChar char="Ø"/>
              <a:tabLst>
                <a:tab pos="914400" algn="l"/>
                <a:tab pos="5257800" algn="r"/>
              </a:tabLst>
            </a:pPr>
            <a:r>
              <a:rPr lang="fr-FR" sz="3000" dirty="0" smtClean="0">
                <a:solidFill>
                  <a:schemeClr val="tx1"/>
                </a:solidFill>
                <a:latin typeface="Times New Roman" pitchFamily="18" charset="0"/>
                <a:ea typeface="Calibri" pitchFamily="34" charset="0"/>
                <a:cs typeface="Times New Roman" pitchFamily="18" charset="0"/>
              </a:rPr>
              <a:t>6 espèces </a:t>
            </a:r>
            <a:r>
              <a:rPr lang="fr-FR" sz="3000" dirty="0" smtClean="0">
                <a:solidFill>
                  <a:schemeClr val="tx1"/>
                </a:solidFill>
                <a:latin typeface="Times New Roman" pitchFamily="18" charset="0"/>
                <a:ea typeface="Calibri" pitchFamily="34" charset="0"/>
                <a:cs typeface="Times New Roman" pitchFamily="18" charset="0"/>
              </a:rPr>
              <a:t>avec 203 </a:t>
            </a:r>
            <a:r>
              <a:rPr lang="fr-FR" sz="3000" dirty="0" smtClean="0">
                <a:solidFill>
                  <a:schemeClr val="tx1"/>
                </a:solidFill>
                <a:latin typeface="Times New Roman" pitchFamily="18" charset="0"/>
                <a:ea typeface="Calibri" pitchFamily="34" charset="0"/>
                <a:cs typeface="Times New Roman" pitchFamily="18" charset="0"/>
              </a:rPr>
              <a:t>individus </a:t>
            </a:r>
            <a:r>
              <a:rPr lang="fr-FR" sz="3000" dirty="0" smtClean="0">
                <a:solidFill>
                  <a:schemeClr val="tx1"/>
                </a:solidFill>
                <a:latin typeface="Times New Roman" pitchFamily="18" charset="0"/>
                <a:ea typeface="Calibri" pitchFamily="34" charset="0"/>
                <a:cs typeface="Times New Roman" pitchFamily="18" charset="0"/>
              </a:rPr>
              <a:t>dans </a:t>
            </a:r>
            <a:r>
              <a:rPr lang="fr-FR" sz="3000" dirty="0" smtClean="0">
                <a:solidFill>
                  <a:schemeClr val="tx1"/>
                </a:solidFill>
                <a:latin typeface="Times New Roman" pitchFamily="18" charset="0"/>
                <a:ea typeface="Calibri" pitchFamily="34" charset="0"/>
                <a:cs typeface="Times New Roman" pitchFamily="18" charset="0"/>
              </a:rPr>
              <a:t>la parcelle non irrigue ou la salinité du sol </a:t>
            </a:r>
            <a:r>
              <a:rPr lang="fr-FR" sz="3000" dirty="0" smtClean="0">
                <a:solidFill>
                  <a:schemeClr val="tx1"/>
                </a:solidFill>
                <a:latin typeface="Times New Roman" pitchFamily="18" charset="0"/>
                <a:ea typeface="Calibri" pitchFamily="34" charset="0"/>
                <a:cs typeface="Times New Roman" pitchFamily="18" charset="0"/>
              </a:rPr>
              <a:t>varie entre    </a:t>
            </a:r>
          </a:p>
          <a:p>
            <a:pPr lvl="0" algn="just" defTabSz="914400" rtl="0" fontAlgn="base">
              <a:spcBef>
                <a:spcPct val="0"/>
              </a:spcBef>
              <a:spcAft>
                <a:spcPct val="0"/>
              </a:spcAft>
              <a:tabLst>
                <a:tab pos="914400" algn="l"/>
                <a:tab pos="5257800" algn="r"/>
              </a:tabLst>
            </a:pPr>
            <a:r>
              <a:rPr lang="fr-FR" sz="3000" dirty="0" smtClean="0">
                <a:solidFill>
                  <a:schemeClr val="tx1"/>
                </a:solidFill>
                <a:latin typeface="Times New Roman" pitchFamily="18" charset="0"/>
                <a:ea typeface="Calibri" pitchFamily="34" charset="0"/>
                <a:cs typeface="Times New Roman" pitchFamily="18" charset="0"/>
              </a:rPr>
              <a:t>    4,69 et 7,49 </a:t>
            </a:r>
            <a:r>
              <a:rPr lang="fr-FR" sz="3000" dirty="0" err="1" smtClean="0">
                <a:solidFill>
                  <a:schemeClr val="tx1"/>
                </a:solidFill>
                <a:latin typeface="Times New Roman" pitchFamily="18" charset="0"/>
                <a:ea typeface="Calibri" pitchFamily="34" charset="0"/>
                <a:cs typeface="Times New Roman" pitchFamily="18" charset="0"/>
              </a:rPr>
              <a:t>ds</a:t>
            </a:r>
            <a:r>
              <a:rPr lang="fr-FR" sz="3000" dirty="0" smtClean="0">
                <a:solidFill>
                  <a:schemeClr val="tx1"/>
                </a:solidFill>
                <a:latin typeface="Times New Roman" pitchFamily="18" charset="0"/>
                <a:ea typeface="Calibri" pitchFamily="34" charset="0"/>
                <a:cs typeface="Times New Roman" pitchFamily="18" charset="0"/>
              </a:rPr>
              <a:t>/m. </a:t>
            </a:r>
            <a:endParaRPr lang="fr-FR" sz="3000" dirty="0" smtClean="0">
              <a:solidFill>
                <a:schemeClr val="tx1"/>
              </a:solidFill>
              <a:latin typeface="Times New Roman" pitchFamily="18" charset="0"/>
              <a:ea typeface="Calibri" pitchFamily="34" charset="0"/>
              <a:cs typeface="Times New Roman" pitchFamily="18" charset="0"/>
            </a:endParaRPr>
          </a:p>
          <a:p>
            <a:pPr marL="0" marR="0" lvl="0" indent="0" algn="just" defTabSz="914400" rtl="0" eaLnBrk="1" fontAlgn="base" latinLnBrk="0" hangingPunct="1">
              <a:lnSpc>
                <a:spcPct val="100000"/>
              </a:lnSpc>
              <a:spcBef>
                <a:spcPct val="0"/>
              </a:spcBef>
              <a:spcAft>
                <a:spcPct val="0"/>
              </a:spcAft>
              <a:buClrTx/>
              <a:buSzTx/>
              <a:buFontTx/>
              <a:buNone/>
              <a:tabLst>
                <a:tab pos="914400" algn="l"/>
                <a:tab pos="5257800" algn="r"/>
              </a:tabLst>
            </a:pPr>
            <a:r>
              <a:rPr lang="fr-FR" sz="3000" dirty="0" smtClean="0">
                <a:solidFill>
                  <a:schemeClr val="tx1"/>
                </a:solidFill>
                <a:latin typeface="Times New Roman" pitchFamily="18" charset="0"/>
                <a:ea typeface="Calibri" pitchFamily="34" charset="0"/>
                <a:cs typeface="Times New Roman" pitchFamily="18" charset="0"/>
              </a:rPr>
              <a:t> </a:t>
            </a:r>
            <a:endParaRPr lang="fr-FR" sz="3000" dirty="0">
              <a:solidFill>
                <a:schemeClr val="tx1"/>
              </a:solidFill>
              <a:latin typeface="Times New Roman" pitchFamily="18" charset="0"/>
              <a:ea typeface="Calibri" pitchFamily="34" charset="0"/>
              <a:cs typeface="Times New Roman" pitchFamily="18" charset="0"/>
            </a:endParaRPr>
          </a:p>
        </p:txBody>
      </p:sp>
      <p:sp>
        <p:nvSpPr>
          <p:cNvPr id="11286" name="Rectangle 22"/>
          <p:cNvSpPr>
            <a:spLocks noChangeArrowheads="1"/>
          </p:cNvSpPr>
          <p:nvPr/>
        </p:nvSpPr>
        <p:spPr bwMode="auto">
          <a:xfrm>
            <a:off x="0" y="40763960"/>
            <a:ext cx="13969552" cy="209288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R="0" indent="0" algn="just" defTabSz="914400" rtl="0" fontAlgn="base">
              <a:lnSpc>
                <a:spcPct val="100000"/>
              </a:lnSpc>
              <a:spcBef>
                <a:spcPct val="0"/>
              </a:spcBef>
              <a:spcAft>
                <a:spcPct val="0"/>
              </a:spcAft>
              <a:buClrTx/>
              <a:buSzTx/>
              <a:tabLst>
                <a:tab pos="914400" algn="l"/>
                <a:tab pos="5257800" algn="r"/>
              </a:tabLst>
            </a:pPr>
            <a:r>
              <a:rPr lang="fr-FR" sz="1800" b="1" dirty="0">
                <a:latin typeface="Times New Roman" pitchFamily="18" charset="0"/>
                <a:ea typeface="Calibri" pitchFamily="34" charset="0"/>
                <a:cs typeface="Times New Roman" pitchFamily="18" charset="0"/>
              </a:rPr>
              <a:t>Références bibliographique</a:t>
            </a:r>
            <a:r>
              <a:rPr lang="fr-FR" sz="1800" b="1" dirty="0" smtClean="0">
                <a:latin typeface="Times New Roman" pitchFamily="18" charset="0"/>
                <a:ea typeface="Calibri" pitchFamily="34" charset="0"/>
                <a:cs typeface="Times New Roman" pitchFamily="18" charset="0"/>
              </a:rPr>
              <a:t>:</a:t>
            </a:r>
          </a:p>
          <a:p>
            <a:pPr marR="0" indent="0" algn="just" defTabSz="914400" rtl="0" fontAlgn="base">
              <a:lnSpc>
                <a:spcPct val="100000"/>
              </a:lnSpc>
              <a:spcBef>
                <a:spcPct val="0"/>
              </a:spcBef>
              <a:spcAft>
                <a:spcPct val="0"/>
              </a:spcAft>
              <a:buClrTx/>
              <a:buSzTx/>
              <a:tabLst>
                <a:tab pos="914400" algn="l"/>
                <a:tab pos="5257800" algn="r"/>
              </a:tabLst>
            </a:pPr>
            <a:endParaRPr lang="fr-FR" sz="1600" b="1" dirty="0">
              <a:latin typeface="Times New Roman" pitchFamily="18" charset="0"/>
              <a:ea typeface="Calibri" pitchFamily="34" charset="0"/>
              <a:cs typeface="Times New Roman" pitchFamily="18" charset="0"/>
            </a:endParaRPr>
          </a:p>
          <a:p>
            <a:pPr marR="0" indent="0" algn="just" defTabSz="914400" rtl="0" fontAlgn="base">
              <a:lnSpc>
                <a:spcPct val="100000"/>
              </a:lnSpc>
              <a:spcBef>
                <a:spcPct val="0"/>
              </a:spcBef>
              <a:spcAft>
                <a:spcPct val="0"/>
              </a:spcAft>
              <a:buClrTx/>
              <a:buSzTx/>
              <a:tabLst>
                <a:tab pos="914400" algn="l"/>
                <a:tab pos="5257800" algn="r"/>
              </a:tabLst>
            </a:pPr>
            <a:r>
              <a:rPr lang="fr-FR" sz="1600" b="1" dirty="0">
                <a:latin typeface="Times New Roman" pitchFamily="18" charset="0"/>
                <a:ea typeface="Calibri" pitchFamily="34" charset="0"/>
                <a:cs typeface="Times New Roman" pitchFamily="18" charset="0"/>
              </a:rPr>
              <a:t>GEAN- MICHEL, MICHEL, WILLY, 2010</a:t>
            </a:r>
            <a:r>
              <a:rPr lang="fr-FR" sz="1600" dirty="0">
                <a:latin typeface="Times New Roman" pitchFamily="18" charset="0"/>
                <a:ea typeface="Calibri" pitchFamily="34" charset="0"/>
                <a:cs typeface="Times New Roman" pitchFamily="18" charset="0"/>
              </a:rPr>
              <a:t>,  </a:t>
            </a:r>
            <a:r>
              <a:rPr lang="fr-FR" sz="1600" i="1" dirty="0">
                <a:latin typeface="Times New Roman" pitchFamily="18" charset="0"/>
                <a:ea typeface="Calibri" pitchFamily="34" charset="0"/>
                <a:cs typeface="Times New Roman" pitchFamily="18" charset="0"/>
              </a:rPr>
              <a:t>le sol vivant  bases de pédologie- biologie des sols, édition03, presses  polytechniques et universitaires romandes</a:t>
            </a:r>
            <a:r>
              <a:rPr lang="fr-FR" sz="1600" dirty="0">
                <a:latin typeface="Times New Roman" pitchFamily="18" charset="0"/>
                <a:ea typeface="Calibri" pitchFamily="34" charset="0"/>
                <a:cs typeface="Times New Roman" pitchFamily="18" charset="0"/>
              </a:rPr>
              <a:t>,817p</a:t>
            </a:r>
            <a:r>
              <a:rPr lang="fr-FR" sz="1600" dirty="0" smtClean="0">
                <a:latin typeface="Times New Roman" pitchFamily="18" charset="0"/>
                <a:ea typeface="Calibri" pitchFamily="34" charset="0"/>
                <a:cs typeface="Times New Roman" pitchFamily="18" charset="0"/>
              </a:rPr>
              <a:t>.</a:t>
            </a:r>
          </a:p>
          <a:p>
            <a:pPr algn="just" rtl="0"/>
            <a:r>
              <a:rPr lang="en-029" sz="1600" b="1" dirty="0" err="1">
                <a:latin typeface="Times New Roman" pitchFamily="18" charset="0"/>
                <a:ea typeface="Calibri" pitchFamily="34" charset="0"/>
                <a:cs typeface="Times New Roman" pitchFamily="18" charset="0"/>
              </a:rPr>
              <a:t>Soumeya</a:t>
            </a:r>
            <a:r>
              <a:rPr lang="en-029" sz="1600" b="1" dirty="0">
                <a:latin typeface="Times New Roman" pitchFamily="18" charset="0"/>
                <a:ea typeface="Calibri" pitchFamily="34" charset="0"/>
                <a:cs typeface="Times New Roman" pitchFamily="18" charset="0"/>
              </a:rPr>
              <a:t> </a:t>
            </a:r>
            <a:r>
              <a:rPr lang="en-029" sz="1600" b="1" dirty="0" err="1">
                <a:latin typeface="Times New Roman" pitchFamily="18" charset="0"/>
                <a:ea typeface="Calibri" pitchFamily="34" charset="0"/>
                <a:cs typeface="Times New Roman" pitchFamily="18" charset="0"/>
              </a:rPr>
              <a:t>Fekkoun</a:t>
            </a:r>
            <a:r>
              <a:rPr lang="en-029" sz="1600" b="1" dirty="0">
                <a:latin typeface="Times New Roman" pitchFamily="18" charset="0"/>
                <a:ea typeface="Calibri" pitchFamily="34" charset="0"/>
                <a:cs typeface="Times New Roman" pitchFamily="18" charset="0"/>
              </a:rPr>
              <a:t>, </a:t>
            </a:r>
            <a:r>
              <a:rPr lang="en-029" sz="1600" b="1" dirty="0" err="1">
                <a:latin typeface="Times New Roman" pitchFamily="18" charset="0"/>
                <a:ea typeface="Calibri" pitchFamily="34" charset="0"/>
                <a:cs typeface="Times New Roman" pitchFamily="18" charset="0"/>
              </a:rPr>
              <a:t>Djelloul</a:t>
            </a:r>
            <a:r>
              <a:rPr lang="en-029" sz="1600" b="1" dirty="0">
                <a:latin typeface="Times New Roman" pitchFamily="18" charset="0"/>
                <a:ea typeface="Calibri" pitchFamily="34" charset="0"/>
                <a:cs typeface="Times New Roman" pitchFamily="18" charset="0"/>
              </a:rPr>
              <a:t> </a:t>
            </a:r>
            <a:r>
              <a:rPr lang="en-029" sz="1600" b="1" dirty="0" err="1">
                <a:latin typeface="Times New Roman" pitchFamily="18" charset="0"/>
                <a:ea typeface="Calibri" pitchFamily="34" charset="0"/>
                <a:cs typeface="Times New Roman" pitchFamily="18" charset="0"/>
              </a:rPr>
              <a:t>Ghezali</a:t>
            </a:r>
            <a:r>
              <a:rPr lang="en-029" sz="1600" b="1" dirty="0">
                <a:latin typeface="Times New Roman" pitchFamily="18" charset="0"/>
                <a:ea typeface="Calibri" pitchFamily="34" charset="0"/>
                <a:cs typeface="Times New Roman" pitchFamily="18" charset="0"/>
              </a:rPr>
              <a:t> et </a:t>
            </a:r>
            <a:r>
              <a:rPr lang="en-029" sz="1600" b="1" dirty="0" err="1">
                <a:latin typeface="Times New Roman" pitchFamily="18" charset="0"/>
                <a:ea typeface="Calibri" pitchFamily="34" charset="0"/>
                <a:cs typeface="Times New Roman" pitchFamily="18" charset="0"/>
              </a:rPr>
              <a:t>Salaheddine</a:t>
            </a:r>
            <a:r>
              <a:rPr lang="en-029" sz="1600" b="1" dirty="0">
                <a:latin typeface="Times New Roman" pitchFamily="18" charset="0"/>
                <a:ea typeface="Calibri" pitchFamily="34" charset="0"/>
                <a:cs typeface="Times New Roman" pitchFamily="18" charset="0"/>
              </a:rPr>
              <a:t> </a:t>
            </a:r>
            <a:r>
              <a:rPr lang="en-029" sz="1600" b="1" dirty="0" err="1">
                <a:latin typeface="Times New Roman" pitchFamily="18" charset="0"/>
                <a:ea typeface="Calibri" pitchFamily="34" charset="0"/>
                <a:cs typeface="Times New Roman" pitchFamily="18" charset="0"/>
              </a:rPr>
              <a:t>Doumandji</a:t>
            </a:r>
            <a:r>
              <a:rPr lang="en-029" sz="1600" b="1" dirty="0">
                <a:latin typeface="Times New Roman" pitchFamily="18" charset="0"/>
                <a:ea typeface="Calibri" pitchFamily="34" charset="0"/>
                <a:cs typeface="Times New Roman" pitchFamily="18" charset="0"/>
              </a:rPr>
              <a:t>, 2011</a:t>
            </a:r>
            <a:r>
              <a:rPr lang="en-029" sz="1600" dirty="0">
                <a:latin typeface="Times New Roman" pitchFamily="18" charset="0"/>
                <a:ea typeface="Calibri" pitchFamily="34" charset="0"/>
                <a:cs typeface="Times New Roman" pitchFamily="18" charset="0"/>
              </a:rPr>
              <a:t>, variations </a:t>
            </a:r>
            <a:r>
              <a:rPr lang="en-029" sz="1600" dirty="0" err="1">
                <a:latin typeface="Times New Roman" pitchFamily="18" charset="0"/>
                <a:ea typeface="Calibri" pitchFamily="34" charset="0"/>
                <a:cs typeface="Times New Roman" pitchFamily="18" charset="0"/>
              </a:rPr>
              <a:t>saisonnières</a:t>
            </a:r>
            <a:r>
              <a:rPr lang="en-029" sz="1600" dirty="0">
                <a:latin typeface="Times New Roman" pitchFamily="18" charset="0"/>
                <a:ea typeface="Calibri" pitchFamily="34" charset="0"/>
                <a:cs typeface="Times New Roman" pitchFamily="18" charset="0"/>
              </a:rPr>
              <a:t> des </a:t>
            </a:r>
            <a:r>
              <a:rPr lang="fr-FR" sz="1600" dirty="0">
                <a:latin typeface="Times New Roman" pitchFamily="18" charset="0"/>
                <a:ea typeface="Calibri" pitchFamily="34" charset="0"/>
                <a:cs typeface="Times New Roman" pitchFamily="18" charset="0"/>
              </a:rPr>
              <a:t>peuplements invertébrés du sol en milieu cultivé dans la plaine de la </a:t>
            </a:r>
            <a:r>
              <a:rPr lang="en-029" sz="1600" dirty="0" err="1" smtClean="0">
                <a:latin typeface="Times New Roman" pitchFamily="18" charset="0"/>
                <a:ea typeface="Calibri" pitchFamily="34" charset="0"/>
                <a:cs typeface="Times New Roman" pitchFamily="18" charset="0"/>
              </a:rPr>
              <a:t>mitidja</a:t>
            </a:r>
            <a:r>
              <a:rPr lang="en-029" sz="1600" dirty="0" smtClean="0">
                <a:latin typeface="Times New Roman" pitchFamily="18" charset="0"/>
                <a:ea typeface="Calibri" pitchFamily="34" charset="0"/>
                <a:cs typeface="Times New Roman" pitchFamily="18" charset="0"/>
              </a:rPr>
              <a:t>, 9 p.</a:t>
            </a:r>
          </a:p>
          <a:p>
            <a:pPr algn="just" rtl="0"/>
            <a:r>
              <a:rPr lang="fr-FR" sz="1600" b="1" dirty="0">
                <a:latin typeface="Times New Roman" pitchFamily="18" charset="0"/>
                <a:ea typeface="Calibri" pitchFamily="34" charset="0"/>
                <a:cs typeface="Times New Roman" pitchFamily="18" charset="0"/>
              </a:rPr>
              <a:t>MAHBOUB  REKIA, 2008,</a:t>
            </a:r>
            <a:r>
              <a:rPr lang="fr-FR" sz="1600" dirty="0">
                <a:latin typeface="Times New Roman" pitchFamily="18" charset="0"/>
                <a:ea typeface="Calibri" pitchFamily="34" charset="0"/>
                <a:cs typeface="Times New Roman" pitchFamily="18" charset="0"/>
              </a:rPr>
              <a:t> contribution a </a:t>
            </a:r>
            <a:r>
              <a:rPr lang="fr-FR" sz="1600" dirty="0" smtClean="0">
                <a:latin typeface="Times New Roman" pitchFamily="18" charset="0"/>
                <a:ea typeface="Calibri" pitchFamily="34" charset="0"/>
                <a:cs typeface="Times New Roman" pitchFamily="18" charset="0"/>
              </a:rPr>
              <a:t>l’étude </a:t>
            </a:r>
            <a:r>
              <a:rPr lang="fr-FR" sz="1600" dirty="0">
                <a:latin typeface="Times New Roman" pitchFamily="18" charset="0"/>
                <a:ea typeface="Calibri" pitchFamily="34" charset="0"/>
                <a:cs typeface="Times New Roman" pitchFamily="18" charset="0"/>
              </a:rPr>
              <a:t>de </a:t>
            </a:r>
            <a:r>
              <a:rPr lang="fr-FR" sz="1600" dirty="0" smtClean="0">
                <a:latin typeface="Times New Roman" pitchFamily="18" charset="0"/>
                <a:ea typeface="Calibri" pitchFamily="34" charset="0"/>
                <a:cs typeface="Times New Roman" pitchFamily="18" charset="0"/>
              </a:rPr>
              <a:t>réhabilitation </a:t>
            </a:r>
            <a:r>
              <a:rPr lang="fr-FR" sz="1600" dirty="0">
                <a:latin typeface="Times New Roman" pitchFamily="18" charset="0"/>
                <a:ea typeface="Calibri" pitchFamily="34" charset="0"/>
                <a:cs typeface="Times New Roman" pitchFamily="18" charset="0"/>
              </a:rPr>
              <a:t>de la palmeraie du </a:t>
            </a:r>
            <a:r>
              <a:rPr lang="fr-FR" sz="1600" dirty="0" smtClean="0">
                <a:latin typeface="Times New Roman" pitchFamily="18" charset="0"/>
                <a:ea typeface="Calibri" pitchFamily="34" charset="0"/>
                <a:cs typeface="Times New Roman" pitchFamily="18" charset="0"/>
              </a:rPr>
              <a:t>département </a:t>
            </a:r>
            <a:r>
              <a:rPr lang="fr-FR" sz="1600" dirty="0">
                <a:latin typeface="Times New Roman" pitchFamily="18" charset="0"/>
                <a:ea typeface="Calibri" pitchFamily="34" charset="0"/>
                <a:cs typeface="Times New Roman" pitchFamily="18" charset="0"/>
              </a:rPr>
              <a:t>d’agronomie saharienne (ex : </a:t>
            </a:r>
            <a:r>
              <a:rPr lang="fr-FR" sz="1600" dirty="0" err="1">
                <a:latin typeface="Times New Roman" pitchFamily="18" charset="0"/>
                <a:ea typeface="Calibri" pitchFamily="34" charset="0"/>
                <a:cs typeface="Times New Roman" pitchFamily="18" charset="0"/>
              </a:rPr>
              <a:t>itas</a:t>
            </a:r>
            <a:r>
              <a:rPr lang="fr-FR" sz="1600" dirty="0" smtClean="0">
                <a:latin typeface="Times New Roman" pitchFamily="18" charset="0"/>
                <a:ea typeface="Calibri" pitchFamily="34" charset="0"/>
                <a:cs typeface="Times New Roman" pitchFamily="18" charset="0"/>
              </a:rPr>
              <a:t>),  mémoire  </a:t>
            </a:r>
            <a:r>
              <a:rPr lang="fr-FR" sz="1600" dirty="0">
                <a:latin typeface="Times New Roman" pitchFamily="18" charset="0"/>
                <a:ea typeface="Calibri" pitchFamily="34" charset="0"/>
                <a:cs typeface="Times New Roman" pitchFamily="18" charset="0"/>
              </a:rPr>
              <a:t>d’Ingénieur </a:t>
            </a:r>
            <a:r>
              <a:rPr lang="fr-FR" sz="1600" dirty="0" smtClean="0">
                <a:latin typeface="Times New Roman" pitchFamily="18" charset="0"/>
                <a:ea typeface="Calibri" pitchFamily="34" charset="0"/>
                <a:cs typeface="Times New Roman" pitchFamily="18" charset="0"/>
              </a:rPr>
              <a:t>d'Etat, université </a:t>
            </a:r>
            <a:r>
              <a:rPr lang="fr-FR" sz="1600" dirty="0" err="1" smtClean="0">
                <a:latin typeface="Times New Roman" pitchFamily="18" charset="0"/>
                <a:ea typeface="Calibri" pitchFamily="34" charset="0"/>
                <a:cs typeface="Times New Roman" pitchFamily="18" charset="0"/>
              </a:rPr>
              <a:t>Kasdi</a:t>
            </a:r>
            <a:r>
              <a:rPr lang="fr-FR" sz="1600" dirty="0" smtClean="0">
                <a:latin typeface="Times New Roman" pitchFamily="18" charset="0"/>
                <a:ea typeface="Calibri" pitchFamily="34" charset="0"/>
                <a:cs typeface="Times New Roman" pitchFamily="18" charset="0"/>
              </a:rPr>
              <a:t>  </a:t>
            </a:r>
            <a:r>
              <a:rPr lang="fr-FR" sz="1600" dirty="0" err="1" smtClean="0">
                <a:latin typeface="Times New Roman" pitchFamily="18" charset="0"/>
                <a:ea typeface="Calibri" pitchFamily="34" charset="0"/>
                <a:cs typeface="Times New Roman" pitchFamily="18" charset="0"/>
              </a:rPr>
              <a:t>Merbah</a:t>
            </a:r>
            <a:r>
              <a:rPr lang="en-US" sz="1600" dirty="0" smtClean="0">
                <a:latin typeface="Times New Roman" pitchFamily="18" charset="0"/>
                <a:ea typeface="Calibri" pitchFamily="34" charset="0"/>
                <a:cs typeface="Times New Roman" pitchFamily="18" charset="0"/>
              </a:rPr>
              <a:t>,</a:t>
            </a:r>
            <a:r>
              <a:rPr lang="fr-FR" sz="1600" dirty="0" smtClean="0">
                <a:latin typeface="Times New Roman" pitchFamily="18" charset="0"/>
                <a:ea typeface="Calibri" pitchFamily="34" charset="0"/>
                <a:cs typeface="Times New Roman" pitchFamily="18" charset="0"/>
              </a:rPr>
              <a:t>98p.</a:t>
            </a:r>
            <a:endParaRPr lang="en-US" sz="1600" dirty="0">
              <a:latin typeface="Times New Roman" pitchFamily="18" charset="0"/>
              <a:ea typeface="Calibri" pitchFamily="34" charset="0"/>
              <a:cs typeface="Times New Roman" pitchFamily="18" charset="0"/>
            </a:endParaRPr>
          </a:p>
          <a:p>
            <a:pPr algn="just" rtl="0"/>
            <a:endParaRPr lang="fr-FR" sz="1600" dirty="0">
              <a:latin typeface="Times New Roman" pitchFamily="18" charset="0"/>
              <a:ea typeface="Calibri" pitchFamily="34" charset="0"/>
              <a:cs typeface="Times New Roman" pitchFamily="18" charset="0"/>
            </a:endParaRPr>
          </a:p>
        </p:txBody>
      </p:sp>
      <p:pic>
        <p:nvPicPr>
          <p:cNvPr id="1026" name="Picture 2"/>
          <p:cNvPicPr>
            <a:picLocks noChangeAspect="1" noChangeArrowheads="1"/>
          </p:cNvPicPr>
          <p:nvPr/>
        </p:nvPicPr>
        <p:blipFill>
          <a:blip r:embed="rId20" cstate="print"/>
          <a:srcRect/>
          <a:stretch>
            <a:fillRect/>
          </a:stretch>
        </p:blipFill>
        <p:spPr bwMode="auto">
          <a:xfrm>
            <a:off x="26085203" y="28173014"/>
            <a:ext cx="3600400" cy="2088232"/>
          </a:xfrm>
          <a:prstGeom prst="rect">
            <a:avLst/>
          </a:prstGeom>
          <a:ln>
            <a:noFill/>
          </a:ln>
          <a:effectLst>
            <a:softEdge rad="112500"/>
          </a:effectLst>
        </p:spPr>
      </p:pic>
      <p:sp>
        <p:nvSpPr>
          <p:cNvPr id="73" name="Ellipse 72"/>
          <p:cNvSpPr/>
          <p:nvPr/>
        </p:nvSpPr>
        <p:spPr>
          <a:xfrm>
            <a:off x="27237331" y="29829198"/>
            <a:ext cx="1800200" cy="360040"/>
          </a:xfrm>
          <a:prstGeom prst="ellipse">
            <a:avLst/>
          </a:prstGeom>
        </p:spPr>
        <p:style>
          <a:lnRef idx="1">
            <a:schemeClr val="accent2"/>
          </a:lnRef>
          <a:fillRef idx="2">
            <a:schemeClr val="accent2"/>
          </a:fillRef>
          <a:effectRef idx="1">
            <a:schemeClr val="accent2"/>
          </a:effectRef>
          <a:fontRef idx="minor">
            <a:schemeClr val="dk1"/>
          </a:fontRef>
        </p:style>
        <p:txBody>
          <a:bodyPr rtlCol="1" anchor="ctr"/>
          <a:lstStyle/>
          <a:p>
            <a:pPr algn="ctr"/>
            <a:r>
              <a:rPr lang="fr-FR" sz="1200" dirty="0" err="1" smtClean="0"/>
              <a:t>Haida</a:t>
            </a:r>
            <a:r>
              <a:rPr lang="fr-FR" sz="1200" dirty="0" smtClean="0"/>
              <a:t>-Moussa </a:t>
            </a:r>
            <a:r>
              <a:rPr lang="fr-FR" sz="1200" dirty="0" err="1" smtClean="0"/>
              <a:t>Kaddour</a:t>
            </a:r>
            <a:endParaRPr lang="ar-DZ" sz="1200" dirty="0"/>
          </a:p>
        </p:txBody>
      </p:sp>
      <p:pic>
        <p:nvPicPr>
          <p:cNvPr id="1027" name="Picture 3"/>
          <p:cNvPicPr>
            <a:picLocks noChangeAspect="1" noChangeArrowheads="1"/>
          </p:cNvPicPr>
          <p:nvPr/>
        </p:nvPicPr>
        <p:blipFill>
          <a:blip r:embed="rId21" cstate="print"/>
          <a:srcRect/>
          <a:stretch>
            <a:fillRect/>
          </a:stretch>
        </p:blipFill>
        <p:spPr bwMode="auto">
          <a:xfrm rot="5400000">
            <a:off x="22160766" y="27344923"/>
            <a:ext cx="2160241" cy="3960440"/>
          </a:xfrm>
          <a:prstGeom prst="rect">
            <a:avLst/>
          </a:prstGeom>
          <a:ln>
            <a:noFill/>
          </a:ln>
          <a:effectLst>
            <a:softEdge rad="112500"/>
          </a:effectLst>
        </p:spPr>
      </p:pic>
      <p:sp>
        <p:nvSpPr>
          <p:cNvPr id="74" name="Ellipse 73"/>
          <p:cNvSpPr/>
          <p:nvPr/>
        </p:nvSpPr>
        <p:spPr>
          <a:xfrm>
            <a:off x="22268779" y="29901206"/>
            <a:ext cx="1800200" cy="432048"/>
          </a:xfrm>
          <a:prstGeom prst="ellipse">
            <a:avLst/>
          </a:prstGeom>
        </p:spPr>
        <p:style>
          <a:lnRef idx="1">
            <a:schemeClr val="accent2"/>
          </a:lnRef>
          <a:fillRef idx="2">
            <a:schemeClr val="accent2"/>
          </a:fillRef>
          <a:effectRef idx="1">
            <a:schemeClr val="accent2"/>
          </a:effectRef>
          <a:fontRef idx="minor">
            <a:schemeClr val="dk1"/>
          </a:fontRef>
        </p:style>
        <p:txBody>
          <a:bodyPr rtlCol="1" anchor="ctr"/>
          <a:lstStyle/>
          <a:p>
            <a:pPr algn="ctr"/>
            <a:r>
              <a:rPr lang="fr-FR" sz="1200" dirty="0" err="1" smtClean="0"/>
              <a:t>Haida</a:t>
            </a:r>
            <a:r>
              <a:rPr lang="fr-FR" sz="1200" dirty="0" smtClean="0"/>
              <a:t>-Moussa </a:t>
            </a:r>
            <a:r>
              <a:rPr lang="fr-FR" sz="1200" dirty="0" err="1" smtClean="0"/>
              <a:t>Kaddour</a:t>
            </a:r>
            <a:endParaRPr lang="ar-DZ" sz="1200" dirty="0"/>
          </a:p>
        </p:txBody>
      </p:sp>
      <p:sp>
        <p:nvSpPr>
          <p:cNvPr id="77" name="Rectangle 6"/>
          <p:cNvSpPr>
            <a:spLocks noChangeArrowheads="1"/>
          </p:cNvSpPr>
          <p:nvPr/>
        </p:nvSpPr>
        <p:spPr bwMode="auto">
          <a:xfrm>
            <a:off x="25725163" y="30333254"/>
            <a:ext cx="4554812" cy="553998"/>
          </a:xfrm>
          <a:prstGeom prst="rect">
            <a:avLst/>
          </a:prstGeom>
          <a:ln>
            <a:headEnd/>
            <a:tailEnd/>
          </a:ln>
        </p:spPr>
        <p:style>
          <a:lnRef idx="2">
            <a:schemeClr val="dk1"/>
          </a:lnRef>
          <a:fillRef idx="1">
            <a:schemeClr val="lt1"/>
          </a:fillRef>
          <a:effectRef idx="0">
            <a:schemeClr val="dk1"/>
          </a:effectRef>
          <a:fontRef idx="minor">
            <a:schemeClr val="dk1"/>
          </a:fontRef>
        </p:style>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tab pos="914400" algn="l"/>
                <a:tab pos="5257800" algn="r"/>
              </a:tabLst>
            </a:pPr>
            <a:r>
              <a:rPr lang="fr-FR" sz="3000" dirty="0" smtClean="0">
                <a:solidFill>
                  <a:schemeClr val="tx1"/>
                </a:solidFill>
                <a:latin typeface="Times New Roman" pitchFamily="18" charset="0"/>
                <a:cs typeface="+mj-cs"/>
              </a:rPr>
              <a:t>  </a:t>
            </a:r>
            <a:r>
              <a:rPr lang="fr-FR" sz="3000" i="1" dirty="0" err="1" smtClean="0">
                <a:solidFill>
                  <a:schemeClr val="tx1"/>
                </a:solidFill>
                <a:latin typeface="Times New Roman" pitchFamily="18" charset="0"/>
                <a:cs typeface="+mj-cs"/>
              </a:rPr>
              <a:t>plagiolepis</a:t>
            </a:r>
            <a:r>
              <a:rPr lang="fr-FR" sz="3000" i="1" dirty="0" smtClean="0">
                <a:solidFill>
                  <a:schemeClr val="tx1"/>
                </a:solidFill>
                <a:latin typeface="Times New Roman" pitchFamily="18" charset="0"/>
                <a:cs typeface="+mj-cs"/>
              </a:rPr>
              <a:t> </a:t>
            </a:r>
            <a:r>
              <a:rPr lang="fr-FR" sz="3000" i="1" dirty="0" err="1" smtClean="0">
                <a:solidFill>
                  <a:schemeClr val="tx1"/>
                </a:solidFill>
                <a:latin typeface="Times New Roman" pitchFamily="18" charset="0"/>
                <a:cs typeface="+mj-cs"/>
              </a:rPr>
              <a:t>maura</a:t>
            </a:r>
            <a:r>
              <a:rPr lang="fr-FR" sz="3000" i="1" dirty="0" smtClean="0">
                <a:solidFill>
                  <a:schemeClr val="tx1"/>
                </a:solidFill>
                <a:latin typeface="Times New Roman" pitchFamily="18" charset="0"/>
                <a:cs typeface="+mj-cs"/>
              </a:rPr>
              <a:t> </a:t>
            </a:r>
            <a:r>
              <a:rPr lang="fr-FR" sz="3000" i="1" dirty="0" err="1" smtClean="0">
                <a:solidFill>
                  <a:schemeClr val="tx1"/>
                </a:solidFill>
                <a:latin typeface="Times New Roman" pitchFamily="18" charset="0"/>
                <a:cs typeface="+mj-cs"/>
              </a:rPr>
              <a:t>sordida</a:t>
            </a:r>
            <a:endParaRPr lang="fr-FR" sz="3000" i="1" dirty="0" smtClean="0">
              <a:solidFill>
                <a:schemeClr val="tx1"/>
              </a:solidFill>
              <a:latin typeface="Times New Roman" pitchFamily="18" charset="0"/>
              <a:cs typeface="+mj-cs"/>
            </a:endParaRPr>
          </a:p>
        </p:txBody>
      </p:sp>
      <p:sp>
        <p:nvSpPr>
          <p:cNvPr id="79" name="Rectangle 78"/>
          <p:cNvSpPr/>
          <p:nvPr/>
        </p:nvSpPr>
        <p:spPr>
          <a:xfrm>
            <a:off x="10963523" y="3690294"/>
            <a:ext cx="3798412" cy="553998"/>
          </a:xfrm>
          <a:prstGeom prst="rect">
            <a:avLst/>
          </a:prstGeom>
        </p:spPr>
        <p:txBody>
          <a:bodyPr wrap="none">
            <a:spAutoFit/>
          </a:bodyPr>
          <a:lstStyle/>
          <a:p>
            <a:pPr algn="ctr" rtl="0"/>
            <a:r>
              <a:rPr lang="fr-FR" sz="3000" dirty="0" smtClean="0"/>
              <a:t>h</a:t>
            </a:r>
            <a:r>
              <a:rPr lang="fr-FR" sz="3000" i="1" dirty="0" smtClean="0"/>
              <a:t>aidahalo@yahoo.com</a:t>
            </a:r>
            <a:endParaRPr lang="ar-DZ" sz="3000" i="1" dirty="0"/>
          </a:p>
        </p:txBody>
      </p:sp>
      <p:sp>
        <p:nvSpPr>
          <p:cNvPr id="80" name="ZoneTexte 79"/>
          <p:cNvSpPr txBox="1"/>
          <p:nvPr/>
        </p:nvSpPr>
        <p:spPr>
          <a:xfrm>
            <a:off x="16220107" y="27956990"/>
            <a:ext cx="3888432" cy="553998"/>
          </a:xfrm>
          <a:prstGeom prst="rect">
            <a:avLst/>
          </a:prstGeom>
          <a:noFill/>
        </p:spPr>
        <p:txBody>
          <a:bodyPr wrap="square" rtlCol="1">
            <a:spAutoFit/>
          </a:bodyPr>
          <a:lstStyle/>
          <a:p>
            <a:pPr algn="l" rtl="0"/>
            <a:r>
              <a:rPr lang="fr-FR" sz="3000" dirty="0" smtClean="0"/>
              <a:t>Absence d’espèce </a:t>
            </a:r>
            <a:r>
              <a:rPr lang="fr-FR" sz="3000" b="1" dirty="0" smtClean="0"/>
              <a:t>-</a:t>
            </a:r>
            <a:endParaRPr lang="ar-DZ" sz="3000" b="1" dirty="0"/>
          </a:p>
        </p:txBody>
      </p:sp>
      <p:pic>
        <p:nvPicPr>
          <p:cNvPr id="2" name="Picture 2" descr="H:\bluetooth\IMG_20150226_110417.jpg"/>
          <p:cNvPicPr>
            <a:picLocks noChangeAspect="1" noChangeArrowheads="1"/>
          </p:cNvPicPr>
          <p:nvPr/>
        </p:nvPicPr>
        <p:blipFill>
          <a:blip r:embed="rId22" cstate="print"/>
          <a:srcRect/>
          <a:stretch>
            <a:fillRect/>
          </a:stretch>
        </p:blipFill>
        <p:spPr bwMode="auto">
          <a:xfrm>
            <a:off x="16508139" y="28461046"/>
            <a:ext cx="3960441" cy="2016224"/>
          </a:xfrm>
          <a:prstGeom prst="rect">
            <a:avLst/>
          </a:prstGeom>
          <a:ln>
            <a:noFill/>
          </a:ln>
          <a:effectLst>
            <a:softEdge rad="112500"/>
          </a:effectLst>
        </p:spPr>
      </p:pic>
      <p:sp>
        <p:nvSpPr>
          <p:cNvPr id="83" name="Ellipse 82"/>
          <p:cNvSpPr/>
          <p:nvPr/>
        </p:nvSpPr>
        <p:spPr>
          <a:xfrm>
            <a:off x="17660267" y="29973214"/>
            <a:ext cx="1800200" cy="432048"/>
          </a:xfrm>
          <a:prstGeom prst="ellipse">
            <a:avLst/>
          </a:prstGeom>
        </p:spPr>
        <p:style>
          <a:lnRef idx="1">
            <a:schemeClr val="accent2"/>
          </a:lnRef>
          <a:fillRef idx="2">
            <a:schemeClr val="accent2"/>
          </a:fillRef>
          <a:effectRef idx="1">
            <a:schemeClr val="accent2"/>
          </a:effectRef>
          <a:fontRef idx="minor">
            <a:schemeClr val="dk1"/>
          </a:fontRef>
        </p:style>
        <p:txBody>
          <a:bodyPr rtlCol="1" anchor="ctr"/>
          <a:lstStyle/>
          <a:p>
            <a:pPr algn="ctr"/>
            <a:r>
              <a:rPr lang="fr-FR" sz="1200" dirty="0" err="1" smtClean="0"/>
              <a:t>Haida</a:t>
            </a:r>
            <a:r>
              <a:rPr lang="fr-FR" sz="1200" dirty="0" smtClean="0"/>
              <a:t>-Moussa </a:t>
            </a:r>
            <a:r>
              <a:rPr lang="fr-FR" sz="1200" dirty="0" err="1" smtClean="0"/>
              <a:t>Kaddour</a:t>
            </a:r>
            <a:endParaRPr lang="ar-DZ" sz="1200" dirty="0"/>
          </a:p>
        </p:txBody>
      </p:sp>
      <p:sp>
        <p:nvSpPr>
          <p:cNvPr id="84" name="Rectangle 6"/>
          <p:cNvSpPr>
            <a:spLocks noChangeArrowheads="1"/>
          </p:cNvSpPr>
          <p:nvPr/>
        </p:nvSpPr>
        <p:spPr bwMode="auto">
          <a:xfrm>
            <a:off x="16796171" y="30477270"/>
            <a:ext cx="3960440" cy="553998"/>
          </a:xfrm>
          <a:prstGeom prst="rect">
            <a:avLst/>
          </a:prstGeom>
          <a:ln>
            <a:headEnd/>
            <a:tailEnd/>
          </a:ln>
        </p:spPr>
        <p:style>
          <a:lnRef idx="2">
            <a:schemeClr val="dk1"/>
          </a:lnRef>
          <a:fillRef idx="1">
            <a:schemeClr val="lt1"/>
          </a:fillRef>
          <a:effectRef idx="0">
            <a:schemeClr val="dk1"/>
          </a:effectRef>
          <a:fontRef idx="minor">
            <a:schemeClr val="dk1"/>
          </a:fontRef>
        </p:style>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tab pos="914400" algn="l"/>
                <a:tab pos="5257800" algn="r"/>
              </a:tabLst>
            </a:pPr>
            <a:r>
              <a:rPr lang="fr-FR" sz="3000" i="1" dirty="0" err="1" smtClean="0">
                <a:solidFill>
                  <a:schemeClr val="tx1"/>
                </a:solidFill>
                <a:latin typeface="Times New Roman" pitchFamily="18" charset="0"/>
                <a:cs typeface="+mj-cs"/>
              </a:rPr>
              <a:t>Camponotus</a:t>
            </a:r>
            <a:r>
              <a:rPr lang="fr-FR" sz="3000" i="1" dirty="0" smtClean="0">
                <a:solidFill>
                  <a:schemeClr val="tx1"/>
                </a:solidFill>
                <a:latin typeface="Times New Roman" pitchFamily="18" charset="0"/>
                <a:cs typeface="+mj-cs"/>
              </a:rPr>
              <a:t> </a:t>
            </a:r>
            <a:r>
              <a:rPr lang="fr-FR" sz="3000" i="1" dirty="0" err="1" smtClean="0">
                <a:solidFill>
                  <a:schemeClr val="tx1"/>
                </a:solidFill>
                <a:latin typeface="Times New Roman" pitchFamily="18" charset="0"/>
                <a:cs typeface="+mj-cs"/>
              </a:rPr>
              <a:t>thoracicus</a:t>
            </a:r>
            <a:endParaRPr kumimoji="0" lang="fr-FR" sz="3000" b="0" i="1" u="none" strike="noStrike" cap="none" normalizeH="0" baseline="0" dirty="0" smtClean="0">
              <a:ln>
                <a:noFill/>
              </a:ln>
              <a:solidFill>
                <a:schemeClr val="tx1"/>
              </a:solidFill>
              <a:effectLst/>
              <a:latin typeface="Arial" pitchFamily="34" charset="0"/>
              <a:cs typeface="+mj-cs"/>
            </a:endParaRPr>
          </a:p>
        </p:txBody>
      </p:sp>
      <p:pic>
        <p:nvPicPr>
          <p:cNvPr id="85" name="Image 0" descr="SIGLE BRS.jpg"/>
          <p:cNvPicPr>
            <a:picLocks noChangeAspect="1" noChangeArrowheads="1"/>
          </p:cNvPicPr>
          <p:nvPr/>
        </p:nvPicPr>
        <p:blipFill>
          <a:blip r:embed="rId23" cstate="print">
            <a:clrChange>
              <a:clrFrom>
                <a:srgbClr val="FFFFFF"/>
              </a:clrFrom>
              <a:clrTo>
                <a:srgbClr val="FFFFFF">
                  <a:alpha val="0"/>
                </a:srgbClr>
              </a:clrTo>
            </a:clrChange>
          </a:blip>
          <a:srcRect/>
          <a:stretch>
            <a:fillRect/>
          </a:stretch>
        </p:blipFill>
        <p:spPr bwMode="auto">
          <a:xfrm>
            <a:off x="423759" y="972994"/>
            <a:ext cx="3544734" cy="3544734"/>
          </a:xfrm>
          <a:prstGeom prst="rect">
            <a:avLst/>
          </a:prstGeom>
          <a:noFill/>
          <a:ln w="9525">
            <a:noFill/>
            <a:miter lim="800000"/>
            <a:headEnd/>
            <a:tailEnd/>
          </a:ln>
        </p:spPr>
      </p:pic>
      <p:sp>
        <p:nvSpPr>
          <p:cNvPr id="86" name="ZoneTexte 85"/>
          <p:cNvSpPr txBox="1"/>
          <p:nvPr/>
        </p:nvSpPr>
        <p:spPr>
          <a:xfrm>
            <a:off x="780949" y="4902084"/>
            <a:ext cx="28947216" cy="3231654"/>
          </a:xfrm>
          <a:prstGeom prst="rect">
            <a:avLst/>
          </a:prstGeom>
        </p:spPr>
        <p:style>
          <a:lnRef idx="2">
            <a:schemeClr val="accent1"/>
          </a:lnRef>
          <a:fillRef idx="1">
            <a:schemeClr val="lt1"/>
          </a:fillRef>
          <a:effectRef idx="0">
            <a:schemeClr val="accent1"/>
          </a:effectRef>
          <a:fontRef idx="minor">
            <a:schemeClr val="dk1"/>
          </a:fontRef>
        </p:style>
        <p:txBody>
          <a:bodyPr wrap="square" rtlCol="1">
            <a:spAutoFit/>
          </a:bodyPr>
          <a:lstStyle/>
          <a:p>
            <a:pPr algn="l" rtl="0"/>
            <a:r>
              <a:rPr lang="fr-FR" sz="2800" b="1" dirty="0" smtClean="0">
                <a:latin typeface="Times New Roman" pitchFamily="18" charset="0"/>
                <a:cs typeface="Times New Roman" pitchFamily="18" charset="0"/>
              </a:rPr>
              <a:t>Résumé</a:t>
            </a:r>
            <a:r>
              <a:rPr lang="fr-FR" sz="2800" dirty="0" smtClean="0">
                <a:latin typeface="Times New Roman" pitchFamily="18" charset="0"/>
                <a:cs typeface="Times New Roman" pitchFamily="18" charset="0"/>
              </a:rPr>
              <a:t>: </a:t>
            </a:r>
            <a:endParaRPr lang="fr-FR" sz="2800" dirty="0" smtClean="0">
              <a:latin typeface="Times New Roman" pitchFamily="18" charset="0"/>
              <a:cs typeface="Times New Roman" pitchFamily="18" charset="0"/>
            </a:endParaRPr>
          </a:p>
          <a:p>
            <a:pPr algn="just" rtl="0"/>
            <a:r>
              <a:rPr lang="fr-FR" sz="2800" dirty="0" smtClean="0">
                <a:latin typeface="Times New Roman" pitchFamily="18" charset="0"/>
                <a:cs typeface="Times New Roman" pitchFamily="18" charset="0"/>
              </a:rPr>
              <a:t>L’étude </a:t>
            </a:r>
            <a:r>
              <a:rPr lang="fr-FR" sz="2800" dirty="0" smtClean="0">
                <a:latin typeface="Times New Roman" pitchFamily="18" charset="0"/>
                <a:cs typeface="Times New Roman" pitchFamily="18" charset="0"/>
              </a:rPr>
              <a:t>du peuplement des invertébrés vivant à la surface et à </a:t>
            </a:r>
            <a:r>
              <a:rPr lang="fr-FR" sz="2800" dirty="0" smtClean="0">
                <a:latin typeface="Times New Roman" pitchFamily="18" charset="0"/>
                <a:cs typeface="Times New Roman" pitchFamily="18" charset="0"/>
              </a:rPr>
              <a:t>la profondeur du sol (0 </a:t>
            </a:r>
            <a:r>
              <a:rPr lang="fr-FR" sz="2800" dirty="0" smtClean="0">
                <a:latin typeface="Times New Roman" pitchFamily="18" charset="0"/>
                <a:cs typeface="Times New Roman" pitchFamily="18" charset="0"/>
              </a:rPr>
              <a:t>jusqu'à </a:t>
            </a:r>
            <a:r>
              <a:rPr lang="fr-FR" sz="2800" dirty="0" smtClean="0">
                <a:latin typeface="Times New Roman" pitchFamily="18" charset="0"/>
                <a:cs typeface="Times New Roman" pitchFamily="18" charset="0"/>
              </a:rPr>
              <a:t>50cm) de </a:t>
            </a:r>
            <a:r>
              <a:rPr lang="fr-FR" sz="2800" dirty="0" smtClean="0">
                <a:latin typeface="Times New Roman" pitchFamily="18" charset="0"/>
                <a:cs typeface="Times New Roman" pitchFamily="18" charset="0"/>
              </a:rPr>
              <a:t>deux </a:t>
            </a:r>
            <a:r>
              <a:rPr lang="fr-FR" sz="2800" dirty="0" smtClean="0">
                <a:latin typeface="Times New Roman" pitchFamily="18" charset="0"/>
                <a:cs typeface="Times New Roman" pitchFamily="18" charset="0"/>
              </a:rPr>
              <a:t>parcelles </a:t>
            </a:r>
            <a:r>
              <a:rPr lang="fr-FR" sz="2800" dirty="0" smtClean="0">
                <a:latin typeface="Times New Roman" pitchFamily="18" charset="0"/>
                <a:cs typeface="Times New Roman" pitchFamily="18" charset="0"/>
              </a:rPr>
              <a:t>(</a:t>
            </a:r>
            <a:r>
              <a:rPr lang="fr-FR" sz="2800" dirty="0" smtClean="0">
                <a:latin typeface="Times New Roman" pitchFamily="18" charset="0"/>
                <a:cs typeface="Times New Roman" pitchFamily="18" charset="0"/>
              </a:rPr>
              <a:t>irriguée </a:t>
            </a:r>
            <a:r>
              <a:rPr lang="fr-FR" sz="2800" dirty="0" smtClean="0">
                <a:latin typeface="Times New Roman" pitchFamily="18" charset="0"/>
                <a:cs typeface="Times New Roman" pitchFamily="18" charset="0"/>
              </a:rPr>
              <a:t>et non </a:t>
            </a:r>
            <a:r>
              <a:rPr lang="fr-FR" sz="2800" dirty="0" smtClean="0">
                <a:latin typeface="Times New Roman" pitchFamily="18" charset="0"/>
                <a:cs typeface="Times New Roman" pitchFamily="18" charset="0"/>
              </a:rPr>
              <a:t>irriguée) dans </a:t>
            </a:r>
            <a:r>
              <a:rPr lang="fr-FR" sz="2800" dirty="0" smtClean="0">
                <a:latin typeface="Times New Roman" pitchFamily="18" charset="0"/>
                <a:cs typeface="Times New Roman" pitchFamily="18" charset="0"/>
              </a:rPr>
              <a:t>la </a:t>
            </a:r>
            <a:r>
              <a:rPr lang="fr-FR" sz="2800" dirty="0" smtClean="0">
                <a:latin typeface="Times New Roman" pitchFamily="18" charset="0"/>
                <a:cs typeface="Times New Roman" pitchFamily="18" charset="0"/>
              </a:rPr>
              <a:t>palmeraie </a:t>
            </a:r>
            <a:r>
              <a:rPr lang="fr-FR" sz="2800" dirty="0" smtClean="0">
                <a:latin typeface="Times New Roman" pitchFamily="18" charset="0"/>
                <a:cs typeface="Times New Roman" pitchFamily="18" charset="0"/>
              </a:rPr>
              <a:t>de l'ex </a:t>
            </a:r>
            <a:r>
              <a:rPr lang="fr-FR" sz="2800" dirty="0" smtClean="0">
                <a:latin typeface="Times New Roman" pitchFamily="18" charset="0"/>
                <a:cs typeface="Times New Roman" pitchFamily="18" charset="0"/>
              </a:rPr>
              <a:t>I.T.A.S. Le prélèvement a été  effectué à </a:t>
            </a:r>
            <a:r>
              <a:rPr lang="fr-FR" sz="2800" dirty="0" smtClean="0">
                <a:latin typeface="Times New Roman" pitchFamily="18" charset="0"/>
                <a:cs typeface="Times New Roman" pitchFamily="18" charset="0"/>
              </a:rPr>
              <a:t>l’aide de la technique des pots Barber </a:t>
            </a:r>
            <a:r>
              <a:rPr lang="fr-FR" sz="2800" dirty="0" smtClean="0">
                <a:latin typeface="Times New Roman" pitchFamily="18" charset="0"/>
                <a:cs typeface="Times New Roman" pitchFamily="18" charset="0"/>
              </a:rPr>
              <a:t>, de </a:t>
            </a:r>
            <a:r>
              <a:rPr lang="fr-FR" sz="2800" dirty="0" smtClean="0">
                <a:latin typeface="Times New Roman" pitchFamily="18" charset="0"/>
                <a:cs typeface="Times New Roman" pitchFamily="18" charset="0"/>
              </a:rPr>
              <a:t>l’appareil de Berles et </a:t>
            </a:r>
            <a:r>
              <a:rPr lang="fr-FR" sz="2800" dirty="0" smtClean="0">
                <a:latin typeface="Times New Roman" pitchFamily="18" charset="0"/>
                <a:cs typeface="Times New Roman" pitchFamily="18" charset="0"/>
              </a:rPr>
              <a:t>à partir de la </a:t>
            </a:r>
            <a:r>
              <a:rPr lang="fr-FR" sz="2800" dirty="0" smtClean="0">
                <a:latin typeface="Times New Roman" pitchFamily="18" charset="0"/>
                <a:cs typeface="Times New Roman" pitchFamily="18" charset="0"/>
              </a:rPr>
              <a:t>capture direct. Les pots Barber ont permis </a:t>
            </a:r>
            <a:r>
              <a:rPr lang="fr-FR" sz="2800" dirty="0" smtClean="0">
                <a:latin typeface="Times New Roman" pitchFamily="18" charset="0"/>
                <a:cs typeface="Times New Roman" pitchFamily="18" charset="0"/>
              </a:rPr>
              <a:t>d’inventorié 10 </a:t>
            </a:r>
            <a:r>
              <a:rPr lang="fr-FR" sz="2800" dirty="0" smtClean="0">
                <a:latin typeface="Times New Roman" pitchFamily="18" charset="0"/>
                <a:cs typeface="Times New Roman" pitchFamily="18" charset="0"/>
              </a:rPr>
              <a:t>espèces (381 </a:t>
            </a:r>
            <a:r>
              <a:rPr lang="fr-FR" sz="2800" dirty="0" smtClean="0">
                <a:latin typeface="Times New Roman" pitchFamily="18" charset="0"/>
                <a:cs typeface="Times New Roman" pitchFamily="18" charset="0"/>
              </a:rPr>
              <a:t>individus) appartenant  à 3 </a:t>
            </a:r>
            <a:r>
              <a:rPr lang="fr-FR" sz="2800" dirty="0" smtClean="0">
                <a:latin typeface="Times New Roman" pitchFamily="18" charset="0"/>
                <a:cs typeface="Times New Roman" pitchFamily="18" charset="0"/>
              </a:rPr>
              <a:t>sous </a:t>
            </a:r>
            <a:r>
              <a:rPr lang="fr-FR" sz="2800" dirty="0" smtClean="0">
                <a:latin typeface="Times New Roman" pitchFamily="18" charset="0"/>
                <a:cs typeface="Times New Roman" pitchFamily="18" charset="0"/>
              </a:rPr>
              <a:t>familles </a:t>
            </a:r>
            <a:r>
              <a:rPr lang="fr-FR" sz="2800" dirty="0" smtClean="0">
                <a:latin typeface="Times New Roman" pitchFamily="18" charset="0"/>
                <a:cs typeface="Times New Roman" pitchFamily="18" charset="0"/>
              </a:rPr>
              <a:t>dans la parcelle </a:t>
            </a:r>
            <a:r>
              <a:rPr lang="fr-FR" sz="2800" dirty="0" smtClean="0">
                <a:latin typeface="Times New Roman" pitchFamily="18" charset="0"/>
                <a:cs typeface="Times New Roman" pitchFamily="18" charset="0"/>
              </a:rPr>
              <a:t>irriguée ou </a:t>
            </a:r>
            <a:r>
              <a:rPr lang="fr-FR" sz="2800" dirty="0" smtClean="0">
                <a:latin typeface="Times New Roman" pitchFamily="18" charset="0"/>
                <a:cs typeface="Times New Roman" pitchFamily="18" charset="0"/>
              </a:rPr>
              <a:t>la salinité du sol </a:t>
            </a:r>
            <a:r>
              <a:rPr lang="fr-FR" sz="2800" dirty="0" smtClean="0">
                <a:latin typeface="Times New Roman" pitchFamily="18" charset="0"/>
                <a:cs typeface="Times New Roman" pitchFamily="18" charset="0"/>
              </a:rPr>
              <a:t>fluctue entre 2,56 et 3,09 </a:t>
            </a:r>
            <a:r>
              <a:rPr lang="fr-FR" sz="2800" dirty="0" err="1" smtClean="0">
                <a:latin typeface="Times New Roman" pitchFamily="18" charset="0"/>
                <a:cs typeface="Times New Roman" pitchFamily="18" charset="0"/>
              </a:rPr>
              <a:t>ds</a:t>
            </a:r>
            <a:r>
              <a:rPr lang="fr-FR" sz="2800" dirty="0" smtClean="0">
                <a:latin typeface="Times New Roman" pitchFamily="18" charset="0"/>
                <a:cs typeface="Times New Roman" pitchFamily="18" charset="0"/>
              </a:rPr>
              <a:t>/m. Par la même méthode on a </a:t>
            </a:r>
            <a:r>
              <a:rPr lang="fr-FR" sz="2800" dirty="0" smtClean="0">
                <a:latin typeface="Times New Roman" pitchFamily="18" charset="0"/>
                <a:cs typeface="Times New Roman" pitchFamily="18" charset="0"/>
              </a:rPr>
              <a:t>noté 6 </a:t>
            </a:r>
            <a:r>
              <a:rPr lang="fr-FR" sz="2800" dirty="0" smtClean="0">
                <a:latin typeface="Times New Roman" pitchFamily="18" charset="0"/>
                <a:cs typeface="Times New Roman" pitchFamily="18" charset="0"/>
              </a:rPr>
              <a:t>espèces (203 </a:t>
            </a:r>
            <a:r>
              <a:rPr lang="fr-FR" sz="2800" dirty="0" smtClean="0">
                <a:latin typeface="Times New Roman" pitchFamily="18" charset="0"/>
                <a:cs typeface="Times New Roman" pitchFamily="18" charset="0"/>
              </a:rPr>
              <a:t>individus) réparties entre 3 </a:t>
            </a:r>
            <a:r>
              <a:rPr lang="fr-FR" sz="2800" dirty="0" smtClean="0">
                <a:latin typeface="Times New Roman" pitchFamily="18" charset="0"/>
                <a:cs typeface="Times New Roman" pitchFamily="18" charset="0"/>
              </a:rPr>
              <a:t>sous </a:t>
            </a:r>
            <a:r>
              <a:rPr lang="fr-FR" sz="2800" dirty="0" smtClean="0">
                <a:latin typeface="Times New Roman" pitchFamily="18" charset="0"/>
                <a:cs typeface="Times New Roman" pitchFamily="18" charset="0"/>
              </a:rPr>
              <a:t>familles </a:t>
            </a:r>
            <a:r>
              <a:rPr lang="fr-FR" sz="2800" dirty="0" smtClean="0">
                <a:latin typeface="Times New Roman" pitchFamily="18" charset="0"/>
                <a:cs typeface="Times New Roman" pitchFamily="18" charset="0"/>
              </a:rPr>
              <a:t>dans la parcelle non irrigue ou la salinité du sol </a:t>
            </a:r>
            <a:r>
              <a:rPr lang="fr-FR" sz="2800" dirty="0" smtClean="0">
                <a:latin typeface="Times New Roman" pitchFamily="18" charset="0"/>
                <a:cs typeface="Times New Roman" pitchFamily="18" charset="0"/>
              </a:rPr>
              <a:t> varie entre 4,69 et 7,49 </a:t>
            </a:r>
            <a:r>
              <a:rPr lang="fr-FR" sz="2800" dirty="0" err="1" smtClean="0">
                <a:latin typeface="Times New Roman" pitchFamily="18" charset="0"/>
                <a:cs typeface="Times New Roman" pitchFamily="18" charset="0"/>
              </a:rPr>
              <a:t>ds</a:t>
            </a:r>
            <a:r>
              <a:rPr lang="fr-FR" sz="2800" dirty="0" smtClean="0">
                <a:latin typeface="Times New Roman" pitchFamily="18" charset="0"/>
                <a:cs typeface="Times New Roman" pitchFamily="18" charset="0"/>
              </a:rPr>
              <a:t>/m</a:t>
            </a:r>
            <a:r>
              <a:rPr lang="fr-FR" sz="2800" dirty="0" smtClean="0">
                <a:latin typeface="Times New Roman" pitchFamily="18" charset="0"/>
                <a:cs typeface="Times New Roman" pitchFamily="18" charset="0"/>
              </a:rPr>
              <a:t>).. A partir de la technique de la </a:t>
            </a:r>
            <a:r>
              <a:rPr lang="fr-FR" sz="2800" dirty="0" smtClean="0">
                <a:latin typeface="Times New Roman" pitchFamily="18" charset="0"/>
                <a:cs typeface="Times New Roman" pitchFamily="18" charset="0"/>
              </a:rPr>
              <a:t>capture </a:t>
            </a:r>
            <a:r>
              <a:rPr lang="fr-FR" sz="2800" dirty="0" smtClean="0">
                <a:latin typeface="Times New Roman" pitchFamily="18" charset="0"/>
                <a:cs typeface="Times New Roman" pitchFamily="18" charset="0"/>
              </a:rPr>
              <a:t>directe on a </a:t>
            </a:r>
            <a:r>
              <a:rPr lang="fr-FR" sz="2800" dirty="0" smtClean="0">
                <a:latin typeface="Times New Roman" pitchFamily="18" charset="0"/>
                <a:cs typeface="Times New Roman" pitchFamily="18" charset="0"/>
              </a:rPr>
              <a:t>collecté 4 espèces (61 </a:t>
            </a:r>
            <a:r>
              <a:rPr lang="fr-FR" sz="2800" dirty="0" smtClean="0">
                <a:latin typeface="Times New Roman" pitchFamily="18" charset="0"/>
                <a:cs typeface="Times New Roman" pitchFamily="18" charset="0"/>
              </a:rPr>
              <a:t>individus) dans </a:t>
            </a:r>
            <a:r>
              <a:rPr lang="fr-FR" sz="2800" dirty="0" smtClean="0">
                <a:latin typeface="Times New Roman" pitchFamily="18" charset="0"/>
                <a:cs typeface="Times New Roman" pitchFamily="18" charset="0"/>
              </a:rPr>
              <a:t>la parcelle </a:t>
            </a:r>
            <a:r>
              <a:rPr lang="fr-FR" sz="2800" dirty="0" smtClean="0">
                <a:latin typeface="Times New Roman" pitchFamily="18" charset="0"/>
                <a:cs typeface="Times New Roman" pitchFamily="18" charset="0"/>
              </a:rPr>
              <a:t>irriguée </a:t>
            </a:r>
            <a:r>
              <a:rPr lang="fr-FR" sz="2800" dirty="0" smtClean="0">
                <a:latin typeface="Times New Roman" pitchFamily="18" charset="0"/>
                <a:cs typeface="Times New Roman" pitchFamily="18" charset="0"/>
              </a:rPr>
              <a:t>et </a:t>
            </a:r>
            <a:r>
              <a:rPr lang="fr-FR" sz="2800" dirty="0" smtClean="0">
                <a:latin typeface="Times New Roman" pitchFamily="18" charset="0"/>
                <a:cs typeface="Times New Roman" pitchFamily="18" charset="0"/>
              </a:rPr>
              <a:t>seulement 2 espèces (55 </a:t>
            </a:r>
            <a:r>
              <a:rPr lang="fr-FR" sz="2800" dirty="0" smtClean="0">
                <a:latin typeface="Times New Roman" pitchFamily="18" charset="0"/>
                <a:cs typeface="Times New Roman" pitchFamily="18" charset="0"/>
              </a:rPr>
              <a:t>individus) au niveau de la zone non irriguée. L'espèce </a:t>
            </a:r>
            <a:r>
              <a:rPr lang="fr-FR" sz="2800" dirty="0" smtClean="0">
                <a:latin typeface="Times New Roman" pitchFamily="18" charset="0"/>
                <a:cs typeface="Times New Roman" pitchFamily="18" charset="0"/>
              </a:rPr>
              <a:t>d'arthropode </a:t>
            </a:r>
            <a:r>
              <a:rPr lang="fr-FR" sz="2800" dirty="0" smtClean="0">
                <a:latin typeface="Times New Roman" pitchFamily="18" charset="0"/>
                <a:cs typeface="Times New Roman" pitchFamily="18" charset="0"/>
              </a:rPr>
              <a:t>la </a:t>
            </a:r>
            <a:r>
              <a:rPr lang="fr-FR" sz="2800" dirty="0" smtClean="0">
                <a:latin typeface="Times New Roman" pitchFamily="18" charset="0"/>
                <a:cs typeface="Times New Roman" pitchFamily="18" charset="0"/>
              </a:rPr>
              <a:t>plus dominante dans les deux parcelles avec les deux méthodes  </a:t>
            </a:r>
            <a:r>
              <a:rPr lang="fr-FR" sz="2800" dirty="0" smtClean="0">
                <a:latin typeface="Times New Roman" pitchFamily="18" charset="0"/>
                <a:cs typeface="Times New Roman" pitchFamily="18" charset="0"/>
              </a:rPr>
              <a:t>est </a:t>
            </a:r>
            <a:r>
              <a:rPr lang="fr-FR" sz="2800" i="1" dirty="0" err="1" smtClean="0">
                <a:latin typeface="Times New Roman" pitchFamily="18" charset="0"/>
                <a:cs typeface="Times New Roman" pitchFamily="18" charset="0"/>
              </a:rPr>
              <a:t>Tapinoma</a:t>
            </a:r>
            <a:r>
              <a:rPr lang="fr-FR" sz="2800" i="1" dirty="0" smtClean="0">
                <a:latin typeface="Times New Roman" pitchFamily="18" charset="0"/>
                <a:cs typeface="Times New Roman" pitchFamily="18" charset="0"/>
              </a:rPr>
              <a:t> </a:t>
            </a:r>
            <a:r>
              <a:rPr lang="fr-FR" sz="2800" i="1" dirty="0" err="1" smtClean="0">
                <a:latin typeface="Times New Roman" pitchFamily="18" charset="0"/>
                <a:cs typeface="Times New Roman" pitchFamily="18" charset="0"/>
              </a:rPr>
              <a:t>nigerrimum</a:t>
            </a:r>
            <a:r>
              <a:rPr lang="fr-FR" sz="2800" dirty="0" smtClean="0">
                <a:latin typeface="Times New Roman" pitchFamily="18" charset="0"/>
                <a:cs typeface="Times New Roman" pitchFamily="18" charset="0"/>
              </a:rPr>
              <a:t>. </a:t>
            </a:r>
          </a:p>
          <a:p>
            <a:pPr algn="l" rtl="0"/>
            <a:endParaRPr lang="fr-FR" sz="800" b="1" dirty="0" smtClean="0">
              <a:latin typeface="Times New Roman" pitchFamily="18" charset="0"/>
              <a:cs typeface="Times New Roman" pitchFamily="18" charset="0"/>
            </a:endParaRPr>
          </a:p>
          <a:p>
            <a:pPr algn="l" rtl="0"/>
            <a:r>
              <a:rPr lang="fr-FR" sz="2800" b="1" dirty="0" smtClean="0">
                <a:latin typeface="Times New Roman" pitchFamily="18" charset="0"/>
                <a:cs typeface="Times New Roman" pitchFamily="18" charset="0"/>
              </a:rPr>
              <a:t>Mots-clés</a:t>
            </a:r>
            <a:r>
              <a:rPr lang="fr-FR" sz="2800" dirty="0" smtClean="0">
                <a:latin typeface="Times New Roman" pitchFamily="18" charset="0"/>
                <a:cs typeface="Times New Roman" pitchFamily="18" charset="0"/>
              </a:rPr>
              <a:t>: Sols  sales, pots Barber, appareil de Berles, capture direct,  invertébrés, parcelle irrigué, parcelle non irrigué, exploitation de  I.T.A.S</a:t>
            </a:r>
            <a:r>
              <a:rPr lang="fr-FR" sz="2800" dirty="0" smtClean="0">
                <a:latin typeface="Times New Roman" pitchFamily="18" charset="0"/>
                <a:cs typeface="Times New Roman" pitchFamily="18" charset="0"/>
              </a:rPr>
              <a:t>.</a:t>
            </a:r>
            <a:r>
              <a:rPr lang="fr-FR" sz="2800" b="1" dirty="0" smtClean="0">
                <a:latin typeface="Times New Roman" pitchFamily="18" charset="0"/>
                <a:cs typeface="Times New Roman" pitchFamily="18" charset="0"/>
              </a:rPr>
              <a:t>  </a:t>
            </a:r>
            <a:endParaRPr lang="ar-DZ" sz="2800" b="1"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709</TotalTime>
  <Words>1141</Words>
  <Application>Microsoft Office PowerPoint</Application>
  <PresentationFormat>Personnalisé</PresentationFormat>
  <Paragraphs>173</Paragraphs>
  <Slides>1</Slides>
  <Notes>1</Notes>
  <HiddenSlides>0</HiddenSlides>
  <MMClips>0</MMClips>
  <ScaleCrop>false</ScaleCrop>
  <HeadingPairs>
    <vt:vector size="4" baseType="variant">
      <vt:variant>
        <vt:lpstr>Thème</vt:lpstr>
      </vt:variant>
      <vt:variant>
        <vt:i4>1</vt:i4>
      </vt:variant>
      <vt:variant>
        <vt:lpstr>Titres des diapositives</vt:lpstr>
      </vt:variant>
      <vt:variant>
        <vt:i4>1</vt:i4>
      </vt:variant>
    </vt:vector>
  </HeadingPairs>
  <TitlesOfParts>
    <vt:vector size="2" baseType="lpstr">
      <vt:lpstr>Thème Office</vt:lpstr>
      <vt:lpstr>Diapositive 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Diapositive 1</dc:title>
  <dc:creator>PC</dc:creator>
  <cp:lastModifiedBy>HAMDI-AISSA</cp:lastModifiedBy>
  <cp:revision>96</cp:revision>
  <dcterms:created xsi:type="dcterms:W3CDTF">2015-02-25T17:28:42Z</dcterms:created>
  <dcterms:modified xsi:type="dcterms:W3CDTF">2015-03-01T14:16:38Z</dcterms:modified>
</cp:coreProperties>
</file>