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"/>
  </p:notesMasterIdLst>
  <p:sldIdLst>
    <p:sldId id="275" r:id="rId2"/>
  </p:sldIdLst>
  <p:sldSz cx="28803600" cy="43205400"/>
  <p:notesSz cx="6858000" cy="9144000"/>
  <p:defaultTextStyle>
    <a:defPPr>
      <a:defRPr lang="fr-FR"/>
    </a:defPPr>
    <a:lvl1pPr marL="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1pPr>
    <a:lvl2pPr marL="20574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2pPr>
    <a:lvl3pPr marL="41148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3pPr>
    <a:lvl4pPr marL="61722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4pPr>
    <a:lvl5pPr marL="82296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5pPr>
    <a:lvl6pPr marL="102870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6pPr>
    <a:lvl7pPr marL="123444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7pPr>
    <a:lvl8pPr marL="144018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8pPr>
    <a:lvl9pPr marL="164592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2" d="100"/>
          <a:sy n="12" d="100"/>
        </p:scale>
        <p:origin x="-2262" y="360"/>
      </p:cViewPr>
      <p:guideLst>
        <p:guide orient="horz" pos="13608"/>
        <p:guide pos="90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3C2D18-F614-409C-BEC1-B62BC2696C6A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685800"/>
            <a:ext cx="228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EB1CCA-20BA-499C-94C2-6072D67AA4E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1148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1pPr>
    <a:lvl2pPr marL="2057400" algn="l" defTabSz="41148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2pPr>
    <a:lvl3pPr marL="4114800" algn="l" defTabSz="41148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3pPr>
    <a:lvl4pPr marL="6172200" algn="l" defTabSz="41148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4pPr>
    <a:lvl5pPr marL="8229600" algn="l" defTabSz="41148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5pPr>
    <a:lvl6pPr marL="10287000" algn="l" defTabSz="41148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6pPr>
    <a:lvl7pPr marL="12344400" algn="l" defTabSz="41148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7pPr>
    <a:lvl8pPr marL="14401800" algn="l" defTabSz="41148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8pPr>
    <a:lvl9pPr marL="16459200" algn="l" defTabSz="4114800" rtl="0" eaLnBrk="1" latinLnBrk="0" hangingPunct="1">
      <a:defRPr sz="5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160270" y="13421686"/>
            <a:ext cx="24483060" cy="9261156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20540" y="24483060"/>
            <a:ext cx="20162520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172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22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287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34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401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45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E8EC-61C5-4EC0-B2DB-FDC2DA2EFBAC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FFBB-766E-4EA9-903D-78BAA3B9A8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E8EC-61C5-4EC0-B2DB-FDC2DA2EFBAC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FFBB-766E-4EA9-903D-78BAA3B9A8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20882610" y="1730226"/>
            <a:ext cx="6480810" cy="36864606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40180" y="1730226"/>
            <a:ext cx="18962370" cy="36864606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E8EC-61C5-4EC0-B2DB-FDC2DA2EFBAC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FFBB-766E-4EA9-903D-78BAA3B9A8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E8EC-61C5-4EC0-B2DB-FDC2DA2EFBAC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FFBB-766E-4EA9-903D-78BAA3B9A8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75287" y="27763471"/>
            <a:ext cx="24483060" cy="8581073"/>
          </a:xfrm>
        </p:spPr>
        <p:txBody>
          <a:bodyPr anchor="t"/>
          <a:lstStyle>
            <a:lvl1pPr algn="l">
              <a:defRPr sz="18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275287" y="18312297"/>
            <a:ext cx="24483060" cy="9451177"/>
          </a:xfrm>
        </p:spPr>
        <p:txBody>
          <a:bodyPr anchor="b"/>
          <a:lstStyle>
            <a:lvl1pPr marL="0" indent="0">
              <a:buNone/>
              <a:defRPr sz="9000">
                <a:solidFill>
                  <a:schemeClr val="tx1">
                    <a:tint val="75000"/>
                  </a:schemeClr>
                </a:solidFill>
              </a:defRPr>
            </a:lvl1pPr>
            <a:lvl2pPr marL="2057400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2pPr>
            <a:lvl3pPr marL="411480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3pPr>
            <a:lvl4pPr marL="6172200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4pPr>
            <a:lvl5pPr marL="8229600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5pPr>
            <a:lvl6pPr marL="10287000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6pPr>
            <a:lvl7pPr marL="12344400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7pPr>
            <a:lvl8pPr marL="14401800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8pPr>
            <a:lvl9pPr marL="16459200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E8EC-61C5-4EC0-B2DB-FDC2DA2EFBAC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FFBB-766E-4EA9-903D-78BAA3B9A8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40180" y="10081267"/>
            <a:ext cx="12721590" cy="28513565"/>
          </a:xfrm>
        </p:spPr>
        <p:txBody>
          <a:bodyPr/>
          <a:lstStyle>
            <a:lvl1pPr>
              <a:defRPr sz="12600"/>
            </a:lvl1pPr>
            <a:lvl2pPr>
              <a:defRPr sz="10800"/>
            </a:lvl2pPr>
            <a:lvl3pPr>
              <a:defRPr sz="90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4641830" y="10081267"/>
            <a:ext cx="12721590" cy="28513565"/>
          </a:xfrm>
        </p:spPr>
        <p:txBody>
          <a:bodyPr/>
          <a:lstStyle>
            <a:lvl1pPr>
              <a:defRPr sz="12600"/>
            </a:lvl1pPr>
            <a:lvl2pPr>
              <a:defRPr sz="10800"/>
            </a:lvl2pPr>
            <a:lvl3pPr>
              <a:defRPr sz="90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E8EC-61C5-4EC0-B2DB-FDC2DA2EFBAC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FFBB-766E-4EA9-903D-78BAA3B9A8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440182" y="9671210"/>
            <a:ext cx="12726592" cy="4030501"/>
          </a:xfrm>
        </p:spPr>
        <p:txBody>
          <a:bodyPr anchor="b"/>
          <a:lstStyle>
            <a:lvl1pPr marL="0" indent="0">
              <a:buNone/>
              <a:defRPr sz="10800" b="1"/>
            </a:lvl1pPr>
            <a:lvl2pPr marL="2057400" indent="0">
              <a:buNone/>
              <a:defRPr sz="9000" b="1"/>
            </a:lvl2pPr>
            <a:lvl3pPr marL="4114800" indent="0">
              <a:buNone/>
              <a:defRPr sz="8100" b="1"/>
            </a:lvl3pPr>
            <a:lvl4pPr marL="6172200" indent="0">
              <a:buNone/>
              <a:defRPr sz="7200" b="1"/>
            </a:lvl4pPr>
            <a:lvl5pPr marL="8229600" indent="0">
              <a:buNone/>
              <a:defRPr sz="7200" b="1"/>
            </a:lvl5pPr>
            <a:lvl6pPr marL="10287000" indent="0">
              <a:buNone/>
              <a:defRPr sz="7200" b="1"/>
            </a:lvl6pPr>
            <a:lvl7pPr marL="12344400" indent="0">
              <a:buNone/>
              <a:defRPr sz="7200" b="1"/>
            </a:lvl7pPr>
            <a:lvl8pPr marL="14401800" indent="0">
              <a:buNone/>
              <a:defRPr sz="7200" b="1"/>
            </a:lvl8pPr>
            <a:lvl9pPr marL="16459200" indent="0">
              <a:buNone/>
              <a:defRPr sz="72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440182" y="13701711"/>
            <a:ext cx="12726592" cy="24893114"/>
          </a:xfrm>
        </p:spPr>
        <p:txBody>
          <a:bodyPr/>
          <a:lstStyle>
            <a:lvl1pPr>
              <a:defRPr sz="10800"/>
            </a:lvl1pPr>
            <a:lvl2pPr>
              <a:defRPr sz="9000"/>
            </a:lvl2pPr>
            <a:lvl3pPr>
              <a:defRPr sz="810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4631832" y="9671210"/>
            <a:ext cx="12731590" cy="4030501"/>
          </a:xfrm>
        </p:spPr>
        <p:txBody>
          <a:bodyPr anchor="b"/>
          <a:lstStyle>
            <a:lvl1pPr marL="0" indent="0">
              <a:buNone/>
              <a:defRPr sz="10800" b="1"/>
            </a:lvl1pPr>
            <a:lvl2pPr marL="2057400" indent="0">
              <a:buNone/>
              <a:defRPr sz="9000" b="1"/>
            </a:lvl2pPr>
            <a:lvl3pPr marL="4114800" indent="0">
              <a:buNone/>
              <a:defRPr sz="8100" b="1"/>
            </a:lvl3pPr>
            <a:lvl4pPr marL="6172200" indent="0">
              <a:buNone/>
              <a:defRPr sz="7200" b="1"/>
            </a:lvl4pPr>
            <a:lvl5pPr marL="8229600" indent="0">
              <a:buNone/>
              <a:defRPr sz="7200" b="1"/>
            </a:lvl5pPr>
            <a:lvl6pPr marL="10287000" indent="0">
              <a:buNone/>
              <a:defRPr sz="7200" b="1"/>
            </a:lvl6pPr>
            <a:lvl7pPr marL="12344400" indent="0">
              <a:buNone/>
              <a:defRPr sz="7200" b="1"/>
            </a:lvl7pPr>
            <a:lvl8pPr marL="14401800" indent="0">
              <a:buNone/>
              <a:defRPr sz="7200" b="1"/>
            </a:lvl8pPr>
            <a:lvl9pPr marL="16459200" indent="0">
              <a:buNone/>
              <a:defRPr sz="72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4631832" y="13701711"/>
            <a:ext cx="12731590" cy="24893114"/>
          </a:xfrm>
        </p:spPr>
        <p:txBody>
          <a:bodyPr/>
          <a:lstStyle>
            <a:lvl1pPr>
              <a:defRPr sz="10800"/>
            </a:lvl1pPr>
            <a:lvl2pPr>
              <a:defRPr sz="9000"/>
            </a:lvl2pPr>
            <a:lvl3pPr>
              <a:defRPr sz="810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E8EC-61C5-4EC0-B2DB-FDC2DA2EFBAC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FFBB-766E-4EA9-903D-78BAA3B9A8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E8EC-61C5-4EC0-B2DB-FDC2DA2EFBAC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FFBB-766E-4EA9-903D-78BAA3B9A8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E8EC-61C5-4EC0-B2DB-FDC2DA2EFBAC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FFBB-766E-4EA9-903D-78BAA3B9A8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40182" y="1720217"/>
            <a:ext cx="9476187" cy="7320915"/>
          </a:xfrm>
        </p:spPr>
        <p:txBody>
          <a:bodyPr anchor="b"/>
          <a:lstStyle>
            <a:lvl1pPr algn="l">
              <a:defRPr sz="9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261407" y="1720219"/>
            <a:ext cx="16102015" cy="36874613"/>
          </a:xfrm>
        </p:spPr>
        <p:txBody>
          <a:bodyPr/>
          <a:lstStyle>
            <a:lvl1pPr>
              <a:defRPr sz="14400"/>
            </a:lvl1pPr>
            <a:lvl2pPr>
              <a:defRPr sz="12600"/>
            </a:lvl2pPr>
            <a:lvl3pPr>
              <a:defRPr sz="10800"/>
            </a:lvl3pPr>
            <a:lvl4pPr>
              <a:defRPr sz="9000"/>
            </a:lvl4pPr>
            <a:lvl5pPr>
              <a:defRPr sz="9000"/>
            </a:lvl5pPr>
            <a:lvl6pPr>
              <a:defRPr sz="9000"/>
            </a:lvl6pPr>
            <a:lvl7pPr>
              <a:defRPr sz="9000"/>
            </a:lvl7pPr>
            <a:lvl8pPr>
              <a:defRPr sz="9000"/>
            </a:lvl8pPr>
            <a:lvl9pPr>
              <a:defRPr sz="9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440182" y="9041134"/>
            <a:ext cx="9476187" cy="29553698"/>
          </a:xfrm>
        </p:spPr>
        <p:txBody>
          <a:bodyPr/>
          <a:lstStyle>
            <a:lvl1pPr marL="0" indent="0">
              <a:buNone/>
              <a:defRPr sz="6300"/>
            </a:lvl1pPr>
            <a:lvl2pPr marL="2057400" indent="0">
              <a:buNone/>
              <a:defRPr sz="5400"/>
            </a:lvl2pPr>
            <a:lvl3pPr marL="4114800" indent="0">
              <a:buNone/>
              <a:defRPr sz="4500"/>
            </a:lvl3pPr>
            <a:lvl4pPr marL="6172200" indent="0">
              <a:buNone/>
              <a:defRPr sz="4100"/>
            </a:lvl4pPr>
            <a:lvl5pPr marL="8229600" indent="0">
              <a:buNone/>
              <a:defRPr sz="4100"/>
            </a:lvl5pPr>
            <a:lvl6pPr marL="10287000" indent="0">
              <a:buNone/>
              <a:defRPr sz="4100"/>
            </a:lvl6pPr>
            <a:lvl7pPr marL="12344400" indent="0">
              <a:buNone/>
              <a:defRPr sz="4100"/>
            </a:lvl7pPr>
            <a:lvl8pPr marL="14401800" indent="0">
              <a:buNone/>
              <a:defRPr sz="4100"/>
            </a:lvl8pPr>
            <a:lvl9pPr marL="16459200" indent="0">
              <a:buNone/>
              <a:defRPr sz="4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E8EC-61C5-4EC0-B2DB-FDC2DA2EFBAC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FFBB-766E-4EA9-903D-78BAA3B9A8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645707" y="30243782"/>
            <a:ext cx="17282160" cy="3570451"/>
          </a:xfrm>
        </p:spPr>
        <p:txBody>
          <a:bodyPr anchor="b"/>
          <a:lstStyle>
            <a:lvl1pPr algn="l">
              <a:defRPr sz="9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645707" y="3860481"/>
            <a:ext cx="17282160" cy="25923240"/>
          </a:xfrm>
        </p:spPr>
        <p:txBody>
          <a:bodyPr/>
          <a:lstStyle>
            <a:lvl1pPr marL="0" indent="0">
              <a:buNone/>
              <a:defRPr sz="14400"/>
            </a:lvl1pPr>
            <a:lvl2pPr marL="2057400" indent="0">
              <a:buNone/>
              <a:defRPr sz="12600"/>
            </a:lvl2pPr>
            <a:lvl3pPr marL="4114800" indent="0">
              <a:buNone/>
              <a:defRPr sz="10800"/>
            </a:lvl3pPr>
            <a:lvl4pPr marL="6172200" indent="0">
              <a:buNone/>
              <a:defRPr sz="9000"/>
            </a:lvl4pPr>
            <a:lvl5pPr marL="8229600" indent="0">
              <a:buNone/>
              <a:defRPr sz="9000"/>
            </a:lvl5pPr>
            <a:lvl6pPr marL="10287000" indent="0">
              <a:buNone/>
              <a:defRPr sz="9000"/>
            </a:lvl6pPr>
            <a:lvl7pPr marL="12344400" indent="0">
              <a:buNone/>
              <a:defRPr sz="9000"/>
            </a:lvl7pPr>
            <a:lvl8pPr marL="14401800" indent="0">
              <a:buNone/>
              <a:defRPr sz="9000"/>
            </a:lvl8pPr>
            <a:lvl9pPr marL="16459200" indent="0">
              <a:buNone/>
              <a:defRPr sz="9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645707" y="33814233"/>
            <a:ext cx="17282160" cy="5070629"/>
          </a:xfrm>
        </p:spPr>
        <p:txBody>
          <a:bodyPr/>
          <a:lstStyle>
            <a:lvl1pPr marL="0" indent="0">
              <a:buNone/>
              <a:defRPr sz="6300"/>
            </a:lvl1pPr>
            <a:lvl2pPr marL="2057400" indent="0">
              <a:buNone/>
              <a:defRPr sz="5400"/>
            </a:lvl2pPr>
            <a:lvl3pPr marL="4114800" indent="0">
              <a:buNone/>
              <a:defRPr sz="4500"/>
            </a:lvl3pPr>
            <a:lvl4pPr marL="6172200" indent="0">
              <a:buNone/>
              <a:defRPr sz="4100"/>
            </a:lvl4pPr>
            <a:lvl5pPr marL="8229600" indent="0">
              <a:buNone/>
              <a:defRPr sz="4100"/>
            </a:lvl5pPr>
            <a:lvl6pPr marL="10287000" indent="0">
              <a:buNone/>
              <a:defRPr sz="4100"/>
            </a:lvl6pPr>
            <a:lvl7pPr marL="12344400" indent="0">
              <a:buNone/>
              <a:defRPr sz="4100"/>
            </a:lvl7pPr>
            <a:lvl8pPr marL="14401800" indent="0">
              <a:buNone/>
              <a:defRPr sz="4100"/>
            </a:lvl8pPr>
            <a:lvl9pPr marL="16459200" indent="0">
              <a:buNone/>
              <a:defRPr sz="4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E8EC-61C5-4EC0-B2DB-FDC2DA2EFBAC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FFBB-766E-4EA9-903D-78BAA3B9A8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440180" y="1730219"/>
            <a:ext cx="25923240" cy="7200900"/>
          </a:xfrm>
          <a:prstGeom prst="rect">
            <a:avLst/>
          </a:prstGeom>
        </p:spPr>
        <p:txBody>
          <a:bodyPr vert="horz" lIns="411480" tIns="205740" rIns="411480" bIns="20574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440180" y="10081267"/>
            <a:ext cx="25923240" cy="28513565"/>
          </a:xfrm>
          <a:prstGeom prst="rect">
            <a:avLst/>
          </a:prstGeom>
        </p:spPr>
        <p:txBody>
          <a:bodyPr vert="horz" lIns="411480" tIns="205740" rIns="411480" bIns="20574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440180" y="40045010"/>
            <a:ext cx="6720840" cy="2300286"/>
          </a:xfrm>
          <a:prstGeom prst="rect">
            <a:avLst/>
          </a:prstGeom>
        </p:spPr>
        <p:txBody>
          <a:bodyPr vert="horz" lIns="411480" tIns="205740" rIns="411480" bIns="205740" rtlCol="0" anchor="ctr"/>
          <a:lstStyle>
            <a:lvl1pPr algn="l">
              <a:defRPr sz="5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BE8EC-61C5-4EC0-B2DB-FDC2DA2EFBAC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9841230" y="40045010"/>
            <a:ext cx="9121140" cy="2300286"/>
          </a:xfrm>
          <a:prstGeom prst="rect">
            <a:avLst/>
          </a:prstGeom>
        </p:spPr>
        <p:txBody>
          <a:bodyPr vert="horz" lIns="411480" tIns="205740" rIns="411480" bIns="205740" rtlCol="0" anchor="ctr"/>
          <a:lstStyle>
            <a:lvl1pPr algn="ctr">
              <a:defRPr sz="5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0642580" y="40045010"/>
            <a:ext cx="6720840" cy="2300286"/>
          </a:xfrm>
          <a:prstGeom prst="rect">
            <a:avLst/>
          </a:prstGeom>
        </p:spPr>
        <p:txBody>
          <a:bodyPr vert="horz" lIns="411480" tIns="205740" rIns="411480" bIns="205740" rtlCol="0" anchor="ctr"/>
          <a:lstStyle>
            <a:lvl1pPr algn="r">
              <a:defRPr sz="5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5BFFBB-766E-4EA9-903D-78BAA3B9A89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114800" rtl="0" eaLnBrk="1" latinLnBrk="0" hangingPunct="1">
        <a:spcBef>
          <a:spcPct val="0"/>
        </a:spcBef>
        <a:buNone/>
        <a:defRPr sz="19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43050" indent="-1543050" algn="l" defTabSz="4114800" rtl="0" eaLnBrk="1" latinLnBrk="0" hangingPunct="1">
        <a:spcBef>
          <a:spcPct val="20000"/>
        </a:spcBef>
        <a:buFont typeface="Arial" pitchFamily="34" charset="0"/>
        <a:buChar char="•"/>
        <a:defRPr sz="14400" kern="1200">
          <a:solidFill>
            <a:schemeClr val="tx1"/>
          </a:solidFill>
          <a:latin typeface="+mn-lt"/>
          <a:ea typeface="+mn-ea"/>
          <a:cs typeface="+mn-cs"/>
        </a:defRPr>
      </a:lvl1pPr>
      <a:lvl2pPr marL="3343275" indent="-1285875" algn="l" defTabSz="4114800" rtl="0" eaLnBrk="1" latinLnBrk="0" hangingPunct="1">
        <a:spcBef>
          <a:spcPct val="20000"/>
        </a:spcBef>
        <a:buFont typeface="Arial" pitchFamily="34" charset="0"/>
        <a:buChar char="–"/>
        <a:defRPr sz="126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0" indent="-1028700" algn="l" defTabSz="4114800" rtl="0" eaLnBrk="1" latinLnBrk="0" hangingPunct="1">
        <a:spcBef>
          <a:spcPct val="20000"/>
        </a:spcBef>
        <a:buFont typeface="Arial" pitchFamily="34" charset="0"/>
        <a:buChar char="•"/>
        <a:defRPr sz="10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900" indent="-1028700" algn="l" defTabSz="4114800" rtl="0" eaLnBrk="1" latinLnBrk="0" hangingPunct="1">
        <a:spcBef>
          <a:spcPct val="20000"/>
        </a:spcBef>
        <a:buFont typeface="Arial" pitchFamily="34" charset="0"/>
        <a:buChar char="–"/>
        <a:defRPr sz="9000" kern="1200">
          <a:solidFill>
            <a:schemeClr val="tx1"/>
          </a:solidFill>
          <a:latin typeface="+mn-lt"/>
          <a:ea typeface="+mn-ea"/>
          <a:cs typeface="+mn-cs"/>
        </a:defRPr>
      </a:lvl4pPr>
      <a:lvl5pPr marL="9258300" indent="-1028700" algn="l" defTabSz="4114800" rtl="0" eaLnBrk="1" latinLnBrk="0" hangingPunct="1">
        <a:spcBef>
          <a:spcPct val="20000"/>
        </a:spcBef>
        <a:buFont typeface="Arial" pitchFamily="34" charset="0"/>
        <a:buChar char="»"/>
        <a:defRPr sz="9000" kern="1200">
          <a:solidFill>
            <a:schemeClr val="tx1"/>
          </a:solidFill>
          <a:latin typeface="+mn-lt"/>
          <a:ea typeface="+mn-ea"/>
          <a:cs typeface="+mn-cs"/>
        </a:defRPr>
      </a:lvl5pPr>
      <a:lvl6pPr marL="11315700" indent="-1028700" algn="l" defTabSz="4114800" rtl="0" eaLnBrk="1" latinLnBrk="0" hangingPunct="1">
        <a:spcBef>
          <a:spcPct val="20000"/>
        </a:spcBef>
        <a:buFont typeface="Arial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6pPr>
      <a:lvl7pPr marL="13373100" indent="-1028700" algn="l" defTabSz="4114800" rtl="0" eaLnBrk="1" latinLnBrk="0" hangingPunct="1">
        <a:spcBef>
          <a:spcPct val="20000"/>
        </a:spcBef>
        <a:buFont typeface="Arial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7pPr>
      <a:lvl8pPr marL="15430500" indent="-1028700" algn="l" defTabSz="4114800" rtl="0" eaLnBrk="1" latinLnBrk="0" hangingPunct="1">
        <a:spcBef>
          <a:spcPct val="20000"/>
        </a:spcBef>
        <a:buFont typeface="Arial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8pPr>
      <a:lvl9pPr marL="17487900" indent="-1028700" algn="l" defTabSz="4114800" rtl="0" eaLnBrk="1" latinLnBrk="0" hangingPunct="1">
        <a:spcBef>
          <a:spcPct val="20000"/>
        </a:spcBef>
        <a:buFont typeface="Arial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1pPr>
      <a:lvl2pPr marL="20574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61722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4pPr>
      <a:lvl5pPr marL="82296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5pPr>
      <a:lvl6pPr marL="102870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6pPr>
      <a:lvl7pPr marL="123444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7pPr>
      <a:lvl8pPr marL="144018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8pPr>
      <a:lvl9pPr marL="164592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emf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hyperlink" Target="mailto:Samia.Tam92@gmail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IMG_00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"/>
            <a:ext cx="28803600" cy="43205395"/>
          </a:xfrm>
          <a:prstGeom prst="rect">
            <a:avLst/>
          </a:prstGeom>
          <a:noFill/>
        </p:spPr>
      </p:pic>
      <p:pic>
        <p:nvPicPr>
          <p:cNvPr id="4" name="Image 3"/>
          <p:cNvPicPr/>
          <p:nvPr/>
        </p:nvPicPr>
        <p:blipFill>
          <a:blip r:embed="rId3" cstate="print"/>
          <a:srcRect t="26514" r="84183"/>
          <a:stretch>
            <a:fillRect/>
          </a:stretch>
        </p:blipFill>
        <p:spPr bwMode="auto">
          <a:xfrm>
            <a:off x="4200454" y="0"/>
            <a:ext cx="3000396" cy="438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Connecteur droit 5"/>
          <p:cNvCxnSpPr/>
          <p:nvPr/>
        </p:nvCxnSpPr>
        <p:spPr>
          <a:xfrm rot="16200000" flipH="1">
            <a:off x="-2756639" y="26046961"/>
            <a:ext cx="33416759" cy="90011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8" name="Image 7"/>
          <p:cNvPicPr/>
          <p:nvPr/>
        </p:nvPicPr>
        <p:blipFill>
          <a:blip r:embed="rId3" cstate="print"/>
          <a:srcRect t="26514" r="84183"/>
          <a:stretch>
            <a:fillRect/>
          </a:stretch>
        </p:blipFill>
        <p:spPr bwMode="auto">
          <a:xfrm>
            <a:off x="22502869" y="0"/>
            <a:ext cx="2700356" cy="405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8401008" y="1012485"/>
            <a:ext cx="13494499" cy="1954381"/>
          </a:xfrm>
          <a:prstGeom prst="rect">
            <a:avLst/>
          </a:prstGeom>
        </p:spPr>
        <p:txBody>
          <a:bodyPr wrap="square" lIns="411480" tIns="205740" rIns="411480" bIns="20574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5000" b="1" i="1" dirty="0" smtClean="0">
                <a:solidFill>
                  <a:schemeClr val="bg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Faculté des sciences de la nature et de la vie et sciences de la terre et l’univers</a:t>
            </a:r>
            <a:endParaRPr lang="fr-FR" sz="50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501285" y="337393"/>
            <a:ext cx="9073008" cy="1138773"/>
          </a:xfrm>
          <a:prstGeom prst="rect">
            <a:avLst/>
          </a:prstGeom>
        </p:spPr>
        <p:txBody>
          <a:bodyPr wrap="square" lIns="411480" tIns="205740" rIns="411480" bIns="205740">
            <a:spAutoFit/>
          </a:bodyPr>
          <a:lstStyle/>
          <a:p>
            <a:pPr algn="ctr"/>
            <a:r>
              <a:rPr lang="fr-FR" sz="47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Université</a:t>
            </a:r>
            <a:r>
              <a:rPr lang="fr-FR" sz="47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Kasdi Merbah Ouargla </a:t>
            </a:r>
            <a:endParaRPr lang="fr-FR" sz="47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901075" y="2362668"/>
            <a:ext cx="11890136" cy="2908489"/>
          </a:xfrm>
          <a:prstGeom prst="rect">
            <a:avLst/>
          </a:prstGeom>
        </p:spPr>
        <p:txBody>
          <a:bodyPr wrap="square" lIns="411480" tIns="205740" rIns="411480" bIns="20574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8143875" algn="l"/>
              </a:tabLst>
            </a:pPr>
            <a:r>
              <a:rPr lang="fr-FR" sz="5400" b="1" i="1" dirty="0" smtClean="0">
                <a:solidFill>
                  <a:schemeClr val="bg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Spécialité</a:t>
            </a:r>
            <a:r>
              <a:rPr lang="fr-FR" sz="5400" b="1" dirty="0" smtClean="0">
                <a:solidFill>
                  <a:schemeClr val="bg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 :</a:t>
            </a:r>
            <a:r>
              <a:rPr lang="fr-FR" sz="5400" dirty="0" smtClean="0">
                <a:solidFill>
                  <a:schemeClr val="bg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protection de la ressource sol- eau et </a:t>
            </a:r>
            <a:r>
              <a:rPr lang="fr-FR" sz="5400" dirty="0" smtClean="0">
                <a:solidFill>
                  <a:schemeClr val="bg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environnement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8143875" algn="l"/>
              </a:tabLst>
            </a:pPr>
            <a:r>
              <a:rPr lang="fr-FR" sz="5400" dirty="0" smtClean="0">
                <a:solidFill>
                  <a:schemeClr val="bg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Route de </a:t>
            </a:r>
            <a:r>
              <a:rPr lang="fr-FR" sz="5400" dirty="0" err="1" smtClean="0">
                <a:solidFill>
                  <a:schemeClr val="bg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ghardia</a:t>
            </a:r>
            <a:r>
              <a:rPr lang="fr-FR" sz="5400" dirty="0" smtClean="0">
                <a:solidFill>
                  <a:schemeClr val="bg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 30000 </a:t>
            </a:r>
            <a:r>
              <a:rPr lang="fr-FR" sz="5400" dirty="0" err="1" smtClean="0">
                <a:solidFill>
                  <a:schemeClr val="bg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ouargla</a:t>
            </a:r>
            <a:r>
              <a:rPr lang="fr-FR" sz="5400" dirty="0" smtClean="0">
                <a:solidFill>
                  <a:schemeClr val="bg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 </a:t>
            </a:r>
            <a:r>
              <a:rPr lang="fr-FR" sz="5400" dirty="0" err="1" smtClean="0">
                <a:solidFill>
                  <a:schemeClr val="bg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Algerie</a:t>
            </a:r>
            <a:r>
              <a:rPr lang="fr-FR" sz="5400" dirty="0" smtClean="0">
                <a:solidFill>
                  <a:schemeClr val="bg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  </a:t>
            </a:r>
            <a:endParaRPr lang="fr-FR" sz="5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29372" y="6529282"/>
            <a:ext cx="15902099" cy="290848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411480" tIns="205740" rIns="411480" bIns="205740">
            <a:spAutoFit/>
          </a:bodyPr>
          <a:lstStyle/>
          <a:p>
            <a:pPr algn="ctr"/>
            <a:r>
              <a:rPr lang="fr-FR" b="1" dirty="0" smtClean="0">
                <a:latin typeface="Lucida Calligraphy" pitchFamily="66" charset="0"/>
              </a:rPr>
              <a:t>Contribution à l’étude des sol </a:t>
            </a:r>
            <a:r>
              <a:rPr lang="fr-FR" b="1" dirty="0" err="1" smtClean="0">
                <a:latin typeface="Lucida Calligraphy" pitchFamily="66" charset="0"/>
              </a:rPr>
              <a:t>sde</a:t>
            </a:r>
            <a:r>
              <a:rPr lang="fr-FR" b="1" dirty="0" smtClean="0">
                <a:latin typeface="Lucida Calligraphy" pitchFamily="66" charset="0"/>
              </a:rPr>
              <a:t> la région d 'In </a:t>
            </a:r>
            <a:r>
              <a:rPr lang="fr-FR" b="1" dirty="0" err="1" smtClean="0">
                <a:latin typeface="Lucida Calligraphy" pitchFamily="66" charset="0"/>
              </a:rPr>
              <a:t>salah</a:t>
            </a:r>
            <a:endParaRPr lang="ar-DZ" b="1" dirty="0">
              <a:latin typeface="Lucida Calligraphy" pitchFamily="66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" y="9788643"/>
            <a:ext cx="5416996" cy="1384995"/>
          </a:xfrm>
          <a:prstGeom prst="rect">
            <a:avLst/>
          </a:prstGeom>
        </p:spPr>
        <p:txBody>
          <a:bodyPr wrap="none" lIns="411480" tIns="205740" rIns="411480" bIns="205740">
            <a:spAutoFit/>
          </a:bodyPr>
          <a:lstStyle/>
          <a:p>
            <a:r>
              <a:rPr lang="en-US" sz="63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  <a:r>
              <a:rPr lang="fr-FR" sz="63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ar-DZ" sz="6300" dirty="0">
              <a:solidFill>
                <a:schemeClr val="bg1"/>
              </a:solidFill>
            </a:endParaRPr>
          </a:p>
        </p:txBody>
      </p:sp>
      <p:sp>
        <p:nvSpPr>
          <p:cNvPr id="15" name="Nuage 14"/>
          <p:cNvSpPr/>
          <p:nvPr/>
        </p:nvSpPr>
        <p:spPr>
          <a:xfrm>
            <a:off x="0" y="10463730"/>
            <a:ext cx="13501681" cy="8503252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411480" tIns="205740" rIns="411480" bIns="205740" rtlCol="0" anchor="ctr"/>
          <a:lstStyle/>
          <a:p>
            <a:pPr algn="ctr"/>
            <a:r>
              <a:rPr lang="en-US" sz="5000" dirty="0" smtClean="0">
                <a:solidFill>
                  <a:srgbClr val="0D0D0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Dans la région d</a:t>
            </a:r>
            <a:r>
              <a:rPr lang="fr-FR" sz="5000" dirty="0" smtClean="0">
                <a:solidFill>
                  <a:srgbClr val="0D0D0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‘IN SALAH</a:t>
            </a:r>
            <a:r>
              <a:rPr lang="en-US" sz="5000" dirty="0" smtClean="0">
                <a:solidFill>
                  <a:srgbClr val="0D0D0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l</a:t>
            </a:r>
            <a:r>
              <a:rPr lang="fr-FR" sz="5000" dirty="0" smtClean="0">
                <a:solidFill>
                  <a:srgbClr val="0D0D0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'agriculture constitue l'activité principale, que le sol est un  facteur très important de cet activité, dont  pour étudié ce dernier ,à mise en évidence la fragilité du milieu(eau-climat et végétation).</a:t>
            </a:r>
            <a:endParaRPr lang="fr-FR" sz="5000" dirty="0"/>
          </a:p>
        </p:txBody>
      </p:sp>
      <p:sp>
        <p:nvSpPr>
          <p:cNvPr id="16" name="Rectangle 15"/>
          <p:cNvSpPr/>
          <p:nvPr/>
        </p:nvSpPr>
        <p:spPr>
          <a:xfrm>
            <a:off x="0" y="18902346"/>
            <a:ext cx="5933163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411480" tIns="205740" rIns="411480" bIns="205740">
            <a:spAutoFit/>
          </a:bodyPr>
          <a:lstStyle/>
          <a:p>
            <a:r>
              <a:rPr lang="en-US" sz="6300" b="1" i="1" dirty="0" smtClean="0">
                <a:latin typeface="Times New Roman" pitchFamily="18" charset="0"/>
                <a:cs typeface="Times New Roman" pitchFamily="18" charset="0"/>
              </a:rPr>
              <a:t>Problématique</a:t>
            </a:r>
          </a:p>
        </p:txBody>
      </p:sp>
      <p:sp>
        <p:nvSpPr>
          <p:cNvPr id="17" name="Bouton d'action : Aide 16">
            <a:hlinkClick r:id="" action="ppaction://noaction" highlightClick="1"/>
          </p:cNvPr>
          <p:cNvSpPr/>
          <p:nvPr/>
        </p:nvSpPr>
        <p:spPr>
          <a:xfrm>
            <a:off x="599978" y="20590067"/>
            <a:ext cx="10887610" cy="4423091"/>
          </a:xfrm>
          <a:prstGeom prst="actionButtonHelp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411480" tIns="205740" rIns="411480" bIns="205740" rtlCol="0" anchor="ctr"/>
          <a:lstStyle/>
          <a:p>
            <a:pPr lvl="0" algn="ctr" rtl="1" fontAlgn="base">
              <a:spcBef>
                <a:spcPct val="0"/>
              </a:spcBef>
              <a:spcAft>
                <a:spcPct val="0"/>
              </a:spcAft>
            </a:pPr>
            <a:r>
              <a:rPr lang="fr-FR" sz="5000" b="1" i="1" dirty="0" smtClean="0">
                <a:solidFill>
                  <a:srgbClr val="0D0D0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 région d'IN-SALAH couver  un grande surface du sol cultuvable,mais un faible surface cultivé 439ha. Est-ce que le problème dans le sol</a:t>
            </a:r>
            <a:r>
              <a:rPr lang="fr-FR" sz="5000" dirty="0" smtClean="0">
                <a:solidFill>
                  <a:srgbClr val="0D0D0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lang="fr-FR" sz="5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3" descr="H:\ااوعيني و السبخة\صورة06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018" y="25315690"/>
            <a:ext cx="4500594" cy="371299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Picture 4" descr="H:\ااوعيني و السبخة\صورة068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0770" y="25315690"/>
            <a:ext cx="4800634" cy="371299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900018" y="28669543"/>
            <a:ext cx="10488719" cy="118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11480" tIns="205740" rIns="411480" bIns="20574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Sol sal</a:t>
            </a:r>
            <a:r>
              <a:rPr lang="en-US" sz="5000" b="1" dirty="0" smtClean="0">
                <a:solidFill>
                  <a:schemeClr val="bg1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lang="en-US" sz="50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</a:t>
            </a:r>
            <a:r>
              <a:rPr lang="en-US" sz="50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sol cultuvé</a:t>
            </a:r>
            <a:endParaRPr lang="en-US" sz="5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Pensées 20"/>
          <p:cNvSpPr/>
          <p:nvPr/>
        </p:nvSpPr>
        <p:spPr>
          <a:xfrm>
            <a:off x="0" y="29960946"/>
            <a:ext cx="6351106" cy="2554184"/>
          </a:xfrm>
          <a:prstGeom prst="cloudCallout">
            <a:avLst>
              <a:gd name="adj1" fmla="val 20740"/>
              <a:gd name="adj2" fmla="val 8664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411480" tIns="205740" rIns="411480" bIns="205740" rtlCol="0" anchor="ctr"/>
          <a:lstStyle/>
          <a:p>
            <a:pPr algn="ctr"/>
            <a:r>
              <a:rPr lang="fr-FR" sz="6300" b="1" i="1" dirty="0" smtClean="0">
                <a:latin typeface="Times New Roman" pitchFamily="18" charset="0"/>
                <a:cs typeface="Times New Roman" pitchFamily="18" charset="0"/>
              </a:rPr>
              <a:t>objectif</a:t>
            </a:r>
            <a:endParaRPr lang="fr-FR" sz="63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6000691" y="31787898"/>
            <a:ext cx="6955973" cy="235449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411480" tIns="205740" rIns="411480" bIns="205740" numCol="1" anchor="ctr" anchorCtr="0" compatLnSpc="1">
            <a:prstTxWarp prst="textNoShape">
              <a:avLst/>
            </a:prstTxWarp>
            <a:spAutoFit/>
          </a:bodyPr>
          <a:lstStyle/>
          <a:p>
            <a:pPr rtl="1" fontAlgn="base">
              <a:spcBef>
                <a:spcPct val="0"/>
              </a:spcBef>
              <a:spcAft>
                <a:spcPct val="0"/>
              </a:spcAft>
            </a:pPr>
            <a:r>
              <a:rPr lang="en-US" sz="12600" b="1" i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en-US" sz="5000" b="1" i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Les etudes de sol</a:t>
            </a:r>
            <a:endParaRPr lang="en-US" sz="5000" b="1" i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Flèche courbée vers la droite 23"/>
          <p:cNvSpPr/>
          <p:nvPr/>
        </p:nvSpPr>
        <p:spPr>
          <a:xfrm flipH="1">
            <a:off x="12901602" y="33079215"/>
            <a:ext cx="1200158" cy="2700356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411480" tIns="205740" rIns="411480" bIns="205740" rtlCol="0" anchor="ctr"/>
          <a:lstStyle/>
          <a:p>
            <a:pPr algn="ctr"/>
            <a:endParaRPr lang="fr-FR" sz="5000" dirty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301129" y="34766938"/>
            <a:ext cx="3716402" cy="118494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411480" tIns="205740" rIns="411480" bIns="205740">
            <a:spAutoFit/>
          </a:bodyPr>
          <a:lstStyle/>
          <a:p>
            <a:r>
              <a:rPr lang="fr-FR" sz="5000" b="1" i="1" dirty="0" smtClean="0">
                <a:latin typeface="Times New Roman" pitchFamily="18" charset="0"/>
                <a:cs typeface="Times New Roman" pitchFamily="18" charset="0"/>
              </a:rPr>
              <a:t>type de sol</a:t>
            </a:r>
            <a:endParaRPr lang="fr-FR" sz="5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Flèche courbée vers la gauche 25"/>
          <p:cNvSpPr/>
          <p:nvPr/>
        </p:nvSpPr>
        <p:spPr>
          <a:xfrm flipH="1">
            <a:off x="8401008" y="35442026"/>
            <a:ext cx="900119" cy="1687723"/>
          </a:xfrm>
          <a:prstGeom prst="curved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411480" tIns="205740" rIns="411480" bIns="205740" rtlCol="0" anchor="ctr"/>
          <a:lstStyle/>
          <a:p>
            <a:pPr algn="ctr"/>
            <a:endParaRPr lang="fr-FR" sz="5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99978" y="37129749"/>
            <a:ext cx="13201642" cy="195438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411480" tIns="205740" rIns="411480" bIns="205740">
            <a:spAutoFit/>
          </a:bodyPr>
          <a:lstStyle/>
          <a:p>
            <a:r>
              <a:rPr lang="en-US" sz="5000" dirty="0" smtClean="0"/>
              <a:t> </a:t>
            </a:r>
            <a:r>
              <a:rPr lang="en-US" sz="5000" b="1" i="1" dirty="0" smtClean="0">
                <a:latin typeface="Times New Roman" pitchFamily="18" charset="0"/>
                <a:cs typeface="Times New Roman" pitchFamily="18" charset="0"/>
              </a:rPr>
              <a:t>determiner d’éventuel contraintes (Exp : salinité) </a:t>
            </a:r>
            <a:endParaRPr lang="fr-FR" sz="5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Flèche vers le bas 27"/>
          <p:cNvSpPr/>
          <p:nvPr/>
        </p:nvSpPr>
        <p:spPr>
          <a:xfrm flipH="1">
            <a:off x="6900810" y="39105010"/>
            <a:ext cx="600079" cy="1350178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411480" tIns="205740" rIns="411480" bIns="205740" rtlCol="0" anchor="ctr"/>
          <a:lstStyle/>
          <a:p>
            <a:pPr algn="ctr"/>
            <a:endParaRPr lang="fr-FR" sz="5000" dirty="0"/>
          </a:p>
        </p:txBody>
      </p:sp>
      <p:sp>
        <p:nvSpPr>
          <p:cNvPr id="29" name="Rectangle 28"/>
          <p:cNvSpPr/>
          <p:nvPr/>
        </p:nvSpPr>
        <p:spPr>
          <a:xfrm>
            <a:off x="2400216" y="40505195"/>
            <a:ext cx="10965631" cy="118494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411480" tIns="205740" rIns="411480" bIns="205740">
            <a:spAutoFit/>
          </a:bodyPr>
          <a:lstStyle/>
          <a:p>
            <a:r>
              <a:rPr lang="en-US" sz="5000" b="1" i="1" dirty="0" smtClean="0">
                <a:latin typeface="Times New Roman" pitchFamily="18" charset="0"/>
                <a:cs typeface="Times New Roman" pitchFamily="18" charset="0"/>
              </a:rPr>
              <a:t>Etablir un plan de culture approprié</a:t>
            </a:r>
            <a:r>
              <a:rPr lang="en-US" sz="5000" dirty="0" smtClean="0"/>
              <a:t> </a:t>
            </a:r>
            <a:endParaRPr lang="fr-FR" sz="5000" dirty="0"/>
          </a:p>
        </p:txBody>
      </p:sp>
      <p:sp>
        <p:nvSpPr>
          <p:cNvPr id="30" name="Rectangle 29"/>
          <p:cNvSpPr/>
          <p:nvPr/>
        </p:nvSpPr>
        <p:spPr>
          <a:xfrm>
            <a:off x="13465696" y="9505356"/>
            <a:ext cx="13501744" cy="207749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411480" tIns="205740" rIns="411480" bIns="205740">
            <a:spAutoFit/>
          </a:bodyPr>
          <a:lstStyle/>
          <a:p>
            <a:pPr algn="ctr"/>
            <a:r>
              <a:rPr lang="fr-FR" sz="5400" b="1" i="1" dirty="0" smtClean="0">
                <a:latin typeface="Times New Roman" pitchFamily="18" charset="0"/>
                <a:cs typeface="Times New Roman" pitchFamily="18" charset="0"/>
              </a:rPr>
              <a:t>PRESENTATION DE LA REGION DE </a:t>
            </a:r>
          </a:p>
          <a:p>
            <a:pPr algn="ctr"/>
            <a:r>
              <a:rPr lang="fr-FR" sz="5400" b="1" i="1" dirty="0" smtClean="0">
                <a:latin typeface="Times New Roman" pitchFamily="18" charset="0"/>
                <a:cs typeface="Times New Roman" pitchFamily="18" charset="0"/>
              </a:rPr>
              <a:t>IN- SALAH</a:t>
            </a:r>
            <a:endParaRPr lang="fr-FR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" name="Picture 3" descr="C:\Users\sms\Pictures\PANI 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101760" y="13839175"/>
            <a:ext cx="3000396" cy="40505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6" name="Organigramme : Alternative 35"/>
          <p:cNvSpPr/>
          <p:nvPr/>
        </p:nvSpPr>
        <p:spPr>
          <a:xfrm>
            <a:off x="15601958" y="20590066"/>
            <a:ext cx="12001584" cy="1687723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411480" tIns="205740" rIns="411480" bIns="205740" rtlCol="0" anchor="ctr"/>
          <a:lstStyle/>
          <a:p>
            <a:pPr algn="ctr"/>
            <a:r>
              <a:rPr lang="fr-FR" sz="6300" b="1" i="1" dirty="0" smtClean="0">
                <a:latin typeface="Times New Roman" pitchFamily="18" charset="0"/>
                <a:cs typeface="Times New Roman" pitchFamily="18" charset="0"/>
              </a:rPr>
              <a:t>MATERIELS ET METHODES</a:t>
            </a:r>
            <a:endParaRPr lang="fr-FR" sz="63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Flèche droite rayée 36"/>
          <p:cNvSpPr/>
          <p:nvPr/>
        </p:nvSpPr>
        <p:spPr>
          <a:xfrm>
            <a:off x="14101760" y="22277789"/>
            <a:ext cx="1800238" cy="1012634"/>
          </a:xfrm>
          <a:prstGeom prst="strip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411480" tIns="205740" rIns="411480" bIns="205740" rtlCol="0" anchor="ctr"/>
          <a:lstStyle/>
          <a:p>
            <a:pPr algn="ctr"/>
            <a:endParaRPr lang="fr-FR" sz="10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4101760" y="27340957"/>
            <a:ext cx="3000396" cy="272382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411480" tIns="205740" rIns="411480" bIns="205740">
            <a:spAutoFit/>
          </a:bodyPr>
          <a:lstStyle/>
          <a:p>
            <a:r>
              <a:rPr lang="fr-FR" sz="5000" dirty="0" smtClean="0">
                <a:latin typeface="Times New Roman" pitchFamily="18" charset="0"/>
                <a:cs typeface="Times New Roman" pitchFamily="18" charset="0"/>
              </a:rPr>
              <a:t>sondage à la tarière</a:t>
            </a:r>
            <a:endParaRPr lang="fr-FR" sz="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5901998" y="22277792"/>
            <a:ext cx="7500990" cy="1246495"/>
          </a:xfrm>
          <a:prstGeom prst="rect">
            <a:avLst/>
          </a:prstGeom>
        </p:spPr>
        <p:txBody>
          <a:bodyPr wrap="square" lIns="411480" tIns="205740" rIns="411480" bIns="205740">
            <a:spAutoFit/>
          </a:bodyPr>
          <a:lstStyle/>
          <a:p>
            <a:pPr algn="ctr"/>
            <a:r>
              <a:rPr lang="fr-FR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Au niveau de terrain</a:t>
            </a:r>
            <a:endParaRPr lang="fr-FR" sz="5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17642160" y="11476363"/>
            <a:ext cx="3000295" cy="1687723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411480" tIns="205740" rIns="411480" bIns="205740" rtlCol="0" anchor="ctr"/>
          <a:lstStyle/>
          <a:p>
            <a:pPr algn="ctr"/>
            <a:r>
              <a:rPr lang="fr-FR" sz="4400" b="1" i="1" dirty="0" smtClean="0">
                <a:latin typeface="Times New Roman" pitchFamily="18" charset="0"/>
                <a:cs typeface="Times New Roman" pitchFamily="18" charset="0"/>
              </a:rPr>
              <a:t>sol</a:t>
            </a:r>
            <a:endParaRPr lang="fr-FR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Organigramme : Alternative 40"/>
          <p:cNvSpPr/>
          <p:nvPr/>
        </p:nvSpPr>
        <p:spPr>
          <a:xfrm>
            <a:off x="13321680" y="11476364"/>
            <a:ext cx="4200554" cy="2025267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411480" tIns="205740" rIns="411480" bIns="205740" rtlCol="0" anchor="ctr"/>
          <a:lstStyle/>
          <a:p>
            <a:pPr algn="ctr"/>
            <a:r>
              <a:rPr lang="fr-FR" sz="4400" b="1" i="1" dirty="0" smtClean="0">
                <a:latin typeface="Times New Roman" pitchFamily="18" charset="0"/>
                <a:cs typeface="Times New Roman" pitchFamily="18" charset="0"/>
              </a:rPr>
              <a:t>géographie</a:t>
            </a:r>
            <a:endParaRPr lang="fr-FR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Ellipse 41"/>
          <p:cNvSpPr/>
          <p:nvPr/>
        </p:nvSpPr>
        <p:spPr>
          <a:xfrm>
            <a:off x="20666496" y="11476363"/>
            <a:ext cx="4752528" cy="1687723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411480" tIns="205740" rIns="411480" bIns="205740" rtlCol="0" anchor="ctr"/>
          <a:lstStyle/>
          <a:p>
            <a:pPr algn="ctr"/>
            <a:r>
              <a:rPr lang="fr-FR" sz="4400" b="1" i="1" dirty="0" smtClean="0">
                <a:latin typeface="Times New Roman" pitchFamily="18" charset="0"/>
                <a:cs typeface="Times New Roman" pitchFamily="18" charset="0"/>
              </a:rPr>
              <a:t>végétation</a:t>
            </a:r>
            <a:endParaRPr lang="fr-FR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Ellipse 42"/>
          <p:cNvSpPr/>
          <p:nvPr/>
        </p:nvSpPr>
        <p:spPr>
          <a:xfrm>
            <a:off x="25419024" y="11476365"/>
            <a:ext cx="3384576" cy="162939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411480" tIns="205740" rIns="411480" bIns="205740" rtlCol="0" anchor="ctr"/>
          <a:lstStyle/>
          <a:p>
            <a:pPr algn="ctr"/>
            <a:r>
              <a:rPr lang="fr-FR" sz="4400" b="1" i="1" dirty="0" smtClean="0">
                <a:latin typeface="Times New Roman" pitchFamily="18" charset="0"/>
                <a:cs typeface="Times New Roman" pitchFamily="18" charset="0"/>
              </a:rPr>
              <a:t>climat</a:t>
            </a:r>
            <a:endParaRPr lang="fr-FR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G:\les photos\au terrain\IMG_006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401800" y="23965512"/>
            <a:ext cx="2700356" cy="30379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5" name="Flèche droite rayée 44"/>
          <p:cNvSpPr/>
          <p:nvPr/>
        </p:nvSpPr>
        <p:spPr>
          <a:xfrm>
            <a:off x="17402196" y="24978146"/>
            <a:ext cx="1200158" cy="675089"/>
          </a:xfrm>
          <a:prstGeom prst="strip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411480" tIns="205740" rIns="411480" bIns="205740" rtlCol="0" anchor="ctr"/>
          <a:lstStyle/>
          <a:p>
            <a:pPr algn="ctr"/>
            <a:endParaRPr lang="fr-FR" sz="10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G:\les photos\au terrain\profi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902394" y="23965512"/>
            <a:ext cx="3000396" cy="30379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7" name="Flèche droite rayée 46"/>
          <p:cNvSpPr/>
          <p:nvPr/>
        </p:nvSpPr>
        <p:spPr>
          <a:xfrm>
            <a:off x="22502869" y="24978146"/>
            <a:ext cx="1200158" cy="675089"/>
          </a:xfrm>
          <a:prstGeom prst="strip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411480" tIns="205740" rIns="411480" bIns="205740" rtlCol="0" anchor="ctr"/>
          <a:lstStyle/>
          <a:p>
            <a:pPr algn="ctr"/>
            <a:endParaRPr lang="fr-FR" sz="10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1" name="Picture 7" descr="G:\les photos\au terrain\profil taghrenkouk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603146" y="23290423"/>
            <a:ext cx="3300436" cy="33754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0" name="Rectangle 49"/>
          <p:cNvSpPr/>
          <p:nvPr/>
        </p:nvSpPr>
        <p:spPr>
          <a:xfrm>
            <a:off x="18302315" y="27340960"/>
            <a:ext cx="4200554" cy="195438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411480" tIns="205740" rIns="411480" bIns="205740">
            <a:spAutoFit/>
          </a:bodyPr>
          <a:lstStyle/>
          <a:p>
            <a:r>
              <a:rPr lang="fr-FR" sz="5000" dirty="0" smtClean="0">
                <a:latin typeface="Times New Roman" pitchFamily="18" charset="0"/>
                <a:cs typeface="Times New Roman" pitchFamily="18" charset="0"/>
              </a:rPr>
              <a:t>Fait un profil type</a:t>
            </a:r>
            <a:endParaRPr lang="fr-FR" sz="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24303107" y="27340960"/>
            <a:ext cx="4500493" cy="195438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411480" tIns="205740" rIns="411480" bIns="205740">
            <a:spAutoFit/>
          </a:bodyPr>
          <a:lstStyle/>
          <a:p>
            <a:r>
              <a:rPr lang="fr-FR" sz="5000" dirty="0" smtClean="0">
                <a:latin typeface="Times New Roman" pitchFamily="18" charset="0"/>
                <a:cs typeface="Times New Roman" pitchFamily="18" charset="0"/>
              </a:rPr>
              <a:t>          profil            taghrenkouk</a:t>
            </a:r>
            <a:endParaRPr lang="fr-FR" sz="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Flèche droite rayée 52"/>
          <p:cNvSpPr/>
          <p:nvPr/>
        </p:nvSpPr>
        <p:spPr>
          <a:xfrm>
            <a:off x="15121880" y="30603700"/>
            <a:ext cx="1800238" cy="1012634"/>
          </a:xfrm>
          <a:prstGeom prst="strip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411480" tIns="205740" rIns="411480" bIns="205740" rtlCol="0" anchor="ctr"/>
          <a:lstStyle/>
          <a:p>
            <a:pPr algn="ctr"/>
            <a:endParaRPr lang="fr-FR" sz="10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7498144" y="30099644"/>
            <a:ext cx="7200950" cy="20774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411480" tIns="205740" rIns="411480" bIns="205740">
            <a:spAutoFit/>
          </a:bodyPr>
          <a:lstStyle/>
          <a:p>
            <a:pPr algn="ctr"/>
            <a:r>
              <a:rPr lang="fr-FR" sz="5400" b="1" i="1" dirty="0" smtClean="0">
                <a:latin typeface="Times New Roman" pitchFamily="18" charset="0"/>
                <a:cs typeface="Times New Roman" pitchFamily="18" charset="0"/>
              </a:rPr>
              <a:t>A niveau de laboratoire</a:t>
            </a:r>
            <a:endParaRPr lang="fr-FR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8602354" y="36454663"/>
            <a:ext cx="10201246" cy="12464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411480" tIns="205740" rIns="411480" bIns="205740">
            <a:spAutoFit/>
          </a:bodyPr>
          <a:lstStyle/>
          <a:p>
            <a:pPr algn="ctr"/>
            <a:r>
              <a:rPr lang="fr-FR" sz="5400" b="1" i="1" dirty="0" smtClean="0">
                <a:latin typeface="Times New Roman" pitchFamily="18" charset="0"/>
                <a:cs typeface="Times New Roman" pitchFamily="18" charset="0"/>
              </a:rPr>
              <a:t>Les analyses physico-chimiques</a:t>
            </a:r>
            <a:endParaRPr lang="fr-FR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 descr="G:\les photos\au laboratoire\Photo051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701840" y="32741670"/>
            <a:ext cx="2700356" cy="33754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3" name="Picture 9" descr="G:\les photos\au laboratoire\صورة051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302315" y="32741670"/>
            <a:ext cx="2700356" cy="33754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4" name="Picture 10" descr="G:\les photos\au laboratoire\صورة0520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902790" y="32741670"/>
            <a:ext cx="2700356" cy="33754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5" name="Picture 11" descr="G:\les photos\au laboratoire\Photo0513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203225" y="32741670"/>
            <a:ext cx="2700256" cy="33754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1" name="Rectangle 60"/>
          <p:cNvSpPr/>
          <p:nvPr/>
        </p:nvSpPr>
        <p:spPr>
          <a:xfrm>
            <a:off x="14401800" y="36454662"/>
            <a:ext cx="3857652" cy="118494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411480" tIns="205740" rIns="411480" bIns="205740">
            <a:spAutoFit/>
          </a:bodyPr>
          <a:lstStyle/>
          <a:p>
            <a:r>
              <a:rPr lang="fr-FR" sz="5000" dirty="0" smtClean="0">
                <a:latin typeface="Times New Roman" pitchFamily="18" charset="0"/>
                <a:cs typeface="Times New Roman" pitchFamily="18" charset="0"/>
              </a:rPr>
              <a:t>stérilisation</a:t>
            </a:r>
            <a:endParaRPr lang="fr-FR" sz="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25503164" y="13501638"/>
            <a:ext cx="3300436" cy="595547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411480" tIns="205740" rIns="411480" bIns="205740">
            <a:spAutoFit/>
          </a:bodyPr>
          <a:lstStyle/>
          <a:p>
            <a:r>
              <a:rPr lang="fr-FR" sz="4500" dirty="0" smtClean="0">
                <a:latin typeface="Times New Roman" pitchFamily="18" charset="0"/>
                <a:cs typeface="Times New Roman" pitchFamily="18" charset="0"/>
              </a:rPr>
              <a:t>Été très chaud et sec avec un hiver froids, vent dominent: nord-est</a:t>
            </a:r>
            <a:endParaRPr lang="fr-FR" sz="4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17702235" y="13839176"/>
            <a:ext cx="3300436" cy="31854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411480" tIns="205740" rIns="411480" bIns="205740">
            <a:spAutoFit/>
          </a:bodyPr>
          <a:lstStyle/>
          <a:p>
            <a:r>
              <a:rPr lang="fr-FR" sz="4500" dirty="0" smtClean="0">
                <a:latin typeface="Times New Roman" pitchFamily="18" charset="0"/>
                <a:cs typeface="Times New Roman" pitchFamily="18" charset="0"/>
              </a:rPr>
              <a:t>Pauvre en MO, et précipitation des sels</a:t>
            </a:r>
            <a:endParaRPr lang="fr-FR" sz="4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21302711" y="13501631"/>
            <a:ext cx="3900515" cy="31854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411480" tIns="205740" rIns="411480" bIns="205740">
            <a:spAutoFit/>
          </a:bodyPr>
          <a:lstStyle/>
          <a:p>
            <a:r>
              <a:rPr lang="fr-FR" sz="4500" dirty="0" smtClean="0">
                <a:latin typeface="Times New Roman" pitchFamily="18" charset="0"/>
                <a:cs typeface="Times New Roman" pitchFamily="18" charset="0"/>
              </a:rPr>
              <a:t>Les palmiers dattiers , et les cultures maraîchages</a:t>
            </a:r>
            <a:endParaRPr lang="fr-FR" sz="4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Organigramme : Alternative 64"/>
          <p:cNvSpPr/>
          <p:nvPr/>
        </p:nvSpPr>
        <p:spPr>
          <a:xfrm>
            <a:off x="14101760" y="18227255"/>
            <a:ext cx="3300436" cy="2025267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411480" tIns="205740" rIns="411480" bIns="205740" rtlCol="0" anchor="ctr"/>
          <a:lstStyle/>
          <a:p>
            <a:pPr algn="ctr"/>
            <a:r>
              <a:rPr lang="fr-FR" sz="5000" b="1" i="1" dirty="0" smtClean="0">
                <a:latin typeface="Times New Roman" pitchFamily="18" charset="0"/>
                <a:cs typeface="Times New Roman" pitchFamily="18" charset="0"/>
              </a:rPr>
              <a:t>La géologie</a:t>
            </a:r>
            <a:endParaRPr lang="fr-FR" sz="5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Flèche droite rayée 65"/>
          <p:cNvSpPr/>
          <p:nvPr/>
        </p:nvSpPr>
        <p:spPr>
          <a:xfrm>
            <a:off x="17702236" y="18564799"/>
            <a:ext cx="1200158" cy="1012634"/>
          </a:xfrm>
          <a:prstGeom prst="striped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411480" tIns="205740" rIns="411480" bIns="205740" rtlCol="0" anchor="ctr"/>
          <a:lstStyle/>
          <a:p>
            <a:pPr algn="ctr"/>
            <a:endParaRPr lang="fr-FR" sz="10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Rectangle 3"/>
          <p:cNvSpPr>
            <a:spLocks noChangeArrowheads="1"/>
          </p:cNvSpPr>
          <p:nvPr/>
        </p:nvSpPr>
        <p:spPr bwMode="auto">
          <a:xfrm>
            <a:off x="14830428" y="38676382"/>
            <a:ext cx="11630104" cy="118494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411480" tIns="205740" rIns="411480" bIns="20574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r>
              <a:rPr lang="en-US" sz="5000" b="1" i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Les references </a:t>
            </a:r>
            <a:r>
              <a:rPr lang="fr-FR" sz="5000" b="1" i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bibliographies</a:t>
            </a:r>
            <a:endParaRPr lang="fr-FR" sz="5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Rectangle 2"/>
          <p:cNvSpPr>
            <a:spLocks noChangeArrowheads="1"/>
          </p:cNvSpPr>
          <p:nvPr/>
        </p:nvSpPr>
        <p:spPr bwMode="auto">
          <a:xfrm>
            <a:off x="14701840" y="39942968"/>
            <a:ext cx="14101760" cy="326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11480" tIns="205740" rIns="411480" bIns="205740" numCol="1" anchor="ctr" anchorCtr="0" compatLnSpc="1">
            <a:prstTxWarp prst="textNoShape">
              <a:avLst/>
            </a:prstTxWarp>
            <a:spAutoFit/>
          </a:bodyPr>
          <a:lstStyle/>
          <a:p>
            <a:pPr rtl="1" fontAlgn="base">
              <a:spcBef>
                <a:spcPct val="0"/>
              </a:spcBef>
              <a:spcAft>
                <a:spcPct val="0"/>
              </a:spcAft>
            </a:pPr>
            <a:r>
              <a:rPr lang="fr-FR" sz="36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GHOURMA.R</a:t>
            </a:r>
            <a:r>
              <a:rPr lang="fr-FR" sz="3600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.,2008</a:t>
            </a:r>
            <a:r>
              <a:rPr lang="en-US" sz="3600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INVENTAIRE DE L'ENTOMOFAUNE DANS TROIS PALMERAIES DE LA R</a:t>
            </a:r>
            <a:r>
              <a:rPr lang="en-US" sz="3600" i="1" dirty="0" smtClean="0">
                <a:solidFill>
                  <a:schemeClr val="bg1"/>
                </a:solidFill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lang="en-US" sz="3600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GION D</a:t>
            </a:r>
            <a:r>
              <a:rPr lang="en-US" sz="3600" i="1" dirty="0" smtClean="0">
                <a:solidFill>
                  <a:schemeClr val="bg1"/>
                </a:solidFill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lang="en-US" sz="3600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 </a:t>
            </a:r>
            <a:r>
              <a:rPr lang="en-US" sz="3600" i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SALAH,m</a:t>
            </a:r>
            <a:r>
              <a:rPr lang="en-US" sz="3600" i="1" dirty="0" err="1" smtClean="0">
                <a:solidFill>
                  <a:schemeClr val="bg1"/>
                </a:solidFill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lang="en-US" sz="3600" i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moire</a:t>
            </a:r>
            <a:r>
              <a:rPr lang="fr-FR" sz="3600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ing,p155.</a:t>
            </a:r>
            <a:endParaRPr lang="en-US" sz="3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MAHDI,Y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.,2006.ETUDE DE LA SALINIT</a:t>
            </a:r>
            <a:r>
              <a:rPr lang="fr-FR" sz="36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DE SOL S</a:t>
            </a:r>
            <a:r>
              <a:rPr lang="fr-FR" sz="36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ALE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 AGRICOLES D'UNE REGION </a:t>
            </a:r>
            <a:r>
              <a:rPr lang="fr-FR" sz="36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HYPPER ARIDE (in </a:t>
            </a:r>
            <a:r>
              <a:rPr lang="fr-FR" sz="3600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salah</a:t>
            </a:r>
            <a:r>
              <a:rPr lang="fr-FR" sz="36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),th</a:t>
            </a:r>
            <a:r>
              <a:rPr lang="fr-FR" sz="3600" dirty="0" smtClean="0">
                <a:solidFill>
                  <a:schemeClr val="bg1"/>
                </a:solidFill>
                <a:latin typeface="Calibri"/>
                <a:ea typeface="Calibri" pitchFamily="34" charset="0"/>
                <a:cs typeface="Times New Roman" pitchFamily="18" charset="0"/>
              </a:rPr>
              <a:t>è</a:t>
            </a:r>
            <a:r>
              <a:rPr lang="fr-FR" sz="36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se </a:t>
            </a:r>
            <a:r>
              <a:rPr lang="fr-FR" sz="3600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magert</a:t>
            </a:r>
            <a:r>
              <a:rPr lang="fr-FR" sz="3600" dirty="0" err="1" smtClean="0">
                <a:solidFill>
                  <a:schemeClr val="bg1"/>
                </a:solidFill>
                <a:latin typeface="Calibri"/>
                <a:ea typeface="Calibri" pitchFamily="34" charset="0"/>
                <a:cs typeface="Times New Roman" pitchFamily="18" charset="0"/>
              </a:rPr>
              <a:t>è</a:t>
            </a:r>
            <a:r>
              <a:rPr lang="fr-FR" sz="3600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</a:t>
            </a:r>
            <a:r>
              <a:rPr lang="fr-FR" sz="36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en-US" sz="3600" i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</a:t>
            </a:r>
            <a:r>
              <a:rPr lang="en-US" sz="3600" i="1" dirty="0" err="1" smtClean="0">
                <a:solidFill>
                  <a:schemeClr val="bg1"/>
                </a:solidFill>
                <a:latin typeface="Calibri"/>
                <a:ea typeface="Calibri" pitchFamily="34" charset="0"/>
                <a:cs typeface="Times New Roman" pitchFamily="18" charset="0"/>
              </a:rPr>
              <a:t>è</a:t>
            </a:r>
            <a:r>
              <a:rPr lang="en-US" sz="3600" i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se</a:t>
            </a:r>
            <a:r>
              <a:rPr lang="en-US" sz="3600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en-US" sz="3600" i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Ing</a:t>
            </a:r>
            <a:r>
              <a:rPr lang="en-US" sz="3600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agro., INA, El </a:t>
            </a:r>
            <a:r>
              <a:rPr lang="en-US" sz="3600" i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Harrach,p</a:t>
            </a:r>
            <a:r>
              <a:rPr lang="en-US" sz="3600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63</a:t>
            </a:r>
            <a:r>
              <a:rPr lang="en-US" sz="36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1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en-US" sz="4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971456" y="5957778"/>
            <a:ext cx="5700752" cy="249299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411480" tIns="205740" rIns="411480" bIns="205740">
            <a:spAutoFit/>
          </a:bodyPr>
          <a:lstStyle/>
          <a:p>
            <a:r>
              <a:rPr lang="fr-FR" sz="4500" dirty="0" smtClean="0">
                <a:latin typeface="Times New Roman" pitchFamily="18" charset="0"/>
                <a:cs typeface="Times New Roman" pitchFamily="18" charset="0"/>
              </a:rPr>
              <a:t>Préparprer par: TITAOUI.S et TIHAMI.I</a:t>
            </a:r>
            <a:endParaRPr lang="fr-FR" sz="4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23402988" y="5738106"/>
            <a:ext cx="3900515" cy="318548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411480" tIns="205740" rIns="411480" bIns="205740">
            <a:spAutoFit/>
          </a:bodyPr>
          <a:lstStyle/>
          <a:p>
            <a:r>
              <a:rPr lang="fr-FR" sz="4500" dirty="0" smtClean="0">
                <a:latin typeface="Times New Roman" pitchFamily="18" charset="0"/>
                <a:cs typeface="Times New Roman" pitchFamily="18" charset="0"/>
              </a:rPr>
              <a:t>Encadrer par: Pr.B.HAMDI.AISSA</a:t>
            </a:r>
            <a:endParaRPr lang="fr-FR" sz="4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6900810" y="5029084"/>
            <a:ext cx="16202138" cy="110799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411480" tIns="205740" rIns="411480" bIns="205740">
            <a:spAutoFit/>
          </a:bodyPr>
          <a:lstStyle/>
          <a:p>
            <a:r>
              <a:rPr lang="fr-FR" sz="4500" dirty="0" smtClean="0">
                <a:latin typeface="Times New Roman" pitchFamily="18" charset="0"/>
                <a:cs typeface="Times New Roman" pitchFamily="18" charset="0"/>
              </a:rPr>
              <a:t>Email: </a:t>
            </a:r>
            <a:r>
              <a:rPr lang="fr-FR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14"/>
              </a:rPr>
              <a:t>Samia.Tam92@gmail.com</a:t>
            </a:r>
            <a:r>
              <a:rPr lang="fr-FR" sz="4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/</a:t>
            </a:r>
            <a:r>
              <a:rPr lang="fr-FR" sz="45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IbtissamTiti91@email.com</a:t>
            </a:r>
            <a:endParaRPr lang="fr-FR" sz="4500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19116708" y="17173544"/>
            <a:ext cx="6000792" cy="31854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411480" tIns="205740" rIns="411480" bIns="205740">
            <a:spAutoFit/>
          </a:bodyPr>
          <a:lstStyle/>
          <a:p>
            <a:r>
              <a:rPr lang="fr-FR" sz="4500" dirty="0" smtClean="0">
                <a:latin typeface="Times New Roman" pitchFamily="18" charset="0"/>
                <a:cs typeface="Times New Roman" pitchFamily="18" charset="0"/>
              </a:rPr>
              <a:t>Le plateau du Tademaït est constitué par une table du calcaire</a:t>
            </a:r>
            <a:endParaRPr lang="fr-FR" sz="4500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4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000"/>
                                        <p:tgtEl>
                                          <p:spTgt spid="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2000"/>
                                        <p:tgtEl>
                                          <p:spTgt spid="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2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000"/>
                                        <p:tgtEl>
                                          <p:spTgt spid="5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2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000"/>
                                        <p:tgtEl>
                                          <p:spTgt spid="5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000"/>
                                        <p:tgtEl>
                                          <p:spTgt spid="5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000"/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2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2000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0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2000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0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2000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2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1" dur="500"/>
                                        <p:tgtEl>
                                          <p:spTgt spid="6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6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000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8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20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000"/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2000"/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20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2000"/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0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2000"/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0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1" grpId="0" build="p" animBg="1"/>
      <p:bldP spid="23" grpId="0" build="p" animBg="1"/>
      <p:bldP spid="24" grpId="0" animBg="1"/>
      <p:bldP spid="25" grpId="0" build="p" animBg="1"/>
      <p:bldP spid="26" grpId="0" animBg="1"/>
      <p:bldP spid="27" grpId="0" build="p" animBg="1"/>
      <p:bldP spid="28" grpId="0" animBg="1"/>
      <p:bldP spid="29" grpId="0" build="p" animBg="1"/>
      <p:bldP spid="36" grpId="0" build="p" animBg="1"/>
      <p:bldP spid="37" grpId="0" build="p" animBg="1"/>
      <p:bldP spid="38" grpId="0" build="p" animBg="1"/>
      <p:bldP spid="40" grpId="0" build="p" animBg="1"/>
      <p:bldP spid="41" grpId="0" build="p" animBg="1"/>
      <p:bldP spid="42" grpId="0" build="p" animBg="1"/>
      <p:bldP spid="43" grpId="0" build="p" animBg="1"/>
      <p:bldP spid="45" grpId="0" build="p" animBg="1"/>
      <p:bldP spid="47" grpId="0" build="p" animBg="1"/>
      <p:bldP spid="50" grpId="0" build="p" animBg="1"/>
      <p:bldP spid="52" grpId="0" build="p" animBg="1"/>
      <p:bldP spid="53" grpId="0" build="p" animBg="1"/>
      <p:bldP spid="61" grpId="0" build="p" animBg="1"/>
      <p:bldP spid="62" grpId="0" build="p" animBg="1"/>
      <p:bldP spid="63" grpId="0" build="p" animBg="1"/>
      <p:bldP spid="64" grpId="0" build="p" animBg="1"/>
      <p:bldP spid="65" grpId="0" build="p" animBg="1"/>
      <p:bldP spid="66" grpId="0" build="p" animBg="1"/>
      <p:bldP spid="69" grpId="0" build="p" animBg="1"/>
      <p:bldP spid="70" grpId="0" build="p" animBg="1"/>
      <p:bldP spid="71" grpId="0" build="p" animBg="1"/>
      <p:bldP spid="72" grpId="0" build="p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808</TotalTime>
  <Words>290</Words>
  <Application>Microsoft Office PowerPoint</Application>
  <PresentationFormat>Personnalisé</PresentationFormat>
  <Paragraphs>40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sms</dc:creator>
  <cp:lastModifiedBy>sms</cp:lastModifiedBy>
  <cp:revision>90</cp:revision>
  <dcterms:created xsi:type="dcterms:W3CDTF">2014-12-10T16:15:15Z</dcterms:created>
  <dcterms:modified xsi:type="dcterms:W3CDTF">2015-03-01T12:38:55Z</dcterms:modified>
</cp:coreProperties>
</file>