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28803600" cy="36004500"/>
  <p:notesSz cx="6858000" cy="9144000"/>
  <p:defaultTextStyle>
    <a:defPPr>
      <a:defRPr lang="fr-FR"/>
    </a:defPPr>
    <a:lvl1pPr marL="0" algn="l" defTabSz="3703320" rtl="0" eaLnBrk="1" latinLnBrk="0" hangingPunct="1">
      <a:defRPr sz="7300" kern="1200">
        <a:solidFill>
          <a:schemeClr val="tx1"/>
        </a:solidFill>
        <a:latin typeface="+mn-lt"/>
        <a:ea typeface="+mn-ea"/>
        <a:cs typeface="+mn-cs"/>
      </a:defRPr>
    </a:lvl1pPr>
    <a:lvl2pPr marL="1851660" algn="l" defTabSz="3703320" rtl="0" eaLnBrk="1" latinLnBrk="0" hangingPunct="1">
      <a:defRPr sz="7300" kern="1200">
        <a:solidFill>
          <a:schemeClr val="tx1"/>
        </a:solidFill>
        <a:latin typeface="+mn-lt"/>
        <a:ea typeface="+mn-ea"/>
        <a:cs typeface="+mn-cs"/>
      </a:defRPr>
    </a:lvl2pPr>
    <a:lvl3pPr marL="3703320" algn="l" defTabSz="3703320" rtl="0" eaLnBrk="1" latinLnBrk="0" hangingPunct="1">
      <a:defRPr sz="7300" kern="1200">
        <a:solidFill>
          <a:schemeClr val="tx1"/>
        </a:solidFill>
        <a:latin typeface="+mn-lt"/>
        <a:ea typeface="+mn-ea"/>
        <a:cs typeface="+mn-cs"/>
      </a:defRPr>
    </a:lvl3pPr>
    <a:lvl4pPr marL="5554980" algn="l" defTabSz="3703320" rtl="0" eaLnBrk="1" latinLnBrk="0" hangingPunct="1">
      <a:defRPr sz="7300" kern="1200">
        <a:solidFill>
          <a:schemeClr val="tx1"/>
        </a:solidFill>
        <a:latin typeface="+mn-lt"/>
        <a:ea typeface="+mn-ea"/>
        <a:cs typeface="+mn-cs"/>
      </a:defRPr>
    </a:lvl4pPr>
    <a:lvl5pPr marL="7406640" algn="l" defTabSz="3703320" rtl="0" eaLnBrk="1" latinLnBrk="0" hangingPunct="1">
      <a:defRPr sz="7300" kern="1200">
        <a:solidFill>
          <a:schemeClr val="tx1"/>
        </a:solidFill>
        <a:latin typeface="+mn-lt"/>
        <a:ea typeface="+mn-ea"/>
        <a:cs typeface="+mn-cs"/>
      </a:defRPr>
    </a:lvl5pPr>
    <a:lvl6pPr marL="9258300" algn="l" defTabSz="3703320" rtl="0" eaLnBrk="1" latinLnBrk="0" hangingPunct="1">
      <a:defRPr sz="7300" kern="1200">
        <a:solidFill>
          <a:schemeClr val="tx1"/>
        </a:solidFill>
        <a:latin typeface="+mn-lt"/>
        <a:ea typeface="+mn-ea"/>
        <a:cs typeface="+mn-cs"/>
      </a:defRPr>
    </a:lvl6pPr>
    <a:lvl7pPr marL="11109960" algn="l" defTabSz="3703320" rtl="0" eaLnBrk="1" latinLnBrk="0" hangingPunct="1">
      <a:defRPr sz="7300" kern="1200">
        <a:solidFill>
          <a:schemeClr val="tx1"/>
        </a:solidFill>
        <a:latin typeface="+mn-lt"/>
        <a:ea typeface="+mn-ea"/>
        <a:cs typeface="+mn-cs"/>
      </a:defRPr>
    </a:lvl7pPr>
    <a:lvl8pPr marL="12961620" algn="l" defTabSz="3703320" rtl="0" eaLnBrk="1" latinLnBrk="0" hangingPunct="1">
      <a:defRPr sz="7300" kern="1200">
        <a:solidFill>
          <a:schemeClr val="tx1"/>
        </a:solidFill>
        <a:latin typeface="+mn-lt"/>
        <a:ea typeface="+mn-ea"/>
        <a:cs typeface="+mn-cs"/>
      </a:defRPr>
    </a:lvl8pPr>
    <a:lvl9pPr marL="14813280" algn="l" defTabSz="3703320" rtl="0" eaLnBrk="1" latinLnBrk="0" hangingPunct="1">
      <a:defRPr sz="7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30" d="100"/>
          <a:sy n="30" d="100"/>
        </p:scale>
        <p:origin x="-348" y="-78"/>
      </p:cViewPr>
      <p:guideLst>
        <p:guide orient="horz" pos="11340"/>
        <p:guide pos="907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7067EE0-BA02-4804-AC32-F65463323B6D}" type="datetimeFigureOut">
              <a:rPr lang="fr-FR" smtClean="0"/>
              <a:pPr/>
              <a:t>04/03/2015</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D336001-5D2A-4CA8-BFB8-860D6A02EEB3}" type="slidenum">
              <a:rPr lang="fr-FR" smtClean="0"/>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22A8EC-7D5E-4D70-875D-AEF781A630CA}" type="datetimeFigureOut">
              <a:rPr lang="fr-FR" smtClean="0"/>
              <a:pPr/>
              <a:t>04/03/2015</a:t>
            </a:fld>
            <a:endParaRPr lang="fr-FR"/>
          </a:p>
        </p:txBody>
      </p:sp>
      <p:sp>
        <p:nvSpPr>
          <p:cNvPr id="4" name="Espace réservé de l'image des diapositives 3"/>
          <p:cNvSpPr>
            <a:spLocks noGrp="1" noRot="1" noChangeAspect="1"/>
          </p:cNvSpPr>
          <p:nvPr>
            <p:ph type="sldImg" idx="2"/>
          </p:nvPr>
        </p:nvSpPr>
        <p:spPr>
          <a:xfrm>
            <a:off x="2057400" y="685800"/>
            <a:ext cx="27432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401543-5594-4867-945E-9246E3671952}"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B9401543-5594-4867-945E-9246E3671952}" type="slidenum">
              <a:rPr lang="fr-FR" smtClean="0"/>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160270" y="11184734"/>
            <a:ext cx="24483060" cy="7717631"/>
          </a:xfrm>
        </p:spPr>
        <p:txBody>
          <a:bodyPr/>
          <a:lstStyle/>
          <a:p>
            <a:r>
              <a:rPr lang="fr-FR" smtClean="0"/>
              <a:t>Modifiez le style du titre</a:t>
            </a:r>
            <a:endParaRPr lang="fr-FR"/>
          </a:p>
        </p:txBody>
      </p:sp>
      <p:sp>
        <p:nvSpPr>
          <p:cNvPr id="3" name="Sous-titre 2"/>
          <p:cNvSpPr>
            <a:spLocks noGrp="1"/>
          </p:cNvSpPr>
          <p:nvPr>
            <p:ph type="subTitle" idx="1"/>
          </p:nvPr>
        </p:nvSpPr>
        <p:spPr>
          <a:xfrm>
            <a:off x="4320540" y="20402550"/>
            <a:ext cx="20162520" cy="9201150"/>
          </a:xfrm>
        </p:spPr>
        <p:txBody>
          <a:bodyPr/>
          <a:lstStyle>
            <a:lvl1pPr marL="0" indent="0" algn="ctr">
              <a:buNone/>
              <a:defRPr>
                <a:solidFill>
                  <a:schemeClr val="tx1">
                    <a:tint val="75000"/>
                  </a:schemeClr>
                </a:solidFill>
              </a:defRPr>
            </a:lvl1pPr>
            <a:lvl2pPr marL="1851660" indent="0" algn="ctr">
              <a:buNone/>
              <a:defRPr>
                <a:solidFill>
                  <a:schemeClr val="tx1">
                    <a:tint val="75000"/>
                  </a:schemeClr>
                </a:solidFill>
              </a:defRPr>
            </a:lvl2pPr>
            <a:lvl3pPr marL="3703320" indent="0" algn="ctr">
              <a:buNone/>
              <a:defRPr>
                <a:solidFill>
                  <a:schemeClr val="tx1">
                    <a:tint val="75000"/>
                  </a:schemeClr>
                </a:solidFill>
              </a:defRPr>
            </a:lvl3pPr>
            <a:lvl4pPr marL="5554980" indent="0" algn="ctr">
              <a:buNone/>
              <a:defRPr>
                <a:solidFill>
                  <a:schemeClr val="tx1">
                    <a:tint val="75000"/>
                  </a:schemeClr>
                </a:solidFill>
              </a:defRPr>
            </a:lvl4pPr>
            <a:lvl5pPr marL="7406640" indent="0" algn="ctr">
              <a:buNone/>
              <a:defRPr>
                <a:solidFill>
                  <a:schemeClr val="tx1">
                    <a:tint val="75000"/>
                  </a:schemeClr>
                </a:solidFill>
              </a:defRPr>
            </a:lvl5pPr>
            <a:lvl6pPr marL="9258300" indent="0" algn="ctr">
              <a:buNone/>
              <a:defRPr>
                <a:solidFill>
                  <a:schemeClr val="tx1">
                    <a:tint val="75000"/>
                  </a:schemeClr>
                </a:solidFill>
              </a:defRPr>
            </a:lvl6pPr>
            <a:lvl7pPr marL="11109960" indent="0" algn="ctr">
              <a:buNone/>
              <a:defRPr>
                <a:solidFill>
                  <a:schemeClr val="tx1">
                    <a:tint val="75000"/>
                  </a:schemeClr>
                </a:solidFill>
              </a:defRPr>
            </a:lvl7pPr>
            <a:lvl8pPr marL="12961620" indent="0" algn="ctr">
              <a:buNone/>
              <a:defRPr>
                <a:solidFill>
                  <a:schemeClr val="tx1">
                    <a:tint val="75000"/>
                  </a:schemeClr>
                </a:solidFill>
              </a:defRPr>
            </a:lvl8pPr>
            <a:lvl9pPr marL="1481328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00C9B532-B798-4A51-9875-4B425E4C4613}"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1412554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0C9B532-B798-4A51-9875-4B425E4C4613}"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5726787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0882610" y="1441852"/>
            <a:ext cx="6480810" cy="30720506"/>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1440180" y="1441852"/>
            <a:ext cx="18962370" cy="30720506"/>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0C9B532-B798-4A51-9875-4B425E4C4613}"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1606892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0C9B532-B798-4A51-9875-4B425E4C4613}"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2612755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275286" y="23136228"/>
            <a:ext cx="24483060" cy="7150894"/>
          </a:xfrm>
        </p:spPr>
        <p:txBody>
          <a:bodyPr anchor="t"/>
          <a:lstStyle>
            <a:lvl1pPr algn="l">
              <a:defRPr sz="16200" b="1" cap="all"/>
            </a:lvl1pPr>
          </a:lstStyle>
          <a:p>
            <a:r>
              <a:rPr lang="fr-FR" smtClean="0"/>
              <a:t>Modifiez le style du titre</a:t>
            </a:r>
            <a:endParaRPr lang="fr-FR"/>
          </a:p>
        </p:txBody>
      </p:sp>
      <p:sp>
        <p:nvSpPr>
          <p:cNvPr id="3" name="Espace réservé du texte 2"/>
          <p:cNvSpPr>
            <a:spLocks noGrp="1"/>
          </p:cNvSpPr>
          <p:nvPr>
            <p:ph type="body" idx="1"/>
          </p:nvPr>
        </p:nvSpPr>
        <p:spPr>
          <a:xfrm>
            <a:off x="2275286" y="15260246"/>
            <a:ext cx="24483060" cy="7875982"/>
          </a:xfrm>
        </p:spPr>
        <p:txBody>
          <a:bodyPr anchor="b"/>
          <a:lstStyle>
            <a:lvl1pPr marL="0" indent="0">
              <a:buNone/>
              <a:defRPr sz="8100">
                <a:solidFill>
                  <a:schemeClr val="tx1">
                    <a:tint val="75000"/>
                  </a:schemeClr>
                </a:solidFill>
              </a:defRPr>
            </a:lvl1pPr>
            <a:lvl2pPr marL="1851660" indent="0">
              <a:buNone/>
              <a:defRPr sz="7300">
                <a:solidFill>
                  <a:schemeClr val="tx1">
                    <a:tint val="75000"/>
                  </a:schemeClr>
                </a:solidFill>
              </a:defRPr>
            </a:lvl2pPr>
            <a:lvl3pPr marL="3703320" indent="0">
              <a:buNone/>
              <a:defRPr sz="6500">
                <a:solidFill>
                  <a:schemeClr val="tx1">
                    <a:tint val="75000"/>
                  </a:schemeClr>
                </a:solidFill>
              </a:defRPr>
            </a:lvl3pPr>
            <a:lvl4pPr marL="5554980" indent="0">
              <a:buNone/>
              <a:defRPr sz="5700">
                <a:solidFill>
                  <a:schemeClr val="tx1">
                    <a:tint val="75000"/>
                  </a:schemeClr>
                </a:solidFill>
              </a:defRPr>
            </a:lvl4pPr>
            <a:lvl5pPr marL="7406640" indent="0">
              <a:buNone/>
              <a:defRPr sz="5700">
                <a:solidFill>
                  <a:schemeClr val="tx1">
                    <a:tint val="75000"/>
                  </a:schemeClr>
                </a:solidFill>
              </a:defRPr>
            </a:lvl5pPr>
            <a:lvl6pPr marL="9258300" indent="0">
              <a:buNone/>
              <a:defRPr sz="5700">
                <a:solidFill>
                  <a:schemeClr val="tx1">
                    <a:tint val="75000"/>
                  </a:schemeClr>
                </a:solidFill>
              </a:defRPr>
            </a:lvl6pPr>
            <a:lvl7pPr marL="11109960" indent="0">
              <a:buNone/>
              <a:defRPr sz="5700">
                <a:solidFill>
                  <a:schemeClr val="tx1">
                    <a:tint val="75000"/>
                  </a:schemeClr>
                </a:solidFill>
              </a:defRPr>
            </a:lvl7pPr>
            <a:lvl8pPr marL="12961620" indent="0">
              <a:buNone/>
              <a:defRPr sz="5700">
                <a:solidFill>
                  <a:schemeClr val="tx1">
                    <a:tint val="75000"/>
                  </a:schemeClr>
                </a:solidFill>
              </a:defRPr>
            </a:lvl8pPr>
            <a:lvl9pPr marL="14813280" indent="0">
              <a:buNone/>
              <a:defRPr sz="57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00C9B532-B798-4A51-9875-4B425E4C4613}"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82729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1440180" y="8401053"/>
            <a:ext cx="12721590" cy="23761306"/>
          </a:xfrm>
        </p:spPr>
        <p:txBody>
          <a:bodyPr/>
          <a:lstStyle>
            <a:lvl1pPr>
              <a:defRPr sz="11300"/>
            </a:lvl1pPr>
            <a:lvl2pPr>
              <a:defRPr sz="9700"/>
            </a:lvl2pPr>
            <a:lvl3pPr>
              <a:defRPr sz="8100"/>
            </a:lvl3pPr>
            <a:lvl4pPr>
              <a:defRPr sz="7300"/>
            </a:lvl4pPr>
            <a:lvl5pPr>
              <a:defRPr sz="7300"/>
            </a:lvl5pPr>
            <a:lvl6pPr>
              <a:defRPr sz="7300"/>
            </a:lvl6pPr>
            <a:lvl7pPr>
              <a:defRPr sz="7300"/>
            </a:lvl7pPr>
            <a:lvl8pPr>
              <a:defRPr sz="7300"/>
            </a:lvl8pPr>
            <a:lvl9pPr>
              <a:defRPr sz="73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4641830" y="8401053"/>
            <a:ext cx="12721590" cy="23761306"/>
          </a:xfrm>
        </p:spPr>
        <p:txBody>
          <a:bodyPr/>
          <a:lstStyle>
            <a:lvl1pPr>
              <a:defRPr sz="11300"/>
            </a:lvl1pPr>
            <a:lvl2pPr>
              <a:defRPr sz="9700"/>
            </a:lvl2pPr>
            <a:lvl3pPr>
              <a:defRPr sz="8100"/>
            </a:lvl3pPr>
            <a:lvl4pPr>
              <a:defRPr sz="7300"/>
            </a:lvl4pPr>
            <a:lvl5pPr>
              <a:defRPr sz="7300"/>
            </a:lvl5pPr>
            <a:lvl6pPr>
              <a:defRPr sz="7300"/>
            </a:lvl6pPr>
            <a:lvl7pPr>
              <a:defRPr sz="7300"/>
            </a:lvl7pPr>
            <a:lvl8pPr>
              <a:defRPr sz="7300"/>
            </a:lvl8pPr>
            <a:lvl9pPr>
              <a:defRPr sz="73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0C9B532-B798-4A51-9875-4B425E4C4613}" type="datetimeFigureOut">
              <a:rPr lang="fr-FR" smtClean="0"/>
              <a:pPr/>
              <a:t>04/03/2015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2448285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1440180" y="8059343"/>
            <a:ext cx="12726592" cy="3358751"/>
          </a:xfrm>
        </p:spPr>
        <p:txBody>
          <a:bodyPr anchor="b"/>
          <a:lstStyle>
            <a:lvl1pPr marL="0" indent="0">
              <a:buNone/>
              <a:defRPr sz="9700" b="1"/>
            </a:lvl1pPr>
            <a:lvl2pPr marL="1851660" indent="0">
              <a:buNone/>
              <a:defRPr sz="8100" b="1"/>
            </a:lvl2pPr>
            <a:lvl3pPr marL="3703320" indent="0">
              <a:buNone/>
              <a:defRPr sz="7300" b="1"/>
            </a:lvl3pPr>
            <a:lvl4pPr marL="5554980" indent="0">
              <a:buNone/>
              <a:defRPr sz="6500" b="1"/>
            </a:lvl4pPr>
            <a:lvl5pPr marL="7406640" indent="0">
              <a:buNone/>
              <a:defRPr sz="6500" b="1"/>
            </a:lvl5pPr>
            <a:lvl6pPr marL="9258300" indent="0">
              <a:buNone/>
              <a:defRPr sz="6500" b="1"/>
            </a:lvl6pPr>
            <a:lvl7pPr marL="11109960" indent="0">
              <a:buNone/>
              <a:defRPr sz="6500" b="1"/>
            </a:lvl7pPr>
            <a:lvl8pPr marL="12961620" indent="0">
              <a:buNone/>
              <a:defRPr sz="6500" b="1"/>
            </a:lvl8pPr>
            <a:lvl9pPr marL="14813280" indent="0">
              <a:buNone/>
              <a:defRPr sz="6500" b="1"/>
            </a:lvl9pPr>
          </a:lstStyle>
          <a:p>
            <a:pPr lvl="0"/>
            <a:r>
              <a:rPr lang="fr-FR" smtClean="0"/>
              <a:t>Modifiez les styles du texte du masque</a:t>
            </a:r>
          </a:p>
        </p:txBody>
      </p:sp>
      <p:sp>
        <p:nvSpPr>
          <p:cNvPr id="4" name="Espace réservé du contenu 3"/>
          <p:cNvSpPr>
            <a:spLocks noGrp="1"/>
          </p:cNvSpPr>
          <p:nvPr>
            <p:ph sz="half" idx="2"/>
          </p:nvPr>
        </p:nvSpPr>
        <p:spPr>
          <a:xfrm>
            <a:off x="1440180" y="11418094"/>
            <a:ext cx="12726592" cy="20744262"/>
          </a:xfrm>
        </p:spPr>
        <p:txBody>
          <a:bodyPr/>
          <a:lstStyle>
            <a:lvl1pPr>
              <a:defRPr sz="9700"/>
            </a:lvl1pPr>
            <a:lvl2pPr>
              <a:defRPr sz="8100"/>
            </a:lvl2pPr>
            <a:lvl3pPr>
              <a:defRPr sz="7300"/>
            </a:lvl3pPr>
            <a:lvl4pPr>
              <a:defRPr sz="6500"/>
            </a:lvl4pPr>
            <a:lvl5pPr>
              <a:defRPr sz="6500"/>
            </a:lvl5pPr>
            <a:lvl6pPr>
              <a:defRPr sz="6500"/>
            </a:lvl6pPr>
            <a:lvl7pPr>
              <a:defRPr sz="6500"/>
            </a:lvl7pPr>
            <a:lvl8pPr>
              <a:defRPr sz="6500"/>
            </a:lvl8pPr>
            <a:lvl9pPr>
              <a:defRPr sz="65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4631830" y="8059343"/>
            <a:ext cx="12731591" cy="3358751"/>
          </a:xfrm>
        </p:spPr>
        <p:txBody>
          <a:bodyPr anchor="b"/>
          <a:lstStyle>
            <a:lvl1pPr marL="0" indent="0">
              <a:buNone/>
              <a:defRPr sz="9700" b="1"/>
            </a:lvl1pPr>
            <a:lvl2pPr marL="1851660" indent="0">
              <a:buNone/>
              <a:defRPr sz="8100" b="1"/>
            </a:lvl2pPr>
            <a:lvl3pPr marL="3703320" indent="0">
              <a:buNone/>
              <a:defRPr sz="7300" b="1"/>
            </a:lvl3pPr>
            <a:lvl4pPr marL="5554980" indent="0">
              <a:buNone/>
              <a:defRPr sz="6500" b="1"/>
            </a:lvl4pPr>
            <a:lvl5pPr marL="7406640" indent="0">
              <a:buNone/>
              <a:defRPr sz="6500" b="1"/>
            </a:lvl5pPr>
            <a:lvl6pPr marL="9258300" indent="0">
              <a:buNone/>
              <a:defRPr sz="6500" b="1"/>
            </a:lvl6pPr>
            <a:lvl7pPr marL="11109960" indent="0">
              <a:buNone/>
              <a:defRPr sz="6500" b="1"/>
            </a:lvl7pPr>
            <a:lvl8pPr marL="12961620" indent="0">
              <a:buNone/>
              <a:defRPr sz="6500" b="1"/>
            </a:lvl8pPr>
            <a:lvl9pPr marL="14813280" indent="0">
              <a:buNone/>
              <a:defRPr sz="6500" b="1"/>
            </a:lvl9pPr>
          </a:lstStyle>
          <a:p>
            <a:pPr lvl="0"/>
            <a:r>
              <a:rPr lang="fr-FR" smtClean="0"/>
              <a:t>Modifiez les styles du texte du masque</a:t>
            </a:r>
          </a:p>
        </p:txBody>
      </p:sp>
      <p:sp>
        <p:nvSpPr>
          <p:cNvPr id="6" name="Espace réservé du contenu 5"/>
          <p:cNvSpPr>
            <a:spLocks noGrp="1"/>
          </p:cNvSpPr>
          <p:nvPr>
            <p:ph sz="quarter" idx="4"/>
          </p:nvPr>
        </p:nvSpPr>
        <p:spPr>
          <a:xfrm>
            <a:off x="14631830" y="11418094"/>
            <a:ext cx="12731591" cy="20744262"/>
          </a:xfrm>
        </p:spPr>
        <p:txBody>
          <a:bodyPr/>
          <a:lstStyle>
            <a:lvl1pPr>
              <a:defRPr sz="9700"/>
            </a:lvl1pPr>
            <a:lvl2pPr>
              <a:defRPr sz="8100"/>
            </a:lvl2pPr>
            <a:lvl3pPr>
              <a:defRPr sz="7300"/>
            </a:lvl3pPr>
            <a:lvl4pPr>
              <a:defRPr sz="6500"/>
            </a:lvl4pPr>
            <a:lvl5pPr>
              <a:defRPr sz="6500"/>
            </a:lvl5pPr>
            <a:lvl6pPr>
              <a:defRPr sz="6500"/>
            </a:lvl6pPr>
            <a:lvl7pPr>
              <a:defRPr sz="6500"/>
            </a:lvl7pPr>
            <a:lvl8pPr>
              <a:defRPr sz="6500"/>
            </a:lvl8pPr>
            <a:lvl9pPr>
              <a:defRPr sz="65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0C9B532-B798-4A51-9875-4B425E4C4613}" type="datetimeFigureOut">
              <a:rPr lang="fr-FR" smtClean="0"/>
              <a:pPr/>
              <a:t>04/03/2015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2673643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00C9B532-B798-4A51-9875-4B425E4C4613}" type="datetimeFigureOut">
              <a:rPr lang="fr-FR" smtClean="0"/>
              <a:pPr/>
              <a:t>04/03/2015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4254360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0C9B532-B798-4A51-9875-4B425E4C4613}" type="datetimeFigureOut">
              <a:rPr lang="fr-FR" smtClean="0"/>
              <a:pPr/>
              <a:t>04/03/2015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2018908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40182" y="1433512"/>
            <a:ext cx="9476186" cy="6100763"/>
          </a:xfrm>
        </p:spPr>
        <p:txBody>
          <a:bodyPr anchor="b"/>
          <a:lstStyle>
            <a:lvl1pPr algn="l">
              <a:defRPr sz="8100" b="1"/>
            </a:lvl1pPr>
          </a:lstStyle>
          <a:p>
            <a:r>
              <a:rPr lang="fr-FR" smtClean="0"/>
              <a:t>Modifiez le style du titre</a:t>
            </a:r>
            <a:endParaRPr lang="fr-FR"/>
          </a:p>
        </p:txBody>
      </p:sp>
      <p:sp>
        <p:nvSpPr>
          <p:cNvPr id="3" name="Espace réservé du contenu 2"/>
          <p:cNvSpPr>
            <a:spLocks noGrp="1"/>
          </p:cNvSpPr>
          <p:nvPr>
            <p:ph idx="1"/>
          </p:nvPr>
        </p:nvSpPr>
        <p:spPr>
          <a:xfrm>
            <a:off x="11261407" y="1433515"/>
            <a:ext cx="16102013" cy="30728843"/>
          </a:xfrm>
        </p:spPr>
        <p:txBody>
          <a:bodyPr/>
          <a:lstStyle>
            <a:lvl1pPr>
              <a:defRPr sz="13000"/>
            </a:lvl1pPr>
            <a:lvl2pPr>
              <a:defRPr sz="11300"/>
            </a:lvl2pPr>
            <a:lvl3pPr>
              <a:defRPr sz="9700"/>
            </a:lvl3pPr>
            <a:lvl4pPr>
              <a:defRPr sz="8100"/>
            </a:lvl4pPr>
            <a:lvl5pPr>
              <a:defRPr sz="8100"/>
            </a:lvl5pPr>
            <a:lvl6pPr>
              <a:defRPr sz="8100"/>
            </a:lvl6pPr>
            <a:lvl7pPr>
              <a:defRPr sz="8100"/>
            </a:lvl7pPr>
            <a:lvl8pPr>
              <a:defRPr sz="8100"/>
            </a:lvl8pPr>
            <a:lvl9pPr>
              <a:defRPr sz="81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440182" y="7534278"/>
            <a:ext cx="9476186" cy="24628081"/>
          </a:xfrm>
        </p:spPr>
        <p:txBody>
          <a:bodyPr/>
          <a:lstStyle>
            <a:lvl1pPr marL="0" indent="0">
              <a:buNone/>
              <a:defRPr sz="5700"/>
            </a:lvl1pPr>
            <a:lvl2pPr marL="1851660" indent="0">
              <a:buNone/>
              <a:defRPr sz="4900"/>
            </a:lvl2pPr>
            <a:lvl3pPr marL="3703320" indent="0">
              <a:buNone/>
              <a:defRPr sz="4100"/>
            </a:lvl3pPr>
            <a:lvl4pPr marL="5554980" indent="0">
              <a:buNone/>
              <a:defRPr sz="3600"/>
            </a:lvl4pPr>
            <a:lvl5pPr marL="7406640" indent="0">
              <a:buNone/>
              <a:defRPr sz="3600"/>
            </a:lvl5pPr>
            <a:lvl6pPr marL="9258300" indent="0">
              <a:buNone/>
              <a:defRPr sz="3600"/>
            </a:lvl6pPr>
            <a:lvl7pPr marL="11109960" indent="0">
              <a:buNone/>
              <a:defRPr sz="3600"/>
            </a:lvl7pPr>
            <a:lvl8pPr marL="12961620" indent="0">
              <a:buNone/>
              <a:defRPr sz="3600"/>
            </a:lvl8pPr>
            <a:lvl9pPr marL="14813280" indent="0">
              <a:buNone/>
              <a:defRPr sz="36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00C9B532-B798-4A51-9875-4B425E4C4613}" type="datetimeFigureOut">
              <a:rPr lang="fr-FR" smtClean="0"/>
              <a:pPr/>
              <a:t>04/03/2015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3402286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645707" y="25203150"/>
            <a:ext cx="17282160" cy="2975375"/>
          </a:xfrm>
        </p:spPr>
        <p:txBody>
          <a:bodyPr anchor="b"/>
          <a:lstStyle>
            <a:lvl1pPr algn="l">
              <a:defRPr sz="8100" b="1"/>
            </a:lvl1pPr>
          </a:lstStyle>
          <a:p>
            <a:r>
              <a:rPr lang="fr-FR" smtClean="0"/>
              <a:t>Modifiez le style du titre</a:t>
            </a:r>
            <a:endParaRPr lang="fr-FR"/>
          </a:p>
        </p:txBody>
      </p:sp>
      <p:sp>
        <p:nvSpPr>
          <p:cNvPr id="3" name="Espace réservé pour une image  2"/>
          <p:cNvSpPr>
            <a:spLocks noGrp="1"/>
          </p:cNvSpPr>
          <p:nvPr>
            <p:ph type="pic" idx="1"/>
          </p:nvPr>
        </p:nvSpPr>
        <p:spPr>
          <a:xfrm>
            <a:off x="5645707" y="3217069"/>
            <a:ext cx="17282160" cy="21602700"/>
          </a:xfrm>
        </p:spPr>
        <p:txBody>
          <a:bodyPr/>
          <a:lstStyle>
            <a:lvl1pPr marL="0" indent="0">
              <a:buNone/>
              <a:defRPr sz="13000"/>
            </a:lvl1pPr>
            <a:lvl2pPr marL="1851660" indent="0">
              <a:buNone/>
              <a:defRPr sz="11300"/>
            </a:lvl2pPr>
            <a:lvl3pPr marL="3703320" indent="0">
              <a:buNone/>
              <a:defRPr sz="9700"/>
            </a:lvl3pPr>
            <a:lvl4pPr marL="5554980" indent="0">
              <a:buNone/>
              <a:defRPr sz="8100"/>
            </a:lvl4pPr>
            <a:lvl5pPr marL="7406640" indent="0">
              <a:buNone/>
              <a:defRPr sz="8100"/>
            </a:lvl5pPr>
            <a:lvl6pPr marL="9258300" indent="0">
              <a:buNone/>
              <a:defRPr sz="8100"/>
            </a:lvl6pPr>
            <a:lvl7pPr marL="11109960" indent="0">
              <a:buNone/>
              <a:defRPr sz="8100"/>
            </a:lvl7pPr>
            <a:lvl8pPr marL="12961620" indent="0">
              <a:buNone/>
              <a:defRPr sz="8100"/>
            </a:lvl8pPr>
            <a:lvl9pPr marL="14813280" indent="0">
              <a:buNone/>
              <a:defRPr sz="8100"/>
            </a:lvl9pPr>
          </a:lstStyle>
          <a:p>
            <a:endParaRPr lang="fr-FR"/>
          </a:p>
        </p:txBody>
      </p:sp>
      <p:sp>
        <p:nvSpPr>
          <p:cNvPr id="4" name="Espace réservé du texte 3"/>
          <p:cNvSpPr>
            <a:spLocks noGrp="1"/>
          </p:cNvSpPr>
          <p:nvPr>
            <p:ph type="body" sz="half" idx="2"/>
          </p:nvPr>
        </p:nvSpPr>
        <p:spPr>
          <a:xfrm>
            <a:off x="5645707" y="28178524"/>
            <a:ext cx="17282160" cy="4225526"/>
          </a:xfrm>
        </p:spPr>
        <p:txBody>
          <a:bodyPr/>
          <a:lstStyle>
            <a:lvl1pPr marL="0" indent="0">
              <a:buNone/>
              <a:defRPr sz="5700"/>
            </a:lvl1pPr>
            <a:lvl2pPr marL="1851660" indent="0">
              <a:buNone/>
              <a:defRPr sz="4900"/>
            </a:lvl2pPr>
            <a:lvl3pPr marL="3703320" indent="0">
              <a:buNone/>
              <a:defRPr sz="4100"/>
            </a:lvl3pPr>
            <a:lvl4pPr marL="5554980" indent="0">
              <a:buNone/>
              <a:defRPr sz="3600"/>
            </a:lvl4pPr>
            <a:lvl5pPr marL="7406640" indent="0">
              <a:buNone/>
              <a:defRPr sz="3600"/>
            </a:lvl5pPr>
            <a:lvl6pPr marL="9258300" indent="0">
              <a:buNone/>
              <a:defRPr sz="3600"/>
            </a:lvl6pPr>
            <a:lvl7pPr marL="11109960" indent="0">
              <a:buNone/>
              <a:defRPr sz="3600"/>
            </a:lvl7pPr>
            <a:lvl8pPr marL="12961620" indent="0">
              <a:buNone/>
              <a:defRPr sz="3600"/>
            </a:lvl8pPr>
            <a:lvl9pPr marL="14813280" indent="0">
              <a:buNone/>
              <a:defRPr sz="36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00C9B532-B798-4A51-9875-4B425E4C4613}" type="datetimeFigureOut">
              <a:rPr lang="fr-FR" smtClean="0"/>
              <a:pPr/>
              <a:t>04/03/2015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2722300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440180" y="1441850"/>
            <a:ext cx="25923240" cy="6000750"/>
          </a:xfrm>
          <a:prstGeom prst="rect">
            <a:avLst/>
          </a:prstGeom>
        </p:spPr>
        <p:txBody>
          <a:bodyPr vert="horz" lIns="370332" tIns="185166" rIns="370332" bIns="185166"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1440180" y="8401053"/>
            <a:ext cx="25923240" cy="23761306"/>
          </a:xfrm>
          <a:prstGeom prst="rect">
            <a:avLst/>
          </a:prstGeom>
        </p:spPr>
        <p:txBody>
          <a:bodyPr vert="horz" lIns="370332" tIns="185166" rIns="370332" bIns="185166"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440180" y="33370840"/>
            <a:ext cx="6720840" cy="1916906"/>
          </a:xfrm>
          <a:prstGeom prst="rect">
            <a:avLst/>
          </a:prstGeom>
        </p:spPr>
        <p:txBody>
          <a:bodyPr vert="horz" lIns="370332" tIns="185166" rIns="370332" bIns="185166" rtlCol="0" anchor="ctr"/>
          <a:lstStyle>
            <a:lvl1pPr algn="l">
              <a:defRPr sz="4900">
                <a:solidFill>
                  <a:schemeClr val="tx1">
                    <a:tint val="75000"/>
                  </a:schemeClr>
                </a:solidFill>
              </a:defRPr>
            </a:lvl1pPr>
          </a:lstStyle>
          <a:p>
            <a:fld id="{00C9B532-B798-4A51-9875-4B425E4C4613}" type="datetimeFigureOut">
              <a:rPr lang="fr-FR" smtClean="0"/>
              <a:pPr/>
              <a:t>04/03/2015</a:t>
            </a:fld>
            <a:endParaRPr lang="fr-FR"/>
          </a:p>
        </p:txBody>
      </p:sp>
      <p:sp>
        <p:nvSpPr>
          <p:cNvPr id="5" name="Espace réservé du pied de page 4"/>
          <p:cNvSpPr>
            <a:spLocks noGrp="1"/>
          </p:cNvSpPr>
          <p:nvPr>
            <p:ph type="ftr" sz="quarter" idx="3"/>
          </p:nvPr>
        </p:nvSpPr>
        <p:spPr>
          <a:xfrm>
            <a:off x="9841230" y="33370840"/>
            <a:ext cx="9121140" cy="1916906"/>
          </a:xfrm>
          <a:prstGeom prst="rect">
            <a:avLst/>
          </a:prstGeom>
        </p:spPr>
        <p:txBody>
          <a:bodyPr vert="horz" lIns="370332" tIns="185166" rIns="370332" bIns="185166" rtlCol="0" anchor="ctr"/>
          <a:lstStyle>
            <a:lvl1pPr algn="ctr">
              <a:defRPr sz="49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20642580" y="33370840"/>
            <a:ext cx="6720840" cy="1916906"/>
          </a:xfrm>
          <a:prstGeom prst="rect">
            <a:avLst/>
          </a:prstGeom>
        </p:spPr>
        <p:txBody>
          <a:bodyPr vert="horz" lIns="370332" tIns="185166" rIns="370332" bIns="185166" rtlCol="0" anchor="ctr"/>
          <a:lstStyle>
            <a:lvl1pPr algn="r">
              <a:defRPr sz="4900">
                <a:solidFill>
                  <a:schemeClr val="tx1">
                    <a:tint val="75000"/>
                  </a:schemeClr>
                </a:solidFill>
              </a:defRPr>
            </a:lvl1pPr>
          </a:lstStyle>
          <a:p>
            <a:fld id="{115C9755-0E10-4026-9109-DD396A4F599B}" type="slidenum">
              <a:rPr lang="fr-FR" smtClean="0"/>
              <a:pPr/>
              <a:t>‹N°›</a:t>
            </a:fld>
            <a:endParaRPr lang="fr-FR"/>
          </a:p>
        </p:txBody>
      </p:sp>
    </p:spTree>
    <p:extLst>
      <p:ext uri="{BB962C8B-B14F-4D97-AF65-F5344CB8AC3E}">
        <p14:creationId xmlns="" xmlns:p14="http://schemas.microsoft.com/office/powerpoint/2010/main" val="2393329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703320" rtl="0" eaLnBrk="1" latinLnBrk="0" hangingPunct="1">
        <a:spcBef>
          <a:spcPct val="0"/>
        </a:spcBef>
        <a:buNone/>
        <a:defRPr sz="17800" kern="1200">
          <a:solidFill>
            <a:schemeClr val="tx1"/>
          </a:solidFill>
          <a:latin typeface="+mj-lt"/>
          <a:ea typeface="+mj-ea"/>
          <a:cs typeface="+mj-cs"/>
        </a:defRPr>
      </a:lvl1pPr>
    </p:titleStyle>
    <p:bodyStyle>
      <a:lvl1pPr marL="1388745" indent="-1388745" algn="l" defTabSz="3703320" rtl="0" eaLnBrk="1" latinLnBrk="0" hangingPunct="1">
        <a:spcBef>
          <a:spcPct val="20000"/>
        </a:spcBef>
        <a:buFont typeface="Arial" pitchFamily="34" charset="0"/>
        <a:buChar char="•"/>
        <a:defRPr sz="13000" kern="1200">
          <a:solidFill>
            <a:schemeClr val="tx1"/>
          </a:solidFill>
          <a:latin typeface="+mn-lt"/>
          <a:ea typeface="+mn-ea"/>
          <a:cs typeface="+mn-cs"/>
        </a:defRPr>
      </a:lvl1pPr>
      <a:lvl2pPr marL="3008948" indent="-1157288" algn="l" defTabSz="3703320" rtl="0" eaLnBrk="1" latinLnBrk="0" hangingPunct="1">
        <a:spcBef>
          <a:spcPct val="20000"/>
        </a:spcBef>
        <a:buFont typeface="Arial" pitchFamily="34" charset="0"/>
        <a:buChar char="–"/>
        <a:defRPr sz="11300" kern="1200">
          <a:solidFill>
            <a:schemeClr val="tx1"/>
          </a:solidFill>
          <a:latin typeface="+mn-lt"/>
          <a:ea typeface="+mn-ea"/>
          <a:cs typeface="+mn-cs"/>
        </a:defRPr>
      </a:lvl2pPr>
      <a:lvl3pPr marL="4629150" indent="-925830" algn="l" defTabSz="3703320" rtl="0" eaLnBrk="1" latinLnBrk="0" hangingPunct="1">
        <a:spcBef>
          <a:spcPct val="20000"/>
        </a:spcBef>
        <a:buFont typeface="Arial" pitchFamily="34" charset="0"/>
        <a:buChar char="•"/>
        <a:defRPr sz="9700" kern="1200">
          <a:solidFill>
            <a:schemeClr val="tx1"/>
          </a:solidFill>
          <a:latin typeface="+mn-lt"/>
          <a:ea typeface="+mn-ea"/>
          <a:cs typeface="+mn-cs"/>
        </a:defRPr>
      </a:lvl3pPr>
      <a:lvl4pPr marL="648081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4pPr>
      <a:lvl5pPr marL="833247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5pPr>
      <a:lvl6pPr marL="1018413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6pPr>
      <a:lvl7pPr marL="1203579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7pPr>
      <a:lvl8pPr marL="1388745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8pPr>
      <a:lvl9pPr marL="15739110" indent="-925830" algn="l" defTabSz="3703320" rtl="0" eaLnBrk="1" latinLnBrk="0" hangingPunct="1">
        <a:spcBef>
          <a:spcPct val="20000"/>
        </a:spcBef>
        <a:buFont typeface="Arial" pitchFamily="34" charset="0"/>
        <a:buChar char="•"/>
        <a:defRPr sz="8100" kern="1200">
          <a:solidFill>
            <a:schemeClr val="tx1"/>
          </a:solidFill>
          <a:latin typeface="+mn-lt"/>
          <a:ea typeface="+mn-ea"/>
          <a:cs typeface="+mn-cs"/>
        </a:defRPr>
      </a:lvl9pPr>
    </p:bodyStyle>
    <p:otherStyle>
      <a:defPPr>
        <a:defRPr lang="fr-FR"/>
      </a:defPPr>
      <a:lvl1pPr marL="0" algn="l" defTabSz="3703320" rtl="0" eaLnBrk="1" latinLnBrk="0" hangingPunct="1">
        <a:defRPr sz="7300" kern="1200">
          <a:solidFill>
            <a:schemeClr val="tx1"/>
          </a:solidFill>
          <a:latin typeface="+mn-lt"/>
          <a:ea typeface="+mn-ea"/>
          <a:cs typeface="+mn-cs"/>
        </a:defRPr>
      </a:lvl1pPr>
      <a:lvl2pPr marL="1851660" algn="l" defTabSz="3703320" rtl="0" eaLnBrk="1" latinLnBrk="0" hangingPunct="1">
        <a:defRPr sz="7300" kern="1200">
          <a:solidFill>
            <a:schemeClr val="tx1"/>
          </a:solidFill>
          <a:latin typeface="+mn-lt"/>
          <a:ea typeface="+mn-ea"/>
          <a:cs typeface="+mn-cs"/>
        </a:defRPr>
      </a:lvl2pPr>
      <a:lvl3pPr marL="3703320" algn="l" defTabSz="3703320" rtl="0" eaLnBrk="1" latinLnBrk="0" hangingPunct="1">
        <a:defRPr sz="7300" kern="1200">
          <a:solidFill>
            <a:schemeClr val="tx1"/>
          </a:solidFill>
          <a:latin typeface="+mn-lt"/>
          <a:ea typeface="+mn-ea"/>
          <a:cs typeface="+mn-cs"/>
        </a:defRPr>
      </a:lvl3pPr>
      <a:lvl4pPr marL="5554980" algn="l" defTabSz="3703320" rtl="0" eaLnBrk="1" latinLnBrk="0" hangingPunct="1">
        <a:defRPr sz="7300" kern="1200">
          <a:solidFill>
            <a:schemeClr val="tx1"/>
          </a:solidFill>
          <a:latin typeface="+mn-lt"/>
          <a:ea typeface="+mn-ea"/>
          <a:cs typeface="+mn-cs"/>
        </a:defRPr>
      </a:lvl4pPr>
      <a:lvl5pPr marL="7406640" algn="l" defTabSz="3703320" rtl="0" eaLnBrk="1" latinLnBrk="0" hangingPunct="1">
        <a:defRPr sz="7300" kern="1200">
          <a:solidFill>
            <a:schemeClr val="tx1"/>
          </a:solidFill>
          <a:latin typeface="+mn-lt"/>
          <a:ea typeface="+mn-ea"/>
          <a:cs typeface="+mn-cs"/>
        </a:defRPr>
      </a:lvl5pPr>
      <a:lvl6pPr marL="9258300" algn="l" defTabSz="3703320" rtl="0" eaLnBrk="1" latinLnBrk="0" hangingPunct="1">
        <a:defRPr sz="7300" kern="1200">
          <a:solidFill>
            <a:schemeClr val="tx1"/>
          </a:solidFill>
          <a:latin typeface="+mn-lt"/>
          <a:ea typeface="+mn-ea"/>
          <a:cs typeface="+mn-cs"/>
        </a:defRPr>
      </a:lvl6pPr>
      <a:lvl7pPr marL="11109960" algn="l" defTabSz="3703320" rtl="0" eaLnBrk="1" latinLnBrk="0" hangingPunct="1">
        <a:defRPr sz="7300" kern="1200">
          <a:solidFill>
            <a:schemeClr val="tx1"/>
          </a:solidFill>
          <a:latin typeface="+mn-lt"/>
          <a:ea typeface="+mn-ea"/>
          <a:cs typeface="+mn-cs"/>
        </a:defRPr>
      </a:lvl7pPr>
      <a:lvl8pPr marL="12961620" algn="l" defTabSz="3703320" rtl="0" eaLnBrk="1" latinLnBrk="0" hangingPunct="1">
        <a:defRPr sz="7300" kern="1200">
          <a:solidFill>
            <a:schemeClr val="tx1"/>
          </a:solidFill>
          <a:latin typeface="+mn-lt"/>
          <a:ea typeface="+mn-ea"/>
          <a:cs typeface="+mn-cs"/>
        </a:defRPr>
      </a:lvl8pPr>
      <a:lvl9pPr marL="14813280" algn="l" defTabSz="3703320" rtl="0" eaLnBrk="1" latinLnBrk="0" hangingPunct="1">
        <a:defRPr sz="7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5000" b="-5000"/>
          </a:stretch>
        </a:blipFill>
        <a:effectLst/>
      </p:bgPr>
    </p:bg>
    <p:spTree>
      <p:nvGrpSpPr>
        <p:cNvPr id="1" name=""/>
        <p:cNvGrpSpPr/>
        <p:nvPr/>
      </p:nvGrpSpPr>
      <p:grpSpPr>
        <a:xfrm>
          <a:off x="0" y="0"/>
          <a:ext cx="0" cy="0"/>
          <a:chOff x="0" y="0"/>
          <a:chExt cx="0" cy="0"/>
        </a:xfrm>
      </p:grpSpPr>
      <p:sp>
        <p:nvSpPr>
          <p:cNvPr id="11" name="ZoneTexte 10"/>
          <p:cNvSpPr txBox="1"/>
          <p:nvPr/>
        </p:nvSpPr>
        <p:spPr>
          <a:xfrm>
            <a:off x="614266" y="1214320"/>
            <a:ext cx="27214408" cy="6390983"/>
          </a:xfrm>
          <a:prstGeom prst="roundRect">
            <a:avLst>
              <a:gd name="adj" fmla="val 5456"/>
            </a:avLst>
          </a:prstGeom>
          <a:solidFill>
            <a:srgbClr val="FFFFFF">
              <a:alpha val="30196"/>
            </a:srgbClr>
          </a:solidFill>
          <a:ln w="76200"/>
        </p:spPr>
        <p:style>
          <a:lnRef idx="2">
            <a:schemeClr val="accent1"/>
          </a:lnRef>
          <a:fillRef idx="1">
            <a:schemeClr val="lt1"/>
          </a:fillRef>
          <a:effectRef idx="0">
            <a:schemeClr val="accent1"/>
          </a:effectRef>
          <a:fontRef idx="minor">
            <a:schemeClr val="dk1"/>
          </a:fontRef>
        </p:style>
        <p:txBody>
          <a:bodyPr wrap="square" tIns="936000" bIns="0" rtlCol="0">
            <a:spAutoFit/>
          </a:bodyPr>
          <a:lstStyle/>
          <a:p>
            <a:pPr lvl="0" algn="ctr" rtl="1"/>
            <a:r>
              <a:rPr lang="ar-DZ" sz="8800" dirty="0" smtClean="0">
                <a:ln w="18415" cmpd="sng">
                  <a:noFill/>
                  <a:prstDash val="solid"/>
                </a:ln>
                <a:solidFill>
                  <a:prstClr val="black"/>
                </a:solidFill>
                <a:effectLst>
                  <a:outerShdw blurRad="190500" dist="127000" dir="3600000" algn="tl" rotWithShape="0">
                    <a:srgbClr val="000000">
                      <a:alpha val="30000"/>
                    </a:srgbClr>
                  </a:outerShdw>
                </a:effectLst>
                <a:latin typeface="Adobe Arabic" pitchFamily="18" charset="-78"/>
                <a:ea typeface="AGA Rasheeq V.2 رشيق" pitchFamily="2" charset="-78"/>
                <a:cs typeface="Adobe Arabic" pitchFamily="18" charset="-78"/>
              </a:rPr>
              <a:t>الاضطرابات </a:t>
            </a:r>
            <a:r>
              <a:rPr lang="ar-DZ" sz="8800" dirty="0" err="1">
                <a:ln w="18415" cmpd="sng">
                  <a:noFill/>
                  <a:prstDash val="solid"/>
                </a:ln>
                <a:solidFill>
                  <a:prstClr val="black"/>
                </a:solidFill>
                <a:effectLst>
                  <a:outerShdw blurRad="190500" dist="127000" dir="3600000" algn="tl" rotWithShape="0">
                    <a:srgbClr val="000000">
                      <a:alpha val="30000"/>
                    </a:srgbClr>
                  </a:outerShdw>
                </a:effectLst>
                <a:latin typeface="Adobe Arabic" pitchFamily="18" charset="-78"/>
                <a:ea typeface="AGA Rasheeq V.2 رشيق" pitchFamily="2" charset="-78"/>
                <a:cs typeface="Adobe Arabic" pitchFamily="18" charset="-78"/>
              </a:rPr>
              <a:t>النفسعصبية</a:t>
            </a:r>
            <a:r>
              <a:rPr lang="ar-DZ" sz="8800" dirty="0">
                <a:ln w="18415" cmpd="sng">
                  <a:noFill/>
                  <a:prstDash val="solid"/>
                </a:ln>
                <a:solidFill>
                  <a:prstClr val="black"/>
                </a:solidFill>
                <a:effectLst>
                  <a:outerShdw blurRad="190500" dist="127000" dir="3600000" algn="tl" rotWithShape="0">
                    <a:srgbClr val="000000">
                      <a:alpha val="30000"/>
                    </a:srgbClr>
                  </a:outerShdw>
                </a:effectLst>
                <a:latin typeface="Adobe Arabic" pitchFamily="18" charset="-78"/>
                <a:ea typeface="AGA Rasheeq V.2 رشيق" pitchFamily="2" charset="-78"/>
                <a:cs typeface="Adobe Arabic" pitchFamily="18" charset="-78"/>
              </a:rPr>
              <a:t> وعلاقتها بالاستبصار وقلق المستقبل</a:t>
            </a:r>
          </a:p>
          <a:p>
            <a:pPr lvl="0" algn="ctr" rtl="1"/>
            <a:r>
              <a:rPr lang="ar-DZ" sz="8800" dirty="0">
                <a:ln w="18415" cmpd="sng">
                  <a:noFill/>
                  <a:prstDash val="solid"/>
                </a:ln>
                <a:solidFill>
                  <a:prstClr val="black"/>
                </a:solidFill>
                <a:effectLst>
                  <a:outerShdw blurRad="190500" dist="127000" dir="3600000" algn="tl" rotWithShape="0">
                    <a:srgbClr val="000000">
                      <a:alpha val="30000"/>
                    </a:srgbClr>
                  </a:outerShdw>
                </a:effectLst>
                <a:latin typeface="Adobe Arabic" pitchFamily="18" charset="-78"/>
                <a:ea typeface="AGA Rasheeq V.2 رشيق" pitchFamily="2" charset="-78"/>
                <a:cs typeface="Adobe Arabic" pitchFamily="18" charset="-78"/>
              </a:rPr>
              <a:t> والتدين لدى الطلبة المدمنين على التدخين</a:t>
            </a:r>
          </a:p>
          <a:p>
            <a:pPr algn="ctr" rtl="1">
              <a:lnSpc>
                <a:spcPct val="150000"/>
              </a:lnSpc>
            </a:pPr>
            <a:r>
              <a:rPr lang="fr-FR" sz="4800" b="1" dirty="0" smtClean="0">
                <a:latin typeface="Adobe Arabic" pitchFamily="18" charset="-78"/>
                <a:ea typeface="AGA Rasheeq V.2 رشيق" pitchFamily="2" charset="-78"/>
                <a:cs typeface="Adobe Arabic" pitchFamily="18" charset="-78"/>
              </a:rPr>
              <a:t> </a:t>
            </a:r>
            <a:r>
              <a:rPr lang="ar-DZ" sz="4800" b="1" dirty="0" smtClean="0">
                <a:latin typeface="Adobe Arabic" pitchFamily="18" charset="-78"/>
                <a:ea typeface="AGA Rasheeq V.2 رشيق" pitchFamily="2" charset="-78"/>
                <a:cs typeface="Adobe Arabic" pitchFamily="18" charset="-78"/>
              </a:rPr>
              <a:t>من </a:t>
            </a:r>
            <a:r>
              <a:rPr lang="ar-DZ" sz="4800" b="1" dirty="0" smtClean="0">
                <a:latin typeface="Adobe Arabic" pitchFamily="18" charset="-78"/>
                <a:ea typeface="AGA Rasheeq V.2 رشيق" pitchFamily="2" charset="-78"/>
                <a:cs typeface="Adobe Arabic" pitchFamily="18" charset="-78"/>
              </a:rPr>
              <a:t>إعداد: </a:t>
            </a:r>
            <a:r>
              <a:rPr lang="ar-DZ" sz="4800" b="1" dirty="0" err="1" smtClean="0">
                <a:latin typeface="Adobe Arabic" pitchFamily="18" charset="-78"/>
                <a:ea typeface="AGA Rasheeq V.2 رشيق" pitchFamily="2" charset="-78"/>
                <a:cs typeface="Adobe Arabic" pitchFamily="18" charset="-78"/>
              </a:rPr>
              <a:t>حفيزة</a:t>
            </a:r>
            <a:r>
              <a:rPr lang="ar-DZ" sz="4800" b="1" dirty="0" smtClean="0">
                <a:latin typeface="Adobe Arabic" pitchFamily="18" charset="-78"/>
                <a:ea typeface="AGA Rasheeq V.2 رشيق" pitchFamily="2" charset="-78"/>
                <a:cs typeface="Adobe Arabic" pitchFamily="18" charset="-78"/>
              </a:rPr>
              <a:t> قاسم</a:t>
            </a:r>
            <a:r>
              <a:rPr lang="ar-DZ" sz="4800" b="1" dirty="0">
                <a:latin typeface="Adobe Arabic" pitchFamily="18" charset="-78"/>
                <a:ea typeface="AGA Rasheeq V.2 رشيق" pitchFamily="2" charset="-78"/>
                <a:cs typeface="Adobe Arabic" pitchFamily="18" charset="-78"/>
              </a:rPr>
              <a:t> </a:t>
            </a:r>
            <a:r>
              <a:rPr lang="ar-DZ" sz="4800" b="1" dirty="0" smtClean="0">
                <a:latin typeface="Adobe Arabic" pitchFamily="18" charset="-78"/>
                <a:ea typeface="AGA Rasheeq V.2 رشيق" pitchFamily="2" charset="-78"/>
                <a:cs typeface="Adobe Arabic" pitchFamily="18" charset="-78"/>
              </a:rPr>
              <a:t> /  تحت </a:t>
            </a:r>
            <a:r>
              <a:rPr lang="ar-DZ" sz="4800" b="1" dirty="0">
                <a:latin typeface="Adobe Arabic" pitchFamily="18" charset="-78"/>
                <a:ea typeface="AGA Rasheeq V.2 رشيق" pitchFamily="2" charset="-78"/>
                <a:cs typeface="Adobe Arabic" pitchFamily="18" charset="-78"/>
              </a:rPr>
              <a:t>إشراف: </a:t>
            </a:r>
            <a:r>
              <a:rPr lang="ar-DZ" sz="4800" b="1" dirty="0" err="1" smtClean="0">
                <a:latin typeface="Adobe Arabic" pitchFamily="18" charset="-78"/>
                <a:ea typeface="AGA Rasheeq V.2 رشيق" pitchFamily="2" charset="-78"/>
                <a:cs typeface="Adobe Arabic" pitchFamily="18" charset="-78"/>
              </a:rPr>
              <a:t>د</a:t>
            </a:r>
            <a:r>
              <a:rPr lang="ar-DZ" sz="4800" b="1" dirty="0" smtClean="0">
                <a:latin typeface="Adobe Arabic" pitchFamily="18" charset="-78"/>
                <a:ea typeface="AGA Rasheeq V.2 رشيق" pitchFamily="2" charset="-78"/>
                <a:cs typeface="Adobe Arabic" pitchFamily="18" charset="-78"/>
              </a:rPr>
              <a:t>.رمضان زعطوط</a:t>
            </a:r>
          </a:p>
          <a:p>
            <a:pPr algn="ctr" rtl="1"/>
            <a:r>
              <a:rPr lang="ar-DZ" sz="4000" b="1" dirty="0" smtClean="0">
                <a:latin typeface="Adobe Arabic" pitchFamily="18" charset="-78"/>
                <a:ea typeface="AGA Rasheeq V.2 رشيق" pitchFamily="2" charset="-78"/>
                <a:cs typeface="Adobe Arabic" pitchFamily="18" charset="-78"/>
              </a:rPr>
              <a:t>جامعة قاصدي </a:t>
            </a:r>
            <a:r>
              <a:rPr lang="ar-DZ" sz="4000" b="1" dirty="0" err="1" smtClean="0">
                <a:latin typeface="Adobe Arabic" pitchFamily="18" charset="-78"/>
                <a:ea typeface="AGA Rasheeq V.2 رشيق" pitchFamily="2" charset="-78"/>
                <a:cs typeface="Adobe Arabic" pitchFamily="18" charset="-78"/>
              </a:rPr>
              <a:t>مرباح</a:t>
            </a:r>
            <a:r>
              <a:rPr lang="ar-DZ" sz="4000" b="1" dirty="0" smtClean="0">
                <a:latin typeface="Adobe Arabic" pitchFamily="18" charset="-78"/>
                <a:ea typeface="AGA Rasheeq V.2 رشيق" pitchFamily="2" charset="-78"/>
                <a:cs typeface="Adobe Arabic" pitchFamily="18" charset="-78"/>
              </a:rPr>
              <a:t>/كلية </a:t>
            </a:r>
            <a:r>
              <a:rPr lang="ar-DZ" sz="4000" b="1" dirty="0">
                <a:latin typeface="Adobe Arabic" pitchFamily="18" charset="-78"/>
                <a:ea typeface="AGA Rasheeq V.2 رشيق" pitchFamily="2" charset="-78"/>
                <a:cs typeface="Adobe Arabic" pitchFamily="18" charset="-78"/>
              </a:rPr>
              <a:t>العلوم الإنسانية والاجتماعية </a:t>
            </a:r>
            <a:r>
              <a:rPr lang="ar-DZ" sz="4000" b="1" dirty="0" smtClean="0">
                <a:latin typeface="Adobe Arabic" pitchFamily="18" charset="-78"/>
                <a:ea typeface="AGA Rasheeq V.2 رشيق" pitchFamily="2" charset="-78"/>
                <a:cs typeface="Adobe Arabic" pitchFamily="18" charset="-78"/>
              </a:rPr>
              <a:t>/قسم </a:t>
            </a:r>
            <a:r>
              <a:rPr lang="ar-DZ" sz="4000" b="1" dirty="0">
                <a:latin typeface="Adobe Arabic" pitchFamily="18" charset="-78"/>
                <a:ea typeface="AGA Rasheeq V.2 رشيق" pitchFamily="2" charset="-78"/>
                <a:cs typeface="Adobe Arabic" pitchFamily="18" charset="-78"/>
              </a:rPr>
              <a:t>علم النفس وعلوم </a:t>
            </a:r>
            <a:r>
              <a:rPr lang="ar-DZ" sz="4000" b="1" dirty="0" smtClean="0">
                <a:latin typeface="Adobe Arabic" pitchFamily="18" charset="-78"/>
                <a:ea typeface="AGA Rasheeq V.2 رشيق" pitchFamily="2" charset="-78"/>
                <a:cs typeface="Adobe Arabic" pitchFamily="18" charset="-78"/>
              </a:rPr>
              <a:t>تربية</a:t>
            </a:r>
          </a:p>
          <a:p>
            <a:pPr algn="ctr" rtl="1"/>
            <a:r>
              <a:rPr lang="ar-DZ" sz="4000" b="1" dirty="0" smtClean="0">
                <a:latin typeface="Adobe Arabic" pitchFamily="18" charset="-78"/>
                <a:ea typeface="AGA Rasheeq V.2 رشيق" pitchFamily="2" charset="-78"/>
                <a:cs typeface="Adobe Arabic" pitchFamily="18" charset="-78"/>
              </a:rPr>
              <a:t>طريق </a:t>
            </a:r>
            <a:r>
              <a:rPr lang="ar-DZ" sz="4000" b="1" dirty="0" err="1" smtClean="0">
                <a:latin typeface="Adobe Arabic" pitchFamily="18" charset="-78"/>
                <a:ea typeface="AGA Rasheeq V.2 رشيق" pitchFamily="2" charset="-78"/>
                <a:cs typeface="Adobe Arabic" pitchFamily="18" charset="-78"/>
              </a:rPr>
              <a:t>غرداية</a:t>
            </a:r>
            <a:r>
              <a:rPr lang="ar-DZ" sz="4000" b="1" dirty="0" smtClean="0">
                <a:latin typeface="Adobe Arabic" pitchFamily="18" charset="-78"/>
                <a:ea typeface="AGA Rasheeq V.2 رشيق" pitchFamily="2" charset="-78"/>
                <a:cs typeface="Adobe Arabic" pitchFamily="18" charset="-78"/>
              </a:rPr>
              <a:t>،30000 </a:t>
            </a:r>
            <a:r>
              <a:rPr lang="ar-DZ" sz="4000" b="1" dirty="0" err="1" smtClean="0">
                <a:latin typeface="Adobe Arabic" pitchFamily="18" charset="-78"/>
                <a:ea typeface="AGA Rasheeq V.2 رشيق" pitchFamily="2" charset="-78"/>
                <a:cs typeface="Adobe Arabic" pitchFamily="18" charset="-78"/>
              </a:rPr>
              <a:t>ورقلة</a:t>
            </a:r>
            <a:r>
              <a:rPr lang="ar-DZ" sz="4000" b="1" dirty="0" smtClean="0">
                <a:latin typeface="Adobe Arabic" pitchFamily="18" charset="-78"/>
                <a:ea typeface="AGA Rasheeq V.2 رشيق" pitchFamily="2" charset="-78"/>
                <a:cs typeface="Adobe Arabic" pitchFamily="18" charset="-78"/>
              </a:rPr>
              <a:t>،الجزائر</a:t>
            </a:r>
            <a:endParaRPr lang="fr-FR" sz="4000" dirty="0">
              <a:latin typeface="Adobe Arabic" pitchFamily="18" charset="-78"/>
              <a:ea typeface="AGA Rasheeq V.2 رشيق" pitchFamily="2" charset="-78"/>
              <a:cs typeface="Adobe Arabic" pitchFamily="18" charset="-78"/>
            </a:endParaRPr>
          </a:p>
        </p:txBody>
      </p:sp>
      <p:sp>
        <p:nvSpPr>
          <p:cNvPr id="13" name="ZoneTexte 12"/>
          <p:cNvSpPr txBox="1"/>
          <p:nvPr/>
        </p:nvSpPr>
        <p:spPr>
          <a:xfrm>
            <a:off x="4104656" y="34864316"/>
            <a:ext cx="19586176" cy="707886"/>
          </a:xfrm>
          <a:prstGeom prst="rect">
            <a:avLst/>
          </a:prstGeom>
          <a:noFill/>
        </p:spPr>
        <p:txBody>
          <a:bodyPr wrap="square" rtlCol="0">
            <a:spAutoFit/>
          </a:bodyPr>
          <a:lstStyle/>
          <a:p>
            <a:pPr algn="ctr" rtl="1"/>
            <a:r>
              <a:rPr lang="ar-DZ" sz="4000" b="1" dirty="0" smtClean="0">
                <a:solidFill>
                  <a:schemeClr val="tx2"/>
                </a:solidFill>
                <a:latin typeface="Arial" pitchFamily="34" charset="0"/>
                <a:ea typeface="AGA Rasheeq V.2 رشيق" pitchFamily="2" charset="-78"/>
                <a:cs typeface="Arial" pitchFamily="34" charset="0"/>
              </a:rPr>
              <a:t>2014</a:t>
            </a:r>
            <a:r>
              <a:rPr lang="fr-FR" sz="4000" b="1" dirty="0" smtClean="0">
                <a:solidFill>
                  <a:schemeClr val="tx2"/>
                </a:solidFill>
                <a:latin typeface="Arial" pitchFamily="34" charset="0"/>
                <a:ea typeface="AGA Rasheeq V.2 رشيق" pitchFamily="2" charset="-78"/>
                <a:cs typeface="Arial" pitchFamily="34" charset="0"/>
              </a:rPr>
              <a:t> </a:t>
            </a:r>
            <a:r>
              <a:rPr lang="ar-DZ" sz="4000" b="1" dirty="0" smtClean="0">
                <a:solidFill>
                  <a:schemeClr val="tx2"/>
                </a:solidFill>
                <a:latin typeface="Arial" pitchFamily="34" charset="0"/>
                <a:ea typeface="AGA Rasheeq V.2 رشيق" pitchFamily="2" charset="-78"/>
                <a:cs typeface="Arial" pitchFamily="34" charset="0"/>
              </a:rPr>
              <a:t>/</a:t>
            </a:r>
            <a:r>
              <a:rPr lang="fr-FR" sz="4000" b="1" dirty="0" smtClean="0">
                <a:solidFill>
                  <a:schemeClr val="tx2"/>
                </a:solidFill>
                <a:latin typeface="Arial" pitchFamily="34" charset="0"/>
                <a:ea typeface="AGA Rasheeq V.2 رشيق" pitchFamily="2" charset="-78"/>
                <a:cs typeface="Arial" pitchFamily="34" charset="0"/>
              </a:rPr>
              <a:t> </a:t>
            </a:r>
            <a:r>
              <a:rPr lang="ar-DZ" sz="4000" b="1" dirty="0" smtClean="0">
                <a:solidFill>
                  <a:schemeClr val="tx2"/>
                </a:solidFill>
                <a:latin typeface="Arial" pitchFamily="34" charset="0"/>
                <a:ea typeface="AGA Rasheeq V.2 رشيق" pitchFamily="2" charset="-78"/>
                <a:cs typeface="Arial" pitchFamily="34" charset="0"/>
              </a:rPr>
              <a:t>2015</a:t>
            </a:r>
            <a:endParaRPr lang="fr-FR" sz="4000" dirty="0">
              <a:solidFill>
                <a:schemeClr val="tx2"/>
              </a:solidFill>
              <a:latin typeface="Arial" pitchFamily="34" charset="0"/>
              <a:ea typeface="AGA Rasheeq V.2 رشيق" pitchFamily="2" charset="-78"/>
              <a:cs typeface="Arial" pitchFamily="34" charset="0"/>
            </a:endParaRPr>
          </a:p>
        </p:txBody>
      </p:sp>
      <p:sp>
        <p:nvSpPr>
          <p:cNvPr id="16" name="Arrondir un rectangle avec un coin du même côté 15"/>
          <p:cNvSpPr/>
          <p:nvPr/>
        </p:nvSpPr>
        <p:spPr>
          <a:xfrm>
            <a:off x="23260112" y="8000930"/>
            <a:ext cx="4164494" cy="896300"/>
          </a:xfrm>
          <a:prstGeom prst="round2SameRect">
            <a:avLst>
              <a:gd name="adj1" fmla="val 28893"/>
              <a:gd name="adj2" fmla="val 0"/>
            </a:avLst>
          </a:prstGeom>
        </p:spPr>
        <p:style>
          <a:lnRef idx="0">
            <a:schemeClr val="accent6"/>
          </a:lnRef>
          <a:fillRef idx="3">
            <a:schemeClr val="accent6"/>
          </a:fillRef>
          <a:effectRef idx="3">
            <a:schemeClr val="accent6"/>
          </a:effectRef>
          <a:fontRef idx="minor">
            <a:schemeClr val="lt1"/>
          </a:fontRef>
        </p:style>
        <p:txBody>
          <a:bodyPr rtlCol="0" anchor="ctr"/>
          <a:lstStyle/>
          <a:p>
            <a:pPr lvl="0" algn="ctr" rtl="1"/>
            <a:r>
              <a:rPr lang="ar-DZ" sz="6000" b="1" dirty="0">
                <a:latin typeface="Arial" pitchFamily="34" charset="0"/>
                <a:cs typeface="Arial" pitchFamily="34" charset="0"/>
              </a:rPr>
              <a:t>الإشكالية</a:t>
            </a:r>
            <a:endParaRPr lang="fr-FR" sz="6000" dirty="0">
              <a:latin typeface="Arial" pitchFamily="34" charset="0"/>
              <a:cs typeface="Arial" pitchFamily="34" charset="0"/>
            </a:endParaRPr>
          </a:p>
        </p:txBody>
      </p:sp>
      <p:sp>
        <p:nvSpPr>
          <p:cNvPr id="17" name="Rectangle à coins arrondis 16"/>
          <p:cNvSpPr/>
          <p:nvPr/>
        </p:nvSpPr>
        <p:spPr>
          <a:xfrm>
            <a:off x="792288" y="9001062"/>
            <a:ext cx="27214408" cy="6624924"/>
          </a:xfrm>
          <a:prstGeom prst="roundRect">
            <a:avLst>
              <a:gd name="adj" fmla="val 4572"/>
            </a:avLst>
          </a:prstGeom>
          <a:solidFill>
            <a:srgbClr val="FFFFFF">
              <a:alpha val="30196"/>
            </a:srgbClr>
          </a:solidFill>
          <a:ln w="7620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r" rtl="1"/>
            <a:r>
              <a:rPr lang="ar-DZ" sz="3600" dirty="0">
                <a:latin typeface="Arial" pitchFamily="34" charset="0"/>
                <a:cs typeface="Arial" pitchFamily="34" charset="0"/>
              </a:rPr>
              <a:t>تتضمن دراسة الاضطرابات </a:t>
            </a:r>
            <a:r>
              <a:rPr lang="ar-DZ" sz="3600" dirty="0" err="1">
                <a:latin typeface="Arial" pitchFamily="34" charset="0"/>
                <a:cs typeface="Arial" pitchFamily="34" charset="0"/>
              </a:rPr>
              <a:t>النفسعصبية</a:t>
            </a:r>
            <a:r>
              <a:rPr lang="ar-DZ" sz="3600" dirty="0">
                <a:latin typeface="Arial" pitchFamily="34" charset="0"/>
                <a:cs typeface="Arial" pitchFamily="34" charset="0"/>
              </a:rPr>
              <a:t> المرتبطة بإدمان التدخين أهمية خاصة كون هذه الاختلالات المعرفية بما فيها اضطراب التقييم والاستبصار قد تكون عوامل تساعد على الحفاظ واستمرار الادمان ،الأمر الذي يضع عبئا ومشقة على الأخصائي العيادي في التعامل مع هذه الفئة ، والتي بطبيعة الحال لا يمكن التسليم بدورها في الحفاظ على الادمان والاستمرار فيه بدون تصوّر أشكال مختلفة من التفاعل بينها وبين متغيرات أخرى كالقلق والتديّن.</a:t>
            </a:r>
            <a:endParaRPr lang="fr-FR" sz="3600" dirty="0">
              <a:latin typeface="Arial" pitchFamily="34" charset="0"/>
              <a:cs typeface="Arial" pitchFamily="34" charset="0"/>
            </a:endParaRPr>
          </a:p>
          <a:p>
            <a:pPr algn="r" rtl="1"/>
            <a:r>
              <a:rPr lang="ar-DZ" sz="3600" dirty="0">
                <a:latin typeface="Arial" pitchFamily="34" charset="0"/>
                <a:cs typeface="Arial" pitchFamily="34" charset="0"/>
              </a:rPr>
              <a:t>وسعيا لفهم أفضل للعلاقات المتبادلة بين هذه المتغيرات ولتطوير برامج علاجية أكثر فاعلية  لعلاج الادمان على التدخين قمنا بالدراسة الحالية التي نسعى من خلالها إلى الاجابة على التساؤلات التالية:</a:t>
            </a:r>
            <a:endParaRPr lang="fr-FR" sz="3600" dirty="0">
              <a:latin typeface="Arial" pitchFamily="34" charset="0"/>
              <a:cs typeface="Arial" pitchFamily="34" charset="0"/>
            </a:endParaRPr>
          </a:p>
          <a:p>
            <a:pPr marL="514350" lvl="0" indent="-514350" algn="r" rtl="1">
              <a:buFont typeface="Wingdings" pitchFamily="2" charset="2"/>
              <a:buChar char="§"/>
            </a:pPr>
            <a:r>
              <a:rPr lang="ar-DZ" sz="3600" dirty="0">
                <a:latin typeface="Arial" pitchFamily="34" charset="0"/>
                <a:cs typeface="Arial" pitchFamily="34" charset="0"/>
              </a:rPr>
              <a:t>ماهي أهم الاضطرابات </a:t>
            </a:r>
            <a:r>
              <a:rPr lang="ar-DZ" sz="3600" dirty="0" err="1">
                <a:latin typeface="Arial" pitchFamily="34" charset="0"/>
                <a:cs typeface="Arial" pitchFamily="34" charset="0"/>
              </a:rPr>
              <a:t>النفسعصبية</a:t>
            </a:r>
            <a:r>
              <a:rPr lang="ar-DZ" sz="3600" dirty="0">
                <a:latin typeface="Arial" pitchFamily="34" charset="0"/>
                <a:cs typeface="Arial" pitchFamily="34" charset="0"/>
              </a:rPr>
              <a:t> لدى الطلبة المدمنين على التدخين ؟</a:t>
            </a:r>
            <a:endParaRPr lang="fr-FR" sz="3600" dirty="0">
              <a:latin typeface="Arial" pitchFamily="34" charset="0"/>
              <a:cs typeface="Arial" pitchFamily="34" charset="0"/>
            </a:endParaRPr>
          </a:p>
          <a:p>
            <a:pPr marL="514350" lvl="0" indent="-514350" algn="r" rtl="1">
              <a:buFont typeface="Wingdings" pitchFamily="2" charset="2"/>
              <a:buChar char="§"/>
            </a:pPr>
            <a:r>
              <a:rPr lang="ar-DZ" sz="3600" dirty="0" err="1">
                <a:latin typeface="Arial" pitchFamily="34" charset="0"/>
                <a:cs typeface="Arial" pitchFamily="34" charset="0"/>
              </a:rPr>
              <a:t>مامستوى</a:t>
            </a:r>
            <a:r>
              <a:rPr lang="ar-DZ" sz="3600" dirty="0">
                <a:latin typeface="Arial" pitchFamily="34" charset="0"/>
                <a:cs typeface="Arial" pitchFamily="34" charset="0"/>
              </a:rPr>
              <a:t> كل من الاستبصار وقلق المستقبل والتدين لدى الطلبة المدمنين على التدخين ؟</a:t>
            </a:r>
            <a:endParaRPr lang="fr-FR" sz="3600" dirty="0">
              <a:latin typeface="Arial" pitchFamily="34" charset="0"/>
              <a:cs typeface="Arial" pitchFamily="34" charset="0"/>
            </a:endParaRPr>
          </a:p>
          <a:p>
            <a:pPr marL="514350" lvl="0" indent="-514350" algn="r" rtl="1">
              <a:buFont typeface="Wingdings" pitchFamily="2" charset="2"/>
              <a:buChar char="§"/>
            </a:pPr>
            <a:r>
              <a:rPr lang="ar-DZ" sz="3600" dirty="0">
                <a:latin typeface="Arial" pitchFamily="34" charset="0"/>
                <a:cs typeface="Arial" pitchFamily="34" charset="0"/>
              </a:rPr>
              <a:t>هل توجد علاقة بين الاضطرابات </a:t>
            </a:r>
            <a:r>
              <a:rPr lang="ar-DZ" sz="3600" dirty="0" err="1">
                <a:latin typeface="Arial" pitchFamily="34" charset="0"/>
                <a:cs typeface="Arial" pitchFamily="34" charset="0"/>
              </a:rPr>
              <a:t>النفسعصبية</a:t>
            </a:r>
            <a:r>
              <a:rPr lang="ar-DZ" sz="3600" dirty="0">
                <a:latin typeface="Arial" pitchFamily="34" charset="0"/>
                <a:cs typeface="Arial" pitchFamily="34" charset="0"/>
              </a:rPr>
              <a:t> وبين كل من الاستبصار وقلق المستقبل والتدين لدى الطلبة المدمنين على </a:t>
            </a:r>
            <a:r>
              <a:rPr lang="ar-DZ" sz="3600" dirty="0" smtClean="0">
                <a:latin typeface="Arial" pitchFamily="34" charset="0"/>
                <a:cs typeface="Arial" pitchFamily="34" charset="0"/>
              </a:rPr>
              <a:t>التدخين؟</a:t>
            </a:r>
            <a:endParaRPr lang="fr-FR" sz="3600" dirty="0">
              <a:latin typeface="Arial" pitchFamily="34" charset="0"/>
              <a:cs typeface="Arial" pitchFamily="34" charset="0"/>
            </a:endParaRPr>
          </a:p>
          <a:p>
            <a:pPr marL="514350" lvl="0" indent="-514350" algn="r" rtl="1">
              <a:buFont typeface="Wingdings" pitchFamily="2" charset="2"/>
              <a:buChar char="§"/>
            </a:pPr>
            <a:r>
              <a:rPr lang="ar-DZ" sz="3600" dirty="0">
                <a:latin typeface="Arial" pitchFamily="34" charset="0"/>
                <a:cs typeface="Arial" pitchFamily="34" charset="0"/>
              </a:rPr>
              <a:t>هل تختلف تلك العلاقة باختلاف مدة وسن بدء التدخين لدى الطلبة المدمنين على التدخين </a:t>
            </a:r>
            <a:r>
              <a:rPr lang="ar-DZ" sz="3600" dirty="0" smtClean="0">
                <a:latin typeface="Arial" pitchFamily="34" charset="0"/>
                <a:cs typeface="Arial" pitchFamily="34" charset="0"/>
              </a:rPr>
              <a:t>؟</a:t>
            </a:r>
            <a:endParaRPr lang="fr-FR" sz="3600" dirty="0">
              <a:latin typeface="Arial" pitchFamily="34" charset="0"/>
              <a:cs typeface="Arial" pitchFamily="34" charset="0"/>
            </a:endParaRPr>
          </a:p>
        </p:txBody>
      </p:sp>
      <p:sp>
        <p:nvSpPr>
          <p:cNvPr id="19" name="Arrondir un rectangle avec un coin du même côté 18"/>
          <p:cNvSpPr/>
          <p:nvPr/>
        </p:nvSpPr>
        <p:spPr>
          <a:xfrm>
            <a:off x="24770952" y="16526628"/>
            <a:ext cx="2902914" cy="896300"/>
          </a:xfrm>
          <a:prstGeom prst="round2SameRect">
            <a:avLst>
              <a:gd name="adj1" fmla="val 28893"/>
              <a:gd name="adj2" fmla="val 0"/>
            </a:avLst>
          </a:prstGeom>
        </p:spPr>
        <p:style>
          <a:lnRef idx="0">
            <a:schemeClr val="accent4"/>
          </a:lnRef>
          <a:fillRef idx="3">
            <a:schemeClr val="accent4"/>
          </a:fillRef>
          <a:effectRef idx="3">
            <a:schemeClr val="accent4"/>
          </a:effectRef>
          <a:fontRef idx="minor">
            <a:schemeClr val="lt1"/>
          </a:fontRef>
        </p:style>
        <p:txBody>
          <a:bodyPr rtlCol="0" anchor="ctr"/>
          <a:lstStyle/>
          <a:p>
            <a:pPr lvl="0" algn="r" rtl="1"/>
            <a:r>
              <a:rPr lang="ar-DZ" sz="5400" b="1" dirty="0" smtClean="0">
                <a:latin typeface="Arial" pitchFamily="34" charset="0"/>
                <a:cs typeface="Arial" pitchFamily="34" charset="0"/>
              </a:rPr>
              <a:t>ال</a:t>
            </a:r>
            <a:r>
              <a:rPr lang="ar-SA" sz="5400" b="1" dirty="0" smtClean="0"/>
              <a:t>فرضيات</a:t>
            </a:r>
            <a:endParaRPr lang="fr-FR" sz="5400" dirty="0">
              <a:latin typeface="Arial" pitchFamily="34" charset="0"/>
              <a:cs typeface="Arial" pitchFamily="34" charset="0"/>
            </a:endParaRPr>
          </a:p>
        </p:txBody>
      </p:sp>
      <p:sp>
        <p:nvSpPr>
          <p:cNvPr id="20" name="Rectangle à coins arrondis 19"/>
          <p:cNvSpPr>
            <a:spLocks/>
          </p:cNvSpPr>
          <p:nvPr/>
        </p:nvSpPr>
        <p:spPr>
          <a:xfrm>
            <a:off x="18362240" y="17445608"/>
            <a:ext cx="9644045" cy="7253386"/>
          </a:xfrm>
          <a:prstGeom prst="roundRect">
            <a:avLst>
              <a:gd name="adj" fmla="val 2520"/>
            </a:avLst>
          </a:prstGeom>
          <a:solidFill>
            <a:srgbClr val="FFFFFF">
              <a:alpha val="30196"/>
            </a:srgbClr>
          </a:solidFill>
          <a:ln w="76200">
            <a:solidFill>
              <a:schemeClr val="accent3">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marL="514350" lvl="0" indent="-514350" algn="r" rtl="1">
              <a:buFont typeface="Wingdings" pitchFamily="2" charset="2"/>
              <a:buChar char="§"/>
            </a:pPr>
            <a:r>
              <a:rPr lang="ar-SA" sz="3600" dirty="0"/>
              <a:t>نتوقع وجود اضطرابات </a:t>
            </a:r>
            <a:r>
              <a:rPr lang="ar-SA" sz="3600" dirty="0" err="1"/>
              <a:t>نفسعصبية</a:t>
            </a:r>
            <a:r>
              <a:rPr lang="ar-SA" sz="3600" dirty="0"/>
              <a:t> لدى الطلبة المدمنين على التدخين.</a:t>
            </a:r>
            <a:endParaRPr lang="fr-FR" sz="3600" dirty="0"/>
          </a:p>
          <a:p>
            <a:pPr marL="514350" lvl="0" indent="-514350" algn="r" rtl="1">
              <a:buFont typeface="Wingdings" pitchFamily="2" charset="2"/>
              <a:buChar char="§"/>
            </a:pPr>
            <a:r>
              <a:rPr lang="ar-SA" sz="3600" dirty="0"/>
              <a:t>نتوقع أن يكون مستوى الاستبصار منخفضا لدى الطلبة المدمنين على التدخين. </a:t>
            </a:r>
            <a:endParaRPr lang="fr-FR" sz="3600" dirty="0"/>
          </a:p>
          <a:p>
            <a:pPr marL="514350" lvl="0" indent="-514350" algn="r" rtl="1">
              <a:buFont typeface="Wingdings" pitchFamily="2" charset="2"/>
              <a:buChar char="§"/>
            </a:pPr>
            <a:r>
              <a:rPr lang="ar-SA" sz="3600" dirty="0"/>
              <a:t>نتوقع أن يكون مستوى قلق المستقبل مرتفعا لدى الطلبة المدمنين على التدخين. </a:t>
            </a:r>
            <a:endParaRPr lang="fr-FR" sz="3600" dirty="0"/>
          </a:p>
          <a:p>
            <a:pPr marL="514350" lvl="0" indent="-514350" algn="r" rtl="1">
              <a:buFont typeface="Wingdings" pitchFamily="2" charset="2"/>
              <a:buChar char="§"/>
            </a:pPr>
            <a:r>
              <a:rPr lang="ar-SA" sz="3600" dirty="0"/>
              <a:t>نتوقع أن يكون مستوى التديّن منخفضا لدى الطلبة المدمنين على التدخين. </a:t>
            </a:r>
            <a:endParaRPr lang="fr-FR" sz="3600" dirty="0"/>
          </a:p>
          <a:p>
            <a:pPr marL="514350" lvl="0" indent="-514350" algn="r" rtl="1">
              <a:buFont typeface="Wingdings" pitchFamily="2" charset="2"/>
              <a:buChar char="§"/>
            </a:pPr>
            <a:r>
              <a:rPr lang="ar-SA" sz="3600" dirty="0"/>
              <a:t>نتوقع وجود علا </a:t>
            </a:r>
            <a:r>
              <a:rPr lang="ar-SA" sz="3600" dirty="0" err="1"/>
              <a:t>قة</a:t>
            </a:r>
            <a:r>
              <a:rPr lang="ar-SA" sz="3600" dirty="0"/>
              <a:t> ارتباطية بين كل من الاضطرابات </a:t>
            </a:r>
            <a:r>
              <a:rPr lang="ar-SA" sz="3600" dirty="0" err="1"/>
              <a:t>النفسعصبية</a:t>
            </a:r>
            <a:r>
              <a:rPr lang="ar-SA" sz="3600" dirty="0"/>
              <a:t> والاستبصار وقلق المستقبل والتديّن لدى الطلبة المدمنين على التدخين.  </a:t>
            </a:r>
            <a:endParaRPr lang="fr-FR" sz="3600" dirty="0"/>
          </a:p>
          <a:p>
            <a:pPr marL="514350" indent="-514350" algn="r" rtl="1">
              <a:buFont typeface="Wingdings" pitchFamily="2" charset="2"/>
              <a:buChar char="§"/>
            </a:pPr>
            <a:r>
              <a:rPr lang="ar-SA" sz="3600" dirty="0"/>
              <a:t>نتوقع أن تختلف تلك العلاقة باختلاف مدة وسن بدء التدخين</a:t>
            </a:r>
            <a:r>
              <a:rPr lang="ar-SA" sz="3600" dirty="0" smtClean="0"/>
              <a:t>.</a:t>
            </a:r>
            <a:endParaRPr lang="fr-FR" sz="3600" dirty="0">
              <a:latin typeface="Arial" pitchFamily="34" charset="0"/>
              <a:cs typeface="Arial" pitchFamily="34" charset="0"/>
            </a:endParaRPr>
          </a:p>
        </p:txBody>
      </p:sp>
      <p:sp>
        <p:nvSpPr>
          <p:cNvPr id="21" name="Arrondir un rectangle avec un coin du même côté 20"/>
          <p:cNvSpPr/>
          <p:nvPr/>
        </p:nvSpPr>
        <p:spPr>
          <a:xfrm>
            <a:off x="23474808" y="25563090"/>
            <a:ext cx="4199469" cy="896300"/>
          </a:xfrm>
          <a:prstGeom prst="round2SameRect">
            <a:avLst>
              <a:gd name="adj1" fmla="val 28893"/>
              <a:gd name="adj2" fmla="val 0"/>
            </a:avLst>
          </a:prstGeom>
        </p:spPr>
        <p:style>
          <a:lnRef idx="0">
            <a:schemeClr val="accent4"/>
          </a:lnRef>
          <a:fillRef idx="3">
            <a:schemeClr val="accent4"/>
          </a:fillRef>
          <a:effectRef idx="3">
            <a:schemeClr val="accent4"/>
          </a:effectRef>
          <a:fontRef idx="minor">
            <a:schemeClr val="lt1"/>
          </a:fontRef>
        </p:style>
        <p:txBody>
          <a:bodyPr rtlCol="0" anchor="ctr"/>
          <a:lstStyle/>
          <a:p>
            <a:pPr lvl="0" algn="r" rtl="1"/>
            <a:r>
              <a:rPr lang="ar-DZ" sz="5400" b="1" dirty="0" smtClean="0"/>
              <a:t>أهداف </a:t>
            </a:r>
            <a:r>
              <a:rPr lang="ar-DZ" sz="5400" b="1" dirty="0"/>
              <a:t>الدراسة</a:t>
            </a:r>
            <a:endParaRPr lang="fr-FR" sz="5400" dirty="0">
              <a:latin typeface="Arial" pitchFamily="34" charset="0"/>
              <a:cs typeface="Arial" pitchFamily="34" charset="0"/>
            </a:endParaRPr>
          </a:p>
        </p:txBody>
      </p:sp>
      <p:sp>
        <p:nvSpPr>
          <p:cNvPr id="22" name="Rectangle à coins arrondis 21"/>
          <p:cNvSpPr>
            <a:spLocks/>
          </p:cNvSpPr>
          <p:nvPr/>
        </p:nvSpPr>
        <p:spPr>
          <a:xfrm>
            <a:off x="18362241" y="26469489"/>
            <a:ext cx="9644456" cy="7111844"/>
          </a:xfrm>
          <a:prstGeom prst="roundRect">
            <a:avLst>
              <a:gd name="adj" fmla="val 3419"/>
            </a:avLst>
          </a:prstGeom>
          <a:solidFill>
            <a:srgbClr val="FFFFFF">
              <a:alpha val="30196"/>
            </a:srgbClr>
          </a:solidFill>
          <a:ln w="76200">
            <a:solidFill>
              <a:schemeClr val="accent3">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p>
            <a:pPr marL="514350" lvl="0" indent="-514350" algn="r" rtl="1">
              <a:buFont typeface="Wingdings" pitchFamily="2" charset="2"/>
              <a:buChar char="§"/>
            </a:pPr>
            <a:r>
              <a:rPr lang="ar-DZ" sz="3600" dirty="0" smtClean="0"/>
              <a:t>معرفة </a:t>
            </a:r>
            <a:r>
              <a:rPr lang="ar-DZ" sz="3600" dirty="0"/>
              <a:t>طبيعة الاضطرابات </a:t>
            </a:r>
            <a:r>
              <a:rPr lang="ar-DZ" sz="3600" dirty="0" err="1"/>
              <a:t>النفسعصبية</a:t>
            </a:r>
            <a:r>
              <a:rPr lang="ar-DZ" sz="3600" dirty="0"/>
              <a:t> لدى الطلبة المدمنين على التدخين.</a:t>
            </a:r>
            <a:endParaRPr lang="fr-FR" sz="3600" dirty="0"/>
          </a:p>
          <a:p>
            <a:pPr marL="514350" lvl="0" indent="-514350" algn="r" rtl="1">
              <a:buFont typeface="Wingdings" pitchFamily="2" charset="2"/>
              <a:buChar char="§"/>
            </a:pPr>
            <a:r>
              <a:rPr lang="ar-DZ" sz="3600" dirty="0"/>
              <a:t>استكشاف مستوى الاستبصار لدى الطلبة المدمنين على التدخين.</a:t>
            </a:r>
            <a:endParaRPr lang="fr-FR" sz="3600" dirty="0"/>
          </a:p>
          <a:p>
            <a:pPr marL="514350" lvl="0" indent="-514350" algn="r" rtl="1">
              <a:buFont typeface="Wingdings" pitchFamily="2" charset="2"/>
              <a:buChar char="§"/>
            </a:pPr>
            <a:r>
              <a:rPr lang="ar-DZ" sz="3600" dirty="0"/>
              <a:t>استكشاف مستوى قلق المستقبل لدى الطلبة المدمنين على التدخين. </a:t>
            </a:r>
            <a:endParaRPr lang="fr-FR" sz="3600" dirty="0"/>
          </a:p>
          <a:p>
            <a:pPr marL="514350" lvl="0" indent="-514350" algn="r" rtl="1">
              <a:buFont typeface="Wingdings" pitchFamily="2" charset="2"/>
              <a:buChar char="§"/>
            </a:pPr>
            <a:r>
              <a:rPr lang="ar-DZ" sz="3600" dirty="0"/>
              <a:t>استكشاف مستوى التديّن لدى الطلبة المدمنين على التدخين. </a:t>
            </a:r>
            <a:endParaRPr lang="fr-FR" sz="3600" dirty="0"/>
          </a:p>
          <a:p>
            <a:pPr marL="514350" lvl="0" indent="-514350" algn="r" rtl="1">
              <a:buFont typeface="Wingdings" pitchFamily="2" charset="2"/>
              <a:buChar char="§"/>
            </a:pPr>
            <a:r>
              <a:rPr lang="ar-DZ" sz="3600" dirty="0" err="1"/>
              <a:t>إستكشاف</a:t>
            </a:r>
            <a:r>
              <a:rPr lang="ar-DZ" sz="3600" dirty="0"/>
              <a:t> العلاقة بين الاضطرابات </a:t>
            </a:r>
            <a:r>
              <a:rPr lang="ar-DZ" sz="3600" dirty="0" err="1"/>
              <a:t>النفسعصبية</a:t>
            </a:r>
            <a:r>
              <a:rPr lang="ar-DZ" sz="3600" dirty="0"/>
              <a:t> وبين كل من الاستبصار وقلق المستقبل والتدين لدى الطلبة المدمنين على التدخين.</a:t>
            </a:r>
            <a:endParaRPr lang="fr-FR" sz="3600" dirty="0"/>
          </a:p>
          <a:p>
            <a:pPr marL="514350" indent="-514350" algn="r" rtl="1">
              <a:buFont typeface="Wingdings" pitchFamily="2" charset="2"/>
              <a:buChar char="§"/>
            </a:pPr>
            <a:r>
              <a:rPr lang="ar-DZ" sz="3600" dirty="0" err="1"/>
              <a:t>إستكشاف</a:t>
            </a:r>
            <a:r>
              <a:rPr lang="ar-DZ" sz="3600" dirty="0"/>
              <a:t> </a:t>
            </a:r>
            <a:r>
              <a:rPr lang="ar-DZ" sz="3600" dirty="0" err="1"/>
              <a:t>الإختلاف</a:t>
            </a:r>
            <a:r>
              <a:rPr lang="ar-DZ" sz="3600" dirty="0"/>
              <a:t> في العلاقة حسب المتغيرات التالية: مدة وسن بدء التدخين.</a:t>
            </a:r>
            <a:endParaRPr lang="fr-FR" sz="3600" dirty="0">
              <a:latin typeface="Arial" pitchFamily="34" charset="0"/>
              <a:cs typeface="Arial" pitchFamily="34" charset="0"/>
            </a:endParaRPr>
          </a:p>
        </p:txBody>
      </p:sp>
      <p:sp>
        <p:nvSpPr>
          <p:cNvPr id="29" name="Arrondir un rectangle avec un coin du même côté 28"/>
          <p:cNvSpPr/>
          <p:nvPr/>
        </p:nvSpPr>
        <p:spPr>
          <a:xfrm>
            <a:off x="13175355" y="16558832"/>
            <a:ext cx="3856481" cy="896300"/>
          </a:xfrm>
          <a:prstGeom prst="round2SameRect">
            <a:avLst>
              <a:gd name="adj1" fmla="val 28893"/>
              <a:gd name="adj2" fmla="val 0"/>
            </a:avLst>
          </a:prstGeom>
        </p:spPr>
        <p:style>
          <a:lnRef idx="0">
            <a:schemeClr val="accent4"/>
          </a:lnRef>
          <a:fillRef idx="3">
            <a:schemeClr val="accent4"/>
          </a:fillRef>
          <a:effectRef idx="3">
            <a:schemeClr val="accent4"/>
          </a:effectRef>
          <a:fontRef idx="minor">
            <a:schemeClr val="lt1"/>
          </a:fontRef>
        </p:style>
        <p:txBody>
          <a:bodyPr rtlCol="0" anchor="ctr"/>
          <a:lstStyle/>
          <a:p>
            <a:pPr lvl="0" algn="r" rtl="1"/>
            <a:r>
              <a:rPr lang="ar-DZ" sz="5400" b="1" dirty="0" smtClean="0"/>
              <a:t>أهمية الدراسة</a:t>
            </a:r>
            <a:endParaRPr lang="fr-FR" sz="5400" dirty="0">
              <a:latin typeface="Arial" pitchFamily="34" charset="0"/>
              <a:cs typeface="Arial" pitchFamily="34" charset="0"/>
            </a:endParaRPr>
          </a:p>
        </p:txBody>
      </p:sp>
      <p:sp>
        <p:nvSpPr>
          <p:cNvPr id="30" name="Rectangle à coins arrondis 29"/>
          <p:cNvSpPr/>
          <p:nvPr/>
        </p:nvSpPr>
        <p:spPr>
          <a:xfrm>
            <a:off x="10081320" y="17477811"/>
            <a:ext cx="7382563" cy="7221183"/>
          </a:xfrm>
          <a:prstGeom prst="roundRect">
            <a:avLst>
              <a:gd name="adj" fmla="val 2511"/>
            </a:avLst>
          </a:prstGeom>
          <a:solidFill>
            <a:srgbClr val="FFFFFF">
              <a:alpha val="30196"/>
            </a:srgbClr>
          </a:solidFill>
          <a:ln w="76200"/>
        </p:spPr>
        <p:style>
          <a:lnRef idx="2">
            <a:schemeClr val="accent1"/>
          </a:lnRef>
          <a:fillRef idx="1">
            <a:schemeClr val="lt1"/>
          </a:fillRef>
          <a:effectRef idx="0">
            <a:schemeClr val="accent1"/>
          </a:effectRef>
          <a:fontRef idx="minor">
            <a:schemeClr val="dk1"/>
          </a:fontRef>
        </p:style>
        <p:txBody>
          <a:bodyPr rtlCol="0" anchor="ctr"/>
          <a:lstStyle/>
          <a:p>
            <a:pPr marL="514350" lvl="0" indent="-514350" algn="r" rtl="1">
              <a:buFont typeface="Wingdings" pitchFamily="2" charset="2"/>
              <a:buChar char="§"/>
            </a:pPr>
            <a:r>
              <a:rPr lang="ar-DZ" sz="3600" dirty="0"/>
              <a:t>إمكانية </a:t>
            </a:r>
            <a:r>
              <a:rPr lang="ar-DZ" sz="3600" dirty="0" err="1"/>
              <a:t>الإستفادة</a:t>
            </a:r>
            <a:r>
              <a:rPr lang="ar-DZ" sz="3600" dirty="0"/>
              <a:t> من نتائج الدراسة لتطوير علاجات أكثر فاعلية تأخذ في حسبانها المتغيرات التي تسهم في استمرار  على ادمان التدخين أو التخفيف من حدّته لا سيما لدى المدمنين من الطلبة الجامعيين.</a:t>
            </a:r>
            <a:endParaRPr lang="fr-FR" sz="3600" dirty="0"/>
          </a:p>
          <a:p>
            <a:pPr marL="514350" lvl="0" indent="-514350" algn="r" rtl="1">
              <a:buFont typeface="Wingdings" pitchFamily="2" charset="2"/>
              <a:buChar char="§"/>
            </a:pPr>
            <a:r>
              <a:rPr lang="ar-SA" sz="3600" dirty="0"/>
              <a:t>اختبار الخصائص </a:t>
            </a:r>
            <a:r>
              <a:rPr lang="ar-SA" sz="3600" dirty="0" err="1"/>
              <a:t>السيكومترية</a:t>
            </a:r>
            <a:r>
              <a:rPr lang="ar-SA" sz="3600" dirty="0"/>
              <a:t> للتقييم المعرفي المتبع في </a:t>
            </a:r>
            <a:r>
              <a:rPr lang="ar-SA" sz="3600" dirty="0" err="1"/>
              <a:t>منتريال</a:t>
            </a:r>
            <a:r>
              <a:rPr lang="ar-SA" sz="3600" dirty="0"/>
              <a:t> (</a:t>
            </a:r>
            <a:r>
              <a:rPr lang="fr-BE" sz="3600" dirty="0"/>
              <a:t>Moca</a:t>
            </a:r>
            <a:r>
              <a:rPr lang="ar-DZ" sz="3600" dirty="0"/>
              <a:t>) لصاحبه نصر الدين زياد على البيئة الجزائرية خاصة أن هذا المقياس لم يتم استخدامه من قبل في دراسات جزائرية في حدود علم الباحثة. </a:t>
            </a:r>
            <a:endParaRPr lang="fr-FR" sz="3600" dirty="0"/>
          </a:p>
          <a:p>
            <a:pPr marL="514350" lvl="0" indent="-514350" algn="r" rtl="1">
              <a:buFont typeface="Wingdings" pitchFamily="2" charset="2"/>
              <a:buChar char="§"/>
            </a:pPr>
            <a:r>
              <a:rPr lang="ar-DZ" sz="3600" dirty="0"/>
              <a:t>ترجمة مقياس الاستبصار المعرفي لبيك (</a:t>
            </a:r>
            <a:r>
              <a:rPr lang="fr-FR" sz="3600" dirty="0"/>
              <a:t>BCIS</a:t>
            </a:r>
            <a:r>
              <a:rPr lang="ar-SA" sz="3600" dirty="0" smtClean="0"/>
              <a:t>)</a:t>
            </a:r>
            <a:endParaRPr lang="fr-FR" sz="3600" dirty="0"/>
          </a:p>
        </p:txBody>
      </p:sp>
      <p:sp>
        <p:nvSpPr>
          <p:cNvPr id="31" name="Arrondir un rectangle avec un coin du même côté 30"/>
          <p:cNvSpPr/>
          <p:nvPr/>
        </p:nvSpPr>
        <p:spPr>
          <a:xfrm>
            <a:off x="14901866" y="26932000"/>
            <a:ext cx="2125981" cy="896300"/>
          </a:xfrm>
          <a:prstGeom prst="round2SameRect">
            <a:avLst>
              <a:gd name="adj1" fmla="val 28893"/>
              <a:gd name="adj2" fmla="val 0"/>
            </a:avLst>
          </a:prstGeom>
        </p:spPr>
        <p:style>
          <a:lnRef idx="0">
            <a:schemeClr val="accent1"/>
          </a:lnRef>
          <a:fillRef idx="3">
            <a:schemeClr val="accent1"/>
          </a:fillRef>
          <a:effectRef idx="3">
            <a:schemeClr val="accent1"/>
          </a:effectRef>
          <a:fontRef idx="minor">
            <a:schemeClr val="lt1"/>
          </a:fontRef>
        </p:style>
        <p:txBody>
          <a:bodyPr rtlCol="0" anchor="ctr"/>
          <a:lstStyle/>
          <a:p>
            <a:pPr lvl="0" algn="r" rtl="1"/>
            <a:r>
              <a:rPr lang="ar-SA" sz="5400" b="1" dirty="0" smtClean="0"/>
              <a:t>المنهج</a:t>
            </a:r>
            <a:endParaRPr lang="fr-FR" sz="5400" dirty="0">
              <a:latin typeface="Arial" pitchFamily="34" charset="0"/>
              <a:cs typeface="Arial" pitchFamily="34" charset="0"/>
            </a:endParaRPr>
          </a:p>
        </p:txBody>
      </p:sp>
      <p:sp>
        <p:nvSpPr>
          <p:cNvPr id="32" name="Rectangle à coins arrondis 31"/>
          <p:cNvSpPr>
            <a:spLocks/>
          </p:cNvSpPr>
          <p:nvPr/>
        </p:nvSpPr>
        <p:spPr>
          <a:xfrm>
            <a:off x="10186958" y="27860694"/>
            <a:ext cx="7382565" cy="4591563"/>
          </a:xfrm>
          <a:prstGeom prst="roundRect">
            <a:avLst>
              <a:gd name="adj" fmla="val 4572"/>
            </a:avLst>
          </a:prstGeom>
          <a:solidFill>
            <a:srgbClr val="FFFFFF">
              <a:alpha val="30196"/>
            </a:srgbClr>
          </a:solidFill>
          <a:ln w="76200"/>
        </p:spPr>
        <p:style>
          <a:lnRef idx="2">
            <a:schemeClr val="accent1"/>
          </a:lnRef>
          <a:fillRef idx="1">
            <a:schemeClr val="lt1"/>
          </a:fillRef>
          <a:effectRef idx="0">
            <a:schemeClr val="accent1"/>
          </a:effectRef>
          <a:fontRef idx="minor">
            <a:schemeClr val="dk1"/>
          </a:fontRef>
        </p:style>
        <p:txBody>
          <a:bodyPr rtlCol="0" anchor="ctr"/>
          <a:lstStyle/>
          <a:p>
            <a:pPr lvl="0" algn="r" rtl="1"/>
            <a:r>
              <a:rPr lang="ar-DZ" sz="3600" dirty="0">
                <a:latin typeface="Arial" pitchFamily="34" charset="0"/>
                <a:cs typeface="Arial" pitchFamily="34" charset="0"/>
              </a:rPr>
              <a:t>المنهج الوصفي </a:t>
            </a:r>
            <a:r>
              <a:rPr lang="ar-DZ" sz="3600" dirty="0" err="1">
                <a:latin typeface="Arial" pitchFamily="34" charset="0"/>
                <a:cs typeface="Arial" pitchFamily="34" charset="0"/>
              </a:rPr>
              <a:t>الإرتباطي</a:t>
            </a:r>
            <a:r>
              <a:rPr lang="ar-DZ" sz="3600" dirty="0">
                <a:latin typeface="Arial" pitchFamily="34" charset="0"/>
                <a:cs typeface="Arial" pitchFamily="34" charset="0"/>
              </a:rPr>
              <a:t> هو المنهج الملائم لهذه الدراسة، الذي يهتم بالكشف عن العلاقات بين متغيرين  أو أكثر لمعرفة مدى </a:t>
            </a:r>
            <a:r>
              <a:rPr lang="ar-DZ" sz="3600" dirty="0" err="1">
                <a:latin typeface="Arial" pitchFamily="34" charset="0"/>
                <a:cs typeface="Arial" pitchFamily="34" charset="0"/>
              </a:rPr>
              <a:t>الإرتباط</a:t>
            </a:r>
            <a:r>
              <a:rPr lang="ar-DZ" sz="3600" dirty="0">
                <a:latin typeface="Arial" pitchFamily="34" charset="0"/>
                <a:cs typeface="Arial" pitchFamily="34" charset="0"/>
              </a:rPr>
              <a:t> بين هذه المتغيرات، والتعبير عنها كميا من خلال معاملات </a:t>
            </a:r>
            <a:r>
              <a:rPr lang="ar-DZ" sz="3600" dirty="0" err="1">
                <a:latin typeface="Arial" pitchFamily="34" charset="0"/>
                <a:cs typeface="Arial" pitchFamily="34" charset="0"/>
              </a:rPr>
              <a:t>الإرتباط</a:t>
            </a:r>
            <a:r>
              <a:rPr lang="ar-DZ" sz="3600" dirty="0">
                <a:latin typeface="Arial" pitchFamily="34" charset="0"/>
                <a:cs typeface="Arial" pitchFamily="34" charset="0"/>
              </a:rPr>
              <a:t> بين المتغيرات أو بين مستويات المتغير الواحد.</a:t>
            </a:r>
            <a:endParaRPr lang="fr-FR" sz="3600" dirty="0">
              <a:latin typeface="Arial" pitchFamily="34" charset="0"/>
              <a:cs typeface="Arial" pitchFamily="34" charset="0"/>
            </a:endParaRPr>
          </a:p>
        </p:txBody>
      </p:sp>
      <p:sp>
        <p:nvSpPr>
          <p:cNvPr id="33" name="Arrondir un rectangle avec un coin du même côté 32"/>
          <p:cNvSpPr/>
          <p:nvPr/>
        </p:nvSpPr>
        <p:spPr>
          <a:xfrm>
            <a:off x="6696945" y="16526628"/>
            <a:ext cx="1969002" cy="896300"/>
          </a:xfrm>
          <a:prstGeom prst="round2SameRect">
            <a:avLst>
              <a:gd name="adj1" fmla="val 28893"/>
              <a:gd name="adj2" fmla="val 0"/>
            </a:avLst>
          </a:prstGeom>
        </p:spPr>
        <p:style>
          <a:lnRef idx="0">
            <a:schemeClr val="accent1"/>
          </a:lnRef>
          <a:fillRef idx="3">
            <a:schemeClr val="accent1"/>
          </a:fillRef>
          <a:effectRef idx="3">
            <a:schemeClr val="accent1"/>
          </a:effectRef>
          <a:fontRef idx="minor">
            <a:schemeClr val="lt1"/>
          </a:fontRef>
        </p:style>
        <p:txBody>
          <a:bodyPr rtlCol="0" anchor="ctr"/>
          <a:lstStyle/>
          <a:p>
            <a:pPr lvl="0" algn="r" rtl="1"/>
            <a:r>
              <a:rPr lang="ar-SA" sz="5400" b="1" dirty="0" smtClean="0"/>
              <a:t>العينة</a:t>
            </a:r>
            <a:endParaRPr lang="fr-FR" sz="5400" dirty="0">
              <a:latin typeface="Arial" pitchFamily="34" charset="0"/>
              <a:cs typeface="Arial" pitchFamily="34" charset="0"/>
            </a:endParaRPr>
          </a:p>
        </p:txBody>
      </p:sp>
      <p:sp>
        <p:nvSpPr>
          <p:cNvPr id="34" name="Rectangle à coins arrondis 33"/>
          <p:cNvSpPr>
            <a:spLocks/>
          </p:cNvSpPr>
          <p:nvPr/>
        </p:nvSpPr>
        <p:spPr>
          <a:xfrm>
            <a:off x="799528" y="17445608"/>
            <a:ext cx="8298467" cy="3364954"/>
          </a:xfrm>
          <a:prstGeom prst="roundRect">
            <a:avLst>
              <a:gd name="adj" fmla="val 4572"/>
            </a:avLst>
          </a:prstGeom>
          <a:solidFill>
            <a:srgbClr val="FFFFFF">
              <a:alpha val="30196"/>
            </a:srgbClr>
          </a:solidFill>
          <a:ln w="76200">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lvl="0" algn="r" rtl="1"/>
            <a:r>
              <a:rPr lang="ar-SA" sz="3600" dirty="0" smtClean="0"/>
              <a:t>نعتمد </a:t>
            </a:r>
            <a:r>
              <a:rPr lang="ar-SA" sz="3600" dirty="0"/>
              <a:t>المعاينة القصدية من خلال تطبيق مقياس </a:t>
            </a:r>
            <a:r>
              <a:rPr lang="ar-SA" sz="3600" dirty="0" err="1"/>
              <a:t>فاجيرستروم</a:t>
            </a:r>
            <a:r>
              <a:rPr lang="ar-SA" sz="3600" dirty="0"/>
              <a:t> </a:t>
            </a:r>
            <a:r>
              <a:rPr lang="fr-FR" sz="3600" dirty="0" err="1"/>
              <a:t>Fagerstrom</a:t>
            </a:r>
            <a:r>
              <a:rPr lang="fr-FR" sz="3600" dirty="0"/>
              <a:t>)</a:t>
            </a:r>
            <a:r>
              <a:rPr lang="ar-SA" sz="3600" dirty="0"/>
              <a:t>) لإدمان تدخين النيكوتين على الطلبة المدخنين ،وذلك  لاستحالة حصر مجتمع الدراسة من الطلبة المدمنين على التدخين في جامعة قاصدي مرباح </a:t>
            </a:r>
            <a:r>
              <a:rPr lang="ar-SA" sz="3600" dirty="0" err="1"/>
              <a:t>بورقلة</a:t>
            </a:r>
            <a:r>
              <a:rPr lang="ar-SA" sz="3600" dirty="0"/>
              <a:t> </a:t>
            </a:r>
            <a:endParaRPr lang="fr-FR" sz="3600" dirty="0">
              <a:latin typeface="Arial" pitchFamily="34" charset="0"/>
              <a:cs typeface="Arial" pitchFamily="34" charset="0"/>
            </a:endParaRPr>
          </a:p>
        </p:txBody>
      </p:sp>
      <p:sp>
        <p:nvSpPr>
          <p:cNvPr id="35" name="Arrondir un rectangle avec un coin du même côté 34"/>
          <p:cNvSpPr/>
          <p:nvPr/>
        </p:nvSpPr>
        <p:spPr>
          <a:xfrm>
            <a:off x="6261781" y="21569757"/>
            <a:ext cx="2332158" cy="896300"/>
          </a:xfrm>
          <a:prstGeom prst="round2SameRect">
            <a:avLst>
              <a:gd name="adj1" fmla="val 28893"/>
              <a:gd name="adj2" fmla="val 0"/>
            </a:avLst>
          </a:prstGeom>
        </p:spPr>
        <p:style>
          <a:lnRef idx="0">
            <a:schemeClr val="accent1"/>
          </a:lnRef>
          <a:fillRef idx="3">
            <a:schemeClr val="accent1"/>
          </a:fillRef>
          <a:effectRef idx="3">
            <a:schemeClr val="accent1"/>
          </a:effectRef>
          <a:fontRef idx="minor">
            <a:schemeClr val="lt1"/>
          </a:fontRef>
        </p:style>
        <p:txBody>
          <a:bodyPr rtlCol="0" anchor="ctr"/>
          <a:lstStyle/>
          <a:p>
            <a:pPr lvl="0" algn="r" rtl="1"/>
            <a:r>
              <a:rPr lang="ar-SA" sz="5400" b="1" dirty="0" smtClean="0"/>
              <a:t>الأدوات</a:t>
            </a:r>
            <a:endParaRPr lang="fr-FR" sz="5400" dirty="0">
              <a:latin typeface="Arial" pitchFamily="34" charset="0"/>
              <a:cs typeface="Arial" pitchFamily="34" charset="0"/>
            </a:endParaRPr>
          </a:p>
        </p:txBody>
      </p:sp>
      <p:sp>
        <p:nvSpPr>
          <p:cNvPr id="36" name="Rectangle à coins arrondis 35"/>
          <p:cNvSpPr/>
          <p:nvPr/>
        </p:nvSpPr>
        <p:spPr>
          <a:xfrm>
            <a:off x="792288" y="22466057"/>
            <a:ext cx="8161691" cy="3817113"/>
          </a:xfrm>
          <a:prstGeom prst="roundRect">
            <a:avLst>
              <a:gd name="adj" fmla="val 4572"/>
            </a:avLst>
          </a:prstGeom>
          <a:solidFill>
            <a:srgbClr val="FFFFFF">
              <a:alpha val="30196"/>
            </a:srgbClr>
          </a:solidFill>
          <a:ln w="76200">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r" rtl="1">
              <a:buFont typeface="Wingdings" pitchFamily="2" charset="2"/>
              <a:buChar char="§"/>
            </a:pPr>
            <a:r>
              <a:rPr lang="ar-DZ" sz="3600" dirty="0"/>
              <a:t> </a:t>
            </a:r>
            <a:r>
              <a:rPr lang="ar-SA" sz="3600" dirty="0" smtClean="0"/>
              <a:t>مقياس </a:t>
            </a:r>
            <a:r>
              <a:rPr lang="ar-SA" sz="3600" dirty="0"/>
              <a:t>التدين للدكتور رمضان زعطوط. </a:t>
            </a:r>
            <a:endParaRPr lang="fr-FR" sz="3600" dirty="0"/>
          </a:p>
          <a:p>
            <a:pPr marL="514350" lvl="0" indent="-514350" algn="r" rtl="1">
              <a:buFont typeface="Wingdings" pitchFamily="2" charset="2"/>
              <a:buChar char="§"/>
            </a:pPr>
            <a:r>
              <a:rPr lang="ar-SA" sz="3600" dirty="0"/>
              <a:t>التقييم المعرفي المتبع في </a:t>
            </a:r>
            <a:r>
              <a:rPr lang="ar-SA" sz="3600" dirty="0" err="1"/>
              <a:t>منتريال</a:t>
            </a:r>
            <a:r>
              <a:rPr lang="ar-SA" sz="3600" dirty="0"/>
              <a:t> (</a:t>
            </a:r>
            <a:r>
              <a:rPr lang="fr-BE" sz="3600" dirty="0"/>
              <a:t>Moca</a:t>
            </a:r>
            <a:r>
              <a:rPr lang="ar-DZ" sz="3600" dirty="0"/>
              <a:t>) لنصر الدين زياد.</a:t>
            </a:r>
            <a:endParaRPr lang="fr-FR" sz="3600" dirty="0"/>
          </a:p>
          <a:p>
            <a:pPr marL="514350" lvl="0" indent="-514350" algn="r" rtl="1">
              <a:buFont typeface="Wingdings" pitchFamily="2" charset="2"/>
              <a:buChar char="§"/>
            </a:pPr>
            <a:r>
              <a:rPr lang="ar-DZ" sz="3600" dirty="0"/>
              <a:t>مقياس الاستبصار المعرفي لبيك (</a:t>
            </a:r>
            <a:r>
              <a:rPr lang="fr-FR" sz="3600" dirty="0"/>
              <a:t>BCIS</a:t>
            </a:r>
            <a:r>
              <a:rPr lang="ar-SA" sz="3600" dirty="0"/>
              <a:t>)، والمترجم من طرف الباحثة.</a:t>
            </a:r>
            <a:endParaRPr lang="fr-FR" sz="3600" dirty="0"/>
          </a:p>
          <a:p>
            <a:pPr marL="514350" indent="-514350" algn="r" rtl="1">
              <a:buFont typeface="Wingdings" pitchFamily="2" charset="2"/>
              <a:buChar char="§"/>
            </a:pPr>
            <a:r>
              <a:rPr lang="ar-SA" sz="3600" dirty="0"/>
              <a:t>استبيان قلق المستقبل من إعداد الباحثة.</a:t>
            </a:r>
            <a:endParaRPr lang="fr-FR" sz="3600" dirty="0">
              <a:latin typeface="Arial" pitchFamily="34" charset="0"/>
              <a:cs typeface="Arial" pitchFamily="34" charset="0"/>
            </a:endParaRPr>
          </a:p>
        </p:txBody>
      </p:sp>
      <p:sp>
        <p:nvSpPr>
          <p:cNvPr id="37" name="Arrondir un rectangle avec un coin du même côté 36"/>
          <p:cNvSpPr/>
          <p:nvPr/>
        </p:nvSpPr>
        <p:spPr>
          <a:xfrm>
            <a:off x="4543356" y="28646512"/>
            <a:ext cx="4116850" cy="896300"/>
          </a:xfrm>
          <a:prstGeom prst="round2SameRect">
            <a:avLst>
              <a:gd name="adj1" fmla="val 28893"/>
              <a:gd name="adj2" fmla="val 0"/>
            </a:avLst>
          </a:prstGeom>
        </p:spPr>
        <p:style>
          <a:lnRef idx="0">
            <a:schemeClr val="accent1"/>
          </a:lnRef>
          <a:fillRef idx="3">
            <a:schemeClr val="accent1"/>
          </a:fillRef>
          <a:effectRef idx="3">
            <a:schemeClr val="accent1"/>
          </a:effectRef>
          <a:fontRef idx="minor">
            <a:schemeClr val="lt1"/>
          </a:fontRef>
        </p:style>
        <p:txBody>
          <a:bodyPr rtlCol="0" anchor="ctr"/>
          <a:lstStyle/>
          <a:p>
            <a:pPr lvl="0" algn="r" rtl="1"/>
            <a:r>
              <a:rPr lang="ar-SA" sz="4400" b="1" dirty="0" smtClean="0"/>
              <a:t>الأساليب الاحصائية</a:t>
            </a:r>
            <a:endParaRPr lang="fr-FR" sz="4400" dirty="0">
              <a:latin typeface="Arial" pitchFamily="34" charset="0"/>
              <a:cs typeface="Arial" pitchFamily="34" charset="0"/>
            </a:endParaRPr>
          </a:p>
        </p:txBody>
      </p:sp>
      <p:sp>
        <p:nvSpPr>
          <p:cNvPr id="38" name="Rectangle à coins arrondis 37"/>
          <p:cNvSpPr>
            <a:spLocks/>
          </p:cNvSpPr>
          <p:nvPr/>
        </p:nvSpPr>
        <p:spPr>
          <a:xfrm>
            <a:off x="900018" y="29646644"/>
            <a:ext cx="8161691" cy="3301041"/>
          </a:xfrm>
          <a:prstGeom prst="roundRect">
            <a:avLst>
              <a:gd name="adj" fmla="val 4572"/>
            </a:avLst>
          </a:prstGeom>
          <a:solidFill>
            <a:srgbClr val="FFFFFF">
              <a:alpha val="30196"/>
            </a:srgbClr>
          </a:solidFill>
          <a:ln w="76200">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marL="514350" lvl="0" indent="-514350" algn="r" rtl="1">
              <a:buFont typeface="Wingdings" pitchFamily="2" charset="2"/>
              <a:buChar char="§"/>
            </a:pPr>
            <a:r>
              <a:rPr lang="ar-SA" sz="3600" dirty="0"/>
              <a:t>النسب المئوية.</a:t>
            </a:r>
            <a:endParaRPr lang="fr-FR" sz="3600" dirty="0"/>
          </a:p>
          <a:p>
            <a:pPr marL="514350" lvl="0" indent="-514350" algn="r" rtl="1">
              <a:buFont typeface="Wingdings" pitchFamily="2" charset="2"/>
              <a:buChar char="§"/>
            </a:pPr>
            <a:r>
              <a:rPr lang="ar-SA" sz="3600" dirty="0"/>
              <a:t>معامل الارتباط المتعدد.</a:t>
            </a:r>
            <a:endParaRPr lang="fr-FR" sz="3600" dirty="0"/>
          </a:p>
          <a:p>
            <a:pPr marL="514350" lvl="0" indent="-514350" algn="r" rtl="1">
              <a:buFont typeface="Wingdings" pitchFamily="2" charset="2"/>
              <a:buChar char="§"/>
            </a:pPr>
            <a:r>
              <a:rPr lang="ar-SA" sz="3600" dirty="0"/>
              <a:t>تحليل الانحدار.</a:t>
            </a:r>
            <a:endParaRPr lang="fr-FR" sz="3600" dirty="0"/>
          </a:p>
          <a:p>
            <a:pPr marL="514350" lvl="0" indent="-514350" algn="r" rtl="1">
              <a:buFont typeface="Wingdings" pitchFamily="2" charset="2"/>
              <a:buChar char="§"/>
            </a:pPr>
            <a:r>
              <a:rPr lang="ar-SA" sz="3600" dirty="0"/>
              <a:t>تحليل المسار.</a:t>
            </a:r>
            <a:endParaRPr lang="fr-FR" sz="3600" dirty="0"/>
          </a:p>
          <a:p>
            <a:pPr marL="514350" lvl="0" indent="-514350" algn="r" rtl="1">
              <a:buFont typeface="Wingdings" pitchFamily="2" charset="2"/>
              <a:buChar char="§"/>
            </a:pPr>
            <a:r>
              <a:rPr lang="ar-SA" sz="3600" dirty="0"/>
              <a:t>معامل الارتباط بيرسون</a:t>
            </a:r>
            <a:r>
              <a:rPr lang="ar-SA" sz="3600" dirty="0" smtClean="0"/>
              <a:t>.</a:t>
            </a:r>
            <a:endParaRPr lang="fr-FR" sz="3600" dirty="0"/>
          </a:p>
        </p:txBody>
      </p:sp>
      <p:pic>
        <p:nvPicPr>
          <p:cNvPr id="26" name="Image 25"/>
          <p:cNvPicPr/>
          <p:nvPr/>
        </p:nvPicPr>
        <p:blipFill>
          <a:blip r:embed="rId4"/>
          <a:srcRect t="26418" r="84167"/>
          <a:stretch>
            <a:fillRect/>
          </a:stretch>
        </p:blipFill>
        <p:spPr bwMode="auto">
          <a:xfrm>
            <a:off x="24688872" y="4286154"/>
            <a:ext cx="2643206" cy="2732884"/>
          </a:xfrm>
          <a:prstGeom prst="rect">
            <a:avLst/>
          </a:prstGeom>
          <a:noFill/>
          <a:ln w="9525">
            <a:noFill/>
            <a:miter lim="800000"/>
            <a:headEnd/>
            <a:tailEnd/>
          </a:ln>
        </p:spPr>
      </p:pic>
      <p:pic>
        <p:nvPicPr>
          <p:cNvPr id="23" name="Image 22"/>
          <p:cNvPicPr/>
          <p:nvPr/>
        </p:nvPicPr>
        <p:blipFill>
          <a:blip r:embed="rId4"/>
          <a:srcRect t="26418" r="84167"/>
          <a:stretch>
            <a:fillRect/>
          </a:stretch>
        </p:blipFill>
        <p:spPr bwMode="auto">
          <a:xfrm>
            <a:off x="1114332" y="4500468"/>
            <a:ext cx="2643206" cy="2732884"/>
          </a:xfrm>
          <a:prstGeom prst="rect">
            <a:avLst/>
          </a:prstGeom>
          <a:noFill/>
          <a:ln w="9525">
            <a:noFill/>
            <a:miter lim="800000"/>
            <a:headEnd/>
            <a:tailEnd/>
          </a:ln>
        </p:spPr>
      </p:pic>
    </p:spTree>
    <p:extLst>
      <p:ext uri="{BB962C8B-B14F-4D97-AF65-F5344CB8AC3E}">
        <p14:creationId xmlns="" xmlns:p14="http://schemas.microsoft.com/office/powerpoint/2010/main" val="760686198"/>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1222</TotalTime>
  <Words>560</Words>
  <Application>Microsoft Office PowerPoint</Application>
  <PresentationFormat>Personnalisé</PresentationFormat>
  <Paragraphs>47</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Diapositive 1</vt:lpstr>
    </vt:vector>
  </TitlesOfParts>
  <Company>Dee Sign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Salem KACEM</dc:creator>
  <cp:lastModifiedBy>Salem KACEM</cp:lastModifiedBy>
  <cp:revision>38</cp:revision>
  <dcterms:created xsi:type="dcterms:W3CDTF">2015-02-22T20:19:20Z</dcterms:created>
  <dcterms:modified xsi:type="dcterms:W3CDTF">2015-03-04T00:19:11Z</dcterms:modified>
</cp:coreProperties>
</file>