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207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04/03/2015</a:t>
            </a:fld>
            <a:endParaRPr lang="fr-BE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214414" y="285729"/>
            <a:ext cx="6786610" cy="857256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1750">
            <a:miter lim="800000"/>
            <a:headEnd/>
            <a:tailEnd/>
          </a:ln>
          <a:effectLst/>
          <a:scene3d>
            <a:camera prst="legacyPerspectiveTop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algn="ctr" rtl="1"/>
            <a:r>
              <a:rPr lang="fr-FR" b="1" dirty="0">
                <a:latin typeface="Andalus" pitchFamily="18" charset="-78"/>
                <a:cs typeface="Andalus" pitchFamily="18" charset="-78"/>
              </a:rPr>
              <a:t> </a:t>
            </a:r>
            <a:r>
              <a:rPr lang="ar-SA" sz="2800" b="1" dirty="0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دراسة نفسية </a:t>
            </a:r>
            <a:r>
              <a:rPr lang="ar-SA" sz="2800" b="1" dirty="0" err="1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عيادية</a:t>
            </a:r>
            <a:r>
              <a:rPr lang="ar-SA" sz="2800" b="1" dirty="0">
                <a:solidFill>
                  <a:srgbClr val="7030A0"/>
                </a:solidFill>
                <a:latin typeface="Andalus" pitchFamily="18" charset="-78"/>
                <a:cs typeface="Andalus" pitchFamily="18" charset="-78"/>
              </a:rPr>
              <a:t> للنساء المعنفات من طرف الزوج</a:t>
            </a:r>
            <a:endParaRPr lang="fr-FR" sz="2800" b="1" dirty="0">
              <a:solidFill>
                <a:srgbClr val="7030A0"/>
              </a:solidFill>
              <a:latin typeface="Andalus" pitchFamily="18" charset="-78"/>
              <a:cs typeface="Andalus" pitchFamily="18" charset="-78"/>
            </a:endParaRPr>
          </a:p>
          <a:p>
            <a:pPr algn="ctr" rtl="1"/>
            <a:r>
              <a:rPr lang="ar-DZ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ـ دراسة </a:t>
            </a:r>
            <a:r>
              <a:rPr lang="ar-DZ" b="1" dirty="0" err="1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عيادية</a:t>
            </a:r>
            <a:r>
              <a:rPr lang="ar-DZ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ـ  </a:t>
            </a:r>
            <a:r>
              <a:rPr lang="ar-SA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بمدينة </a:t>
            </a:r>
            <a:r>
              <a:rPr lang="ar-DZ" b="1" dirty="0" err="1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ورقلة</a:t>
            </a:r>
            <a:r>
              <a:rPr lang="ar-DZ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ar-DZ" sz="1400" b="1" dirty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ـ</a:t>
            </a:r>
            <a:endParaRPr kumimoji="0" lang="fr-F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4857752" y="1857364"/>
            <a:ext cx="4071966" cy="2714644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algn="r" rtl="1"/>
            <a:r>
              <a:rPr lang="ar-DZ" sz="1600" b="1" dirty="0">
                <a:solidFill>
                  <a:schemeClr val="accent5">
                    <a:lumMod val="50000"/>
                  </a:schemeClr>
                </a:solidFill>
                <a:cs typeface="Andalus" pitchFamily="2" charset="-78"/>
              </a:rPr>
              <a:t>الإشكالية:</a:t>
            </a:r>
            <a:endParaRPr lang="ar-DZ" sz="14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ndalus" pitchFamily="2" charset="-78"/>
            </a:endParaRPr>
          </a:p>
          <a:p>
            <a:pPr algn="r" rtl="1"/>
            <a:r>
              <a:rPr lang="ar-SA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توجد هناك ديناميكية </a:t>
            </a:r>
            <a:r>
              <a:rPr lang="ar-SA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علائقية</a:t>
            </a:r>
            <a:r>
              <a:rPr lang="ar-SA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بدائية بين الزوجين من شانها </a:t>
            </a:r>
            <a:r>
              <a:rPr lang="ar-SA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تفعيل</a:t>
            </a:r>
            <a:r>
              <a:rPr lang="ar-SA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السيطرة لدى الزوج والخضوع لدى المرأة تنتج هده الوضعية من تقدير ذات منخفض لدى المرأة الناتج عن شعورها </a:t>
            </a:r>
            <a:r>
              <a:rPr lang="ar-SA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بالذنب </a:t>
            </a:r>
            <a:r>
              <a:rPr lang="ar-SA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، وكلما كان تقدير المرأة لذاتها سلبيا كلما فعلت اكثر هده الديناميكية السلبية وكلما كان تقديرها لذاتها جيد كلما اوقفت العلاقة بالطلاق او على الاقل المعارضة للعنف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ar-DZ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214282" y="1928802"/>
            <a:ext cx="4395790" cy="1214446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algn="r" rtl="1">
              <a:lnSpc>
                <a:spcPct val="150000"/>
              </a:lnSpc>
            </a:pPr>
            <a:r>
              <a:rPr lang="ar-DZ" sz="11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ndalus" pitchFamily="2" charset="-78"/>
              </a:rPr>
              <a:t>تساؤلات الدراسة:</a:t>
            </a:r>
          </a:p>
          <a:p>
            <a:pPr algn="r" rtl="1"/>
            <a:r>
              <a:rPr lang="ar-SA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هل ستظهر العلاقة بدائية وغير ناضجة بين الزوجين فنلتمس خلالها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0" algn="r" rtl="1"/>
            <a:r>
              <a:rPr lang="ar-SA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سوء تقدير المرأة لذاتها،</a:t>
            </a:r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214282" y="3357562"/>
            <a:ext cx="4365627" cy="1000132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lvl="0" algn="r" rtl="1" fontAlgn="base">
              <a:spcBef>
                <a:spcPct val="0"/>
              </a:spcBef>
              <a:spcAft>
                <a:spcPct val="0"/>
              </a:spcAft>
            </a:pPr>
            <a:r>
              <a:rPr lang="ar-DZ" sz="1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ndalus" pitchFamily="2" charset="-78"/>
              </a:rPr>
              <a:t>فرضيات الدراسة:</a:t>
            </a:r>
          </a:p>
          <a:p>
            <a:pPr algn="r" rtl="1"/>
            <a:r>
              <a:rPr lang="ar-SA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1ـ</a:t>
            </a:r>
            <a:r>
              <a:rPr lang="ar-SA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ستظهر ديناميكية </a:t>
            </a:r>
            <a:r>
              <a:rPr lang="ar-SA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علائقية</a:t>
            </a:r>
            <a:r>
              <a:rPr lang="ar-SA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بدائية لدى الزوجين والتي يتم من خلالها </a:t>
            </a:r>
            <a:r>
              <a:rPr lang="ar-SA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تفعيل</a:t>
            </a:r>
            <a:r>
              <a:rPr lang="ar-SA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السيطرة والخضوع</a:t>
            </a:r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.</a:t>
            </a: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5000628" y="5929306"/>
            <a:ext cx="3724273" cy="928694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lvl="0" algn="r" rtl="1" fontAlgn="base">
              <a:spcBef>
                <a:spcPct val="0"/>
              </a:spcBef>
              <a:spcAft>
                <a:spcPts val="1000"/>
              </a:spcAft>
            </a:pPr>
            <a:r>
              <a:rPr lang="ar-DZ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ndalus" pitchFamily="2" charset="-78"/>
              </a:rPr>
              <a:t>منهج وأداة الدراسة:</a:t>
            </a:r>
            <a:r>
              <a:rPr lang="fr-FR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ar-SA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منهج </a:t>
            </a:r>
            <a:r>
              <a:rPr lang="ar-SA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عيادي</a:t>
            </a:r>
            <a:r>
              <a:rPr lang="ar-SA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وصفي قائم على المقابلة واختبار كوبر سميث لتقدير الذات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214282" y="4643446"/>
            <a:ext cx="4357718" cy="1000132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algn="just" rtl="1">
              <a:lnSpc>
                <a:spcPct val="150000"/>
              </a:lnSpc>
            </a:pPr>
            <a:r>
              <a:rPr lang="ar-DZ" sz="1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ndalus" pitchFamily="2" charset="-78"/>
              </a:rPr>
              <a:t>هد</a:t>
            </a:r>
            <a:r>
              <a:rPr lang="ar-SA" sz="1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ndalus" pitchFamily="2" charset="-78"/>
              </a:rPr>
              <a:t>ف</a:t>
            </a:r>
            <a:r>
              <a:rPr lang="ar-DZ" sz="1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ndalus" pitchFamily="2" charset="-78"/>
              </a:rPr>
              <a:t> الدراسة:</a:t>
            </a:r>
          </a:p>
          <a:p>
            <a:pPr algn="r" rtl="1"/>
            <a:r>
              <a:rPr lang="ar-SA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ـ الوقوف على بعض الاسباب والعوامل الداخلية للزوجة لتحمل العنف من طرف الزوج</a:t>
            </a:r>
            <a:r>
              <a:rPr lang="fr-FR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mag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67206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76" y="142852"/>
            <a:ext cx="67206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AutoShape 4" descr="Résultat de recherche d'images pour &quot;‫مرضى السكري الأنسولين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318" name="AutoShape 6" descr="Résultat de recherche d'images pour &quot;‫مرضى السكري الأنسولين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320" name="AutoShape 8" descr="Résultat de recherche d'images pour &quot;‫مرضى السكري الأنسولين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322" name="AutoShape 10" descr="Résultat de recherche d'images pour &quot;‫مرضى السكري الأنسولين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324" name="AutoShape 12" descr="Résultat de recherche d'images pour &quot;‫مرضى السكري الأنسولين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326" name="AutoShape 14" descr="Résultat de recherche d'images pour &quot;‫مرضى السكري الأنسولين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5572132" y="1357298"/>
            <a:ext cx="3571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1600" b="1" dirty="0" err="1">
                <a:latin typeface="Arial" pitchFamily="34" charset="0"/>
                <a:cs typeface="Arial" pitchFamily="34" charset="0"/>
              </a:rPr>
              <a:t>إعداد:</a:t>
            </a:r>
            <a:r>
              <a:rPr lang="ar-DZ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ar-SA" sz="1600" b="1" dirty="0">
                <a:latin typeface="Arial" pitchFamily="34" charset="0"/>
                <a:cs typeface="Arial" pitchFamily="34" charset="0"/>
              </a:rPr>
              <a:t>مريم </a:t>
            </a:r>
            <a:r>
              <a:rPr lang="ar-SA" sz="1600" b="1" dirty="0" err="1">
                <a:latin typeface="Arial" pitchFamily="34" charset="0"/>
                <a:cs typeface="Arial" pitchFamily="34" charset="0"/>
              </a:rPr>
              <a:t>توهامي</a:t>
            </a:r>
            <a:r>
              <a:rPr lang="ar-DZ" sz="1600" b="1" dirty="0">
                <a:latin typeface="Arial" pitchFamily="34" charset="0"/>
                <a:cs typeface="Arial" pitchFamily="34" charset="0"/>
              </a:rPr>
              <a:t>/ </a:t>
            </a:r>
            <a:r>
              <a:rPr lang="ar-DZ" sz="1600" b="1" dirty="0" err="1">
                <a:latin typeface="Arial" pitchFamily="34" charset="0"/>
                <a:cs typeface="Arial" pitchFamily="34" charset="0"/>
              </a:rPr>
              <a:t>ماستر</a:t>
            </a:r>
            <a:r>
              <a:rPr lang="ar-DZ" sz="1600" b="1" dirty="0">
                <a:latin typeface="Arial" pitchFamily="34" charset="0"/>
                <a:cs typeface="Arial" pitchFamily="34" charset="0"/>
              </a:rPr>
              <a:t> علم النفس </a:t>
            </a:r>
            <a:r>
              <a:rPr lang="ar-DZ" sz="1600" b="1" dirty="0" err="1">
                <a:latin typeface="Arial" pitchFamily="34" charset="0"/>
                <a:cs typeface="Arial" pitchFamily="34" charset="0"/>
              </a:rPr>
              <a:t>العيادي</a:t>
            </a:r>
            <a:endParaRPr lang="fr-FR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785786" y="1357298"/>
            <a:ext cx="23574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1600" b="1" dirty="0">
                <a:latin typeface="Arial" pitchFamily="34" charset="0"/>
                <a:cs typeface="Arial" pitchFamily="34" charset="0"/>
              </a:rPr>
              <a:t>إشراف: </a:t>
            </a:r>
            <a:r>
              <a:rPr lang="ar-DZ" sz="1600" b="1" dirty="0" err="1">
                <a:latin typeface="Arial" pitchFamily="34" charset="0"/>
                <a:cs typeface="Arial" pitchFamily="34" charset="0"/>
              </a:rPr>
              <a:t>د</a:t>
            </a:r>
            <a:r>
              <a:rPr lang="ar-DZ" sz="1600" b="1" dirty="0">
                <a:latin typeface="Arial" pitchFamily="34" charset="0"/>
                <a:cs typeface="Arial" pitchFamily="34" charset="0"/>
              </a:rPr>
              <a:t>. زاهية بعلي </a:t>
            </a:r>
            <a:r>
              <a:rPr lang="ar-DZ" sz="1600" b="1" dirty="0" err="1">
                <a:latin typeface="Arial" pitchFamily="34" charset="0"/>
                <a:cs typeface="Arial" pitchFamily="34" charset="0"/>
              </a:rPr>
              <a:t>إكردوشن</a:t>
            </a:r>
            <a:endParaRPr lang="fr-FR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Résultat de recherche d'images pour &quot;‫العنف ضد النساء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604" name="AutoShape 4" descr="Résultat de recherche d'images pour &quot;‫العنف ضد النساء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606" name="AutoShape 6" descr="Résultat de recherche d'images pour &quot;‫العنف ضد النساء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608" name="AutoShape 8" descr="Résultat de recherche d'images pour &quot;‫العنف ضد النساء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610" name="AutoShape 10" descr="Résultat de recherche d'images pour &quot;‫العنف ضد النساء‬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3" name="Image 22" descr="11039391_227962027374434_794800115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5715016"/>
            <a:ext cx="1928826" cy="1000131"/>
          </a:xfrm>
          <a:prstGeom prst="rect">
            <a:avLst/>
          </a:prstGeom>
        </p:spPr>
      </p:pic>
      <p:pic>
        <p:nvPicPr>
          <p:cNvPr id="24" name="Image 23" descr="Domestic-violence-007-460x27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4643446"/>
            <a:ext cx="3857652" cy="107157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</TotalTime>
  <Words>160</Words>
  <Application>Microsoft Office PowerPoint</Application>
  <PresentationFormat>Affichage à l'écran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Débit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Maya Lilas</dc:creator>
  <cp:lastModifiedBy>user</cp:lastModifiedBy>
  <cp:revision>21</cp:revision>
  <dcterms:modified xsi:type="dcterms:W3CDTF">2015-03-04T08:22:04Z</dcterms:modified>
</cp:coreProperties>
</file>