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Lst>
  <p:sldSz cx="32921575" cy="43895963"/>
  <p:notesSz cx="6858000" cy="9144000"/>
  <p:defaultTextStyle>
    <a:defPPr>
      <a:defRPr lang="fr-FR"/>
    </a:defPPr>
    <a:lvl1pPr marL="0" algn="l" defTabSz="4389486" rtl="0" eaLnBrk="1" latinLnBrk="0" hangingPunct="1">
      <a:defRPr sz="8600" kern="1200">
        <a:solidFill>
          <a:schemeClr val="tx1"/>
        </a:solidFill>
        <a:latin typeface="+mn-lt"/>
        <a:ea typeface="+mn-ea"/>
        <a:cs typeface="+mn-cs"/>
      </a:defRPr>
    </a:lvl1pPr>
    <a:lvl2pPr marL="2194743" algn="l" defTabSz="4389486" rtl="0" eaLnBrk="1" latinLnBrk="0" hangingPunct="1">
      <a:defRPr sz="8600" kern="1200">
        <a:solidFill>
          <a:schemeClr val="tx1"/>
        </a:solidFill>
        <a:latin typeface="+mn-lt"/>
        <a:ea typeface="+mn-ea"/>
        <a:cs typeface="+mn-cs"/>
      </a:defRPr>
    </a:lvl2pPr>
    <a:lvl3pPr marL="4389486" algn="l" defTabSz="4389486" rtl="0" eaLnBrk="1" latinLnBrk="0" hangingPunct="1">
      <a:defRPr sz="8600" kern="1200">
        <a:solidFill>
          <a:schemeClr val="tx1"/>
        </a:solidFill>
        <a:latin typeface="+mn-lt"/>
        <a:ea typeface="+mn-ea"/>
        <a:cs typeface="+mn-cs"/>
      </a:defRPr>
    </a:lvl3pPr>
    <a:lvl4pPr marL="6584229" algn="l" defTabSz="4389486" rtl="0" eaLnBrk="1" latinLnBrk="0" hangingPunct="1">
      <a:defRPr sz="8600" kern="1200">
        <a:solidFill>
          <a:schemeClr val="tx1"/>
        </a:solidFill>
        <a:latin typeface="+mn-lt"/>
        <a:ea typeface="+mn-ea"/>
        <a:cs typeface="+mn-cs"/>
      </a:defRPr>
    </a:lvl4pPr>
    <a:lvl5pPr marL="8778972" algn="l" defTabSz="4389486" rtl="0" eaLnBrk="1" latinLnBrk="0" hangingPunct="1">
      <a:defRPr sz="8600" kern="1200">
        <a:solidFill>
          <a:schemeClr val="tx1"/>
        </a:solidFill>
        <a:latin typeface="+mn-lt"/>
        <a:ea typeface="+mn-ea"/>
        <a:cs typeface="+mn-cs"/>
      </a:defRPr>
    </a:lvl5pPr>
    <a:lvl6pPr marL="10973714" algn="l" defTabSz="4389486" rtl="0" eaLnBrk="1" latinLnBrk="0" hangingPunct="1">
      <a:defRPr sz="8600" kern="1200">
        <a:solidFill>
          <a:schemeClr val="tx1"/>
        </a:solidFill>
        <a:latin typeface="+mn-lt"/>
        <a:ea typeface="+mn-ea"/>
        <a:cs typeface="+mn-cs"/>
      </a:defRPr>
    </a:lvl6pPr>
    <a:lvl7pPr marL="13168457" algn="l" defTabSz="4389486" rtl="0" eaLnBrk="1" latinLnBrk="0" hangingPunct="1">
      <a:defRPr sz="8600" kern="1200">
        <a:solidFill>
          <a:schemeClr val="tx1"/>
        </a:solidFill>
        <a:latin typeface="+mn-lt"/>
        <a:ea typeface="+mn-ea"/>
        <a:cs typeface="+mn-cs"/>
      </a:defRPr>
    </a:lvl7pPr>
    <a:lvl8pPr marL="15363200" algn="l" defTabSz="4389486" rtl="0" eaLnBrk="1" latinLnBrk="0" hangingPunct="1">
      <a:defRPr sz="8600" kern="1200">
        <a:solidFill>
          <a:schemeClr val="tx1"/>
        </a:solidFill>
        <a:latin typeface="+mn-lt"/>
        <a:ea typeface="+mn-ea"/>
        <a:cs typeface="+mn-cs"/>
      </a:defRPr>
    </a:lvl8pPr>
    <a:lvl9pPr marL="17557943" algn="l" defTabSz="4389486" rtl="0" eaLnBrk="1" latinLnBrk="0" hangingPunct="1">
      <a:defRPr sz="86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sans titre" id="{2E519C9F-7161-4302-89A7-2B2D30CF8D35}">
          <p14:sldIdLst>
            <p14:sldId id="25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8" autoAdjust="0"/>
    <p:restoredTop sz="94662" autoAdjust="0"/>
  </p:normalViewPr>
  <p:slideViewPr>
    <p:cSldViewPr>
      <p:cViewPr>
        <p:scale>
          <a:sx n="33" d="100"/>
          <a:sy n="33" d="100"/>
        </p:scale>
        <p:origin x="-342" y="2820"/>
      </p:cViewPr>
      <p:guideLst>
        <p:guide orient="horz" pos="13826"/>
        <p:guide pos="1036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1" name="Rectangle 10"/>
          <p:cNvSpPr/>
          <p:nvPr/>
        </p:nvSpPr>
        <p:spPr>
          <a:xfrm>
            <a:off x="0" y="24750974"/>
            <a:ext cx="32921575" cy="19144989"/>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12" name="Rectangle 11"/>
          <p:cNvSpPr/>
          <p:nvPr/>
        </p:nvSpPr>
        <p:spPr>
          <a:xfrm>
            <a:off x="0" y="0"/>
            <a:ext cx="32921575" cy="24750974"/>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dirty="0"/>
          </a:p>
        </p:txBody>
      </p:sp>
      <p:sp>
        <p:nvSpPr>
          <p:cNvPr id="13" name="Rectangle 12"/>
          <p:cNvSpPr/>
          <p:nvPr/>
        </p:nvSpPr>
        <p:spPr>
          <a:xfrm>
            <a:off x="0" y="16976632"/>
            <a:ext cx="32921575" cy="14631988"/>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14" name="Oval 13"/>
          <p:cNvSpPr/>
          <p:nvPr/>
        </p:nvSpPr>
        <p:spPr>
          <a:xfrm>
            <a:off x="0" y="10242391"/>
            <a:ext cx="32921575" cy="32678106"/>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3" name="Subtitle 2"/>
          <p:cNvSpPr>
            <a:spLocks noGrp="1"/>
          </p:cNvSpPr>
          <p:nvPr>
            <p:ph type="subTitle" idx="1"/>
          </p:nvPr>
        </p:nvSpPr>
        <p:spPr>
          <a:xfrm>
            <a:off x="5306174" y="32339800"/>
            <a:ext cx="20295193" cy="5646174"/>
          </a:xfrm>
        </p:spPr>
        <p:txBody>
          <a:bodyPr>
            <a:normAutofit/>
          </a:bodyPr>
          <a:lstStyle>
            <a:lvl1pPr marL="0" indent="0" algn="l">
              <a:buNone/>
              <a:defRPr sz="10600">
                <a:solidFill>
                  <a:schemeClr val="tx2"/>
                </a:solidFill>
              </a:defRPr>
            </a:lvl1pPr>
            <a:lvl2pPr marL="2194743" indent="0" algn="ctr">
              <a:buNone/>
              <a:defRPr>
                <a:solidFill>
                  <a:schemeClr val="tx1">
                    <a:tint val="75000"/>
                  </a:schemeClr>
                </a:solidFill>
              </a:defRPr>
            </a:lvl2pPr>
            <a:lvl3pPr marL="4389486" indent="0" algn="ctr">
              <a:buNone/>
              <a:defRPr>
                <a:solidFill>
                  <a:schemeClr val="tx1">
                    <a:tint val="75000"/>
                  </a:schemeClr>
                </a:solidFill>
              </a:defRPr>
            </a:lvl3pPr>
            <a:lvl4pPr marL="6584229" indent="0" algn="ctr">
              <a:buNone/>
              <a:defRPr>
                <a:solidFill>
                  <a:schemeClr val="tx1">
                    <a:tint val="75000"/>
                  </a:schemeClr>
                </a:solidFill>
              </a:defRPr>
            </a:lvl4pPr>
            <a:lvl5pPr marL="8778972" indent="0" algn="ctr">
              <a:buNone/>
              <a:defRPr>
                <a:solidFill>
                  <a:schemeClr val="tx1">
                    <a:tint val="75000"/>
                  </a:schemeClr>
                </a:solidFill>
              </a:defRPr>
            </a:lvl5pPr>
            <a:lvl6pPr marL="10973714" indent="0" algn="ctr">
              <a:buNone/>
              <a:defRPr>
                <a:solidFill>
                  <a:schemeClr val="tx1">
                    <a:tint val="75000"/>
                  </a:schemeClr>
                </a:solidFill>
              </a:defRPr>
            </a:lvl6pPr>
            <a:lvl7pPr marL="13168457" indent="0" algn="ctr">
              <a:buNone/>
              <a:defRPr>
                <a:solidFill>
                  <a:schemeClr val="tx1">
                    <a:tint val="75000"/>
                  </a:schemeClr>
                </a:solidFill>
              </a:defRPr>
            </a:lvl7pPr>
            <a:lvl8pPr marL="15363200" indent="0" algn="ctr">
              <a:buNone/>
              <a:defRPr>
                <a:solidFill>
                  <a:schemeClr val="tx1">
                    <a:tint val="75000"/>
                  </a:schemeClr>
                </a:solidFill>
              </a:defRPr>
            </a:lvl8pPr>
            <a:lvl9pPr marL="17557943"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pPr/>
              <a:t>‹N°›</a:t>
            </a:fld>
            <a:endParaRPr lang="fr-BE"/>
          </a:p>
        </p:txBody>
      </p:sp>
      <p:sp>
        <p:nvSpPr>
          <p:cNvPr id="2" name="Title 1"/>
          <p:cNvSpPr>
            <a:spLocks noGrp="1"/>
          </p:cNvSpPr>
          <p:nvPr>
            <p:ph type="ctrTitle"/>
          </p:nvPr>
        </p:nvSpPr>
        <p:spPr>
          <a:xfrm>
            <a:off x="2943577" y="20048835"/>
            <a:ext cx="25833755" cy="11477514"/>
          </a:xfrm>
          <a:effectLst/>
        </p:spPr>
        <p:txBody>
          <a:bodyPr>
            <a:noAutofit/>
          </a:bodyPr>
          <a:lstStyle>
            <a:lvl1pPr marL="3072640" indent="-2194743" algn="l">
              <a:defRPr sz="25900"/>
            </a:lvl1p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a:xfrm>
            <a:off x="6858661" y="4682230"/>
            <a:ext cx="23045103" cy="22240621"/>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53930" y="2409973"/>
            <a:ext cx="7407354" cy="33529008"/>
          </a:xfrm>
          <a:effectLst/>
        </p:spPr>
        <p:txBody>
          <a:bodyPr vert="eaVert"/>
          <a:lstStyle>
            <a:lvl1pPr algn="l">
              <a:defRPr/>
            </a:lvl1pPr>
          </a:lstStyle>
          <a:p>
            <a:r>
              <a:rPr lang="fr-FR" smtClean="0"/>
              <a:t>Modifiez le style du titre</a:t>
            </a:r>
            <a:endParaRPr lang="en-US"/>
          </a:p>
        </p:txBody>
      </p:sp>
      <p:sp>
        <p:nvSpPr>
          <p:cNvPr id="3" name="Vertical Text Placeholder 2"/>
          <p:cNvSpPr>
            <a:spLocks noGrp="1"/>
          </p:cNvSpPr>
          <p:nvPr>
            <p:ph type="body" orient="vert" idx="1"/>
          </p:nvPr>
        </p:nvSpPr>
        <p:spPr>
          <a:xfrm>
            <a:off x="11967963" y="4682233"/>
            <a:ext cx="17387110" cy="3132966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pPr/>
              <a:t>‹N°›</a:t>
            </a:fld>
            <a:endParaRPr lang="fr-BE"/>
          </a:p>
        </p:txBody>
      </p:sp>
      <p:sp>
        <p:nvSpPr>
          <p:cNvPr id="8" name="Title 7"/>
          <p:cNvSpPr>
            <a:spLocks noGrp="1"/>
          </p:cNvSpPr>
          <p:nvPr>
            <p:ph type="title"/>
          </p:nvPr>
        </p:nvSpPr>
        <p:spPr/>
        <p:txBody>
          <a:bodyPr/>
          <a:lstStyle/>
          <a:p>
            <a:r>
              <a:rPr lang="fr-FR" smtClean="0"/>
              <a:t>Modifiez le style du titre</a:t>
            </a:r>
            <a:endParaRPr lang="en-US"/>
          </a:p>
        </p:txBody>
      </p:sp>
      <p:sp>
        <p:nvSpPr>
          <p:cNvPr id="10" name="Content Placeholder 9"/>
          <p:cNvSpPr>
            <a:spLocks noGrp="1"/>
          </p:cNvSpPr>
          <p:nvPr>
            <p:ph sz="quarter" idx="13"/>
          </p:nvPr>
        </p:nvSpPr>
        <p:spPr>
          <a:xfrm>
            <a:off x="4115197" y="4682236"/>
            <a:ext cx="23045103" cy="22240621"/>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7" name="Rectangle 6"/>
          <p:cNvSpPr/>
          <p:nvPr/>
        </p:nvSpPr>
        <p:spPr>
          <a:xfrm>
            <a:off x="0" y="24750974"/>
            <a:ext cx="32921575" cy="19144989"/>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8" name="Rectangle 7"/>
          <p:cNvSpPr/>
          <p:nvPr/>
        </p:nvSpPr>
        <p:spPr>
          <a:xfrm>
            <a:off x="0" y="0"/>
            <a:ext cx="32921575" cy="24750974"/>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dirty="0"/>
          </a:p>
        </p:txBody>
      </p:sp>
      <p:sp>
        <p:nvSpPr>
          <p:cNvPr id="9" name="Rectangle 8"/>
          <p:cNvSpPr/>
          <p:nvPr/>
        </p:nvSpPr>
        <p:spPr>
          <a:xfrm>
            <a:off x="0" y="16976632"/>
            <a:ext cx="32921575" cy="14631988"/>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10" name="Oval 9"/>
          <p:cNvSpPr/>
          <p:nvPr/>
        </p:nvSpPr>
        <p:spPr>
          <a:xfrm>
            <a:off x="0" y="10242391"/>
            <a:ext cx="32921575" cy="32678106"/>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2" name="Title 1"/>
          <p:cNvSpPr>
            <a:spLocks noGrp="1"/>
          </p:cNvSpPr>
          <p:nvPr>
            <p:ph type="title"/>
          </p:nvPr>
        </p:nvSpPr>
        <p:spPr>
          <a:xfrm>
            <a:off x="7320208" y="13906456"/>
            <a:ext cx="21482069" cy="15511097"/>
          </a:xfrm>
          <a:effectLst/>
        </p:spPr>
        <p:txBody>
          <a:bodyPr anchor="b"/>
          <a:lstStyle>
            <a:lvl1pPr algn="r">
              <a:defRPr sz="22100" b="1" cap="none" baseline="0"/>
            </a:lvl1pPr>
          </a:lstStyle>
          <a:p>
            <a:r>
              <a:rPr lang="fr-FR" smtClean="0"/>
              <a:t>Modifiez le style du titre</a:t>
            </a:r>
            <a:endParaRPr lang="en-US" dirty="0"/>
          </a:p>
        </p:txBody>
      </p:sp>
      <p:sp>
        <p:nvSpPr>
          <p:cNvPr id="3" name="Text Placeholder 2"/>
          <p:cNvSpPr>
            <a:spLocks noGrp="1"/>
          </p:cNvSpPr>
          <p:nvPr>
            <p:ph type="body" idx="1"/>
          </p:nvPr>
        </p:nvSpPr>
        <p:spPr>
          <a:xfrm>
            <a:off x="7281479" y="29491271"/>
            <a:ext cx="21495851" cy="5347524"/>
          </a:xfrm>
        </p:spPr>
        <p:txBody>
          <a:bodyPr anchor="t"/>
          <a:lstStyle>
            <a:lvl1pPr marL="0" indent="0" algn="r">
              <a:buNone/>
              <a:defRPr sz="9600">
                <a:solidFill>
                  <a:schemeClr val="tx2"/>
                </a:solidFill>
              </a:defRPr>
            </a:lvl1pPr>
            <a:lvl2pPr marL="2194743" indent="0">
              <a:buNone/>
              <a:defRPr sz="8600">
                <a:solidFill>
                  <a:schemeClr val="tx1">
                    <a:tint val="75000"/>
                  </a:schemeClr>
                </a:solidFill>
              </a:defRPr>
            </a:lvl2pPr>
            <a:lvl3pPr marL="4389486" indent="0">
              <a:buNone/>
              <a:defRPr sz="7700">
                <a:solidFill>
                  <a:schemeClr val="tx1">
                    <a:tint val="75000"/>
                  </a:schemeClr>
                </a:solidFill>
              </a:defRPr>
            </a:lvl3pPr>
            <a:lvl4pPr marL="6584229" indent="0">
              <a:buNone/>
              <a:defRPr sz="6700">
                <a:solidFill>
                  <a:schemeClr val="tx1">
                    <a:tint val="75000"/>
                  </a:schemeClr>
                </a:solidFill>
              </a:defRPr>
            </a:lvl4pPr>
            <a:lvl5pPr marL="8778972" indent="0">
              <a:buNone/>
              <a:defRPr sz="6700">
                <a:solidFill>
                  <a:schemeClr val="tx1">
                    <a:tint val="75000"/>
                  </a:schemeClr>
                </a:solidFill>
              </a:defRPr>
            </a:lvl5pPr>
            <a:lvl6pPr marL="10973714" indent="0">
              <a:buNone/>
              <a:defRPr sz="6700">
                <a:solidFill>
                  <a:schemeClr val="tx1">
                    <a:tint val="75000"/>
                  </a:schemeClr>
                </a:solidFill>
              </a:defRPr>
            </a:lvl6pPr>
            <a:lvl7pPr marL="13168457" indent="0">
              <a:buNone/>
              <a:defRPr sz="6700">
                <a:solidFill>
                  <a:schemeClr val="tx1">
                    <a:tint val="75000"/>
                  </a:schemeClr>
                </a:solidFill>
              </a:defRPr>
            </a:lvl7pPr>
            <a:lvl8pPr marL="15363200" indent="0">
              <a:buNone/>
              <a:defRPr sz="6700">
                <a:solidFill>
                  <a:schemeClr val="tx1">
                    <a:tint val="75000"/>
                  </a:schemeClr>
                </a:solidFill>
              </a:defRPr>
            </a:lvl8pPr>
            <a:lvl9pPr marL="17557943" indent="0">
              <a:buNone/>
              <a:defRPr sz="67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pPr/>
              <a:t>‹N°›</a:t>
            </a:fld>
            <a:endParaRPr lang="fr-BE"/>
          </a:p>
        </p:txBody>
      </p:sp>
      <p:sp>
        <p:nvSpPr>
          <p:cNvPr id="8" name="Title 7"/>
          <p:cNvSpPr>
            <a:spLocks noGrp="1"/>
          </p:cNvSpPr>
          <p:nvPr>
            <p:ph type="title"/>
          </p:nvPr>
        </p:nvSpPr>
        <p:spPr/>
        <p:txBody>
          <a:bodyPr/>
          <a:lstStyle/>
          <a:p>
            <a:r>
              <a:rPr lang="fr-FR" smtClean="0"/>
              <a:t>Modifiez le style du titre</a:t>
            </a:r>
            <a:endParaRPr lang="en-US"/>
          </a:p>
        </p:txBody>
      </p:sp>
      <p:sp>
        <p:nvSpPr>
          <p:cNvPr id="9" name="Content Placeholder 8"/>
          <p:cNvSpPr>
            <a:spLocks noGrp="1"/>
          </p:cNvSpPr>
          <p:nvPr>
            <p:ph sz="quarter" idx="13"/>
          </p:nvPr>
        </p:nvSpPr>
        <p:spPr>
          <a:xfrm>
            <a:off x="4115193" y="4682230"/>
            <a:ext cx="12049296" cy="22240621"/>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1" name="Content Placeholder 10"/>
          <p:cNvSpPr>
            <a:spLocks noGrp="1"/>
          </p:cNvSpPr>
          <p:nvPr>
            <p:ph sz="quarter" idx="14"/>
          </p:nvPr>
        </p:nvSpPr>
        <p:spPr>
          <a:xfrm>
            <a:off x="16724160" y="4682236"/>
            <a:ext cx="12049296" cy="22240621"/>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15197" y="4682236"/>
            <a:ext cx="12049296" cy="4094921"/>
          </a:xfrm>
        </p:spPr>
        <p:txBody>
          <a:bodyPr anchor="b">
            <a:noAutofit/>
          </a:bodyPr>
          <a:lstStyle>
            <a:lvl1pPr marL="0" indent="0" algn="ctr">
              <a:buNone/>
              <a:defRPr lang="en-US" sz="115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2194743" indent="0">
              <a:buNone/>
              <a:defRPr sz="9600" b="1"/>
            </a:lvl2pPr>
            <a:lvl3pPr marL="4389486" indent="0">
              <a:buNone/>
              <a:defRPr sz="8600" b="1"/>
            </a:lvl3pPr>
            <a:lvl4pPr marL="6584229" indent="0">
              <a:buNone/>
              <a:defRPr sz="7700" b="1"/>
            </a:lvl4pPr>
            <a:lvl5pPr marL="8778972" indent="0">
              <a:buNone/>
              <a:defRPr sz="7700" b="1"/>
            </a:lvl5pPr>
            <a:lvl6pPr marL="10973714" indent="0">
              <a:buNone/>
              <a:defRPr sz="7700" b="1"/>
            </a:lvl6pPr>
            <a:lvl7pPr marL="13168457" indent="0">
              <a:buNone/>
              <a:defRPr sz="7700" b="1"/>
            </a:lvl7pPr>
            <a:lvl8pPr marL="15363200" indent="0">
              <a:buNone/>
              <a:defRPr sz="7700" b="1"/>
            </a:lvl8pPr>
            <a:lvl9pPr marL="17557943" indent="0">
              <a:buNone/>
              <a:defRPr sz="7700" b="1"/>
            </a:lvl9pPr>
          </a:lstStyle>
          <a:p>
            <a:pPr lvl="0"/>
            <a:r>
              <a:rPr lang="fr-FR" smtClean="0"/>
              <a:t>Modifiez les styles du texte du masque</a:t>
            </a:r>
          </a:p>
        </p:txBody>
      </p:sp>
      <p:sp>
        <p:nvSpPr>
          <p:cNvPr id="4" name="Content Placeholder 3"/>
          <p:cNvSpPr>
            <a:spLocks noGrp="1"/>
          </p:cNvSpPr>
          <p:nvPr>
            <p:ph sz="half" idx="2"/>
          </p:nvPr>
        </p:nvSpPr>
        <p:spPr>
          <a:xfrm>
            <a:off x="4163611" y="8963065"/>
            <a:ext cx="12049296" cy="17558385"/>
          </a:xfrm>
        </p:spPr>
        <p:txBody>
          <a:bodyPr>
            <a:normAutofit/>
          </a:bodyPr>
          <a:lstStyle>
            <a:lvl1pPr>
              <a:defRPr sz="8600"/>
            </a:lvl1pPr>
            <a:lvl2pPr>
              <a:defRPr sz="8600"/>
            </a:lvl2pPr>
            <a:lvl3pPr>
              <a:defRPr sz="7700"/>
            </a:lvl3pPr>
            <a:lvl4pPr>
              <a:defRPr sz="7700"/>
            </a:lvl4pPr>
            <a:lvl5pPr>
              <a:defRPr sz="7700"/>
            </a:lvl5pPr>
            <a:lvl6pPr>
              <a:defRPr sz="7700"/>
            </a:lvl6pPr>
            <a:lvl7pPr>
              <a:defRPr sz="7700"/>
            </a:lvl7pPr>
            <a:lvl8pPr>
              <a:defRPr sz="7700"/>
            </a:lvl8pPr>
            <a:lvl9pPr>
              <a:defRPr sz="77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16731901" y="4682236"/>
            <a:ext cx="12049296" cy="4094921"/>
          </a:xfrm>
        </p:spPr>
        <p:txBody>
          <a:bodyPr anchor="b">
            <a:noAutofit/>
          </a:bodyPr>
          <a:lstStyle>
            <a:lvl1pPr marL="0" indent="0" algn="ctr">
              <a:buNone/>
              <a:defRPr lang="en-US" sz="115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2194743" indent="0">
              <a:buNone/>
              <a:defRPr sz="9600" b="1"/>
            </a:lvl2pPr>
            <a:lvl3pPr marL="4389486" indent="0">
              <a:buNone/>
              <a:defRPr sz="8600" b="1"/>
            </a:lvl3pPr>
            <a:lvl4pPr marL="6584229" indent="0">
              <a:buNone/>
              <a:defRPr sz="7700" b="1"/>
            </a:lvl4pPr>
            <a:lvl5pPr marL="8778972" indent="0">
              <a:buNone/>
              <a:defRPr sz="7700" b="1"/>
            </a:lvl5pPr>
            <a:lvl6pPr marL="10973714" indent="0">
              <a:buNone/>
              <a:defRPr sz="7700" b="1"/>
            </a:lvl6pPr>
            <a:lvl7pPr marL="13168457" indent="0">
              <a:buNone/>
              <a:defRPr sz="7700" b="1"/>
            </a:lvl7pPr>
            <a:lvl8pPr marL="15363200" indent="0">
              <a:buNone/>
              <a:defRPr sz="7700" b="1"/>
            </a:lvl8pPr>
            <a:lvl9pPr marL="17557943" indent="0">
              <a:buNone/>
              <a:defRPr sz="7700" b="1"/>
            </a:lvl9pPr>
          </a:lstStyle>
          <a:p>
            <a:pPr marL="0" lvl="0" indent="0" algn="ctr" defTabSz="4389486" rtl="0" eaLnBrk="1" latinLnBrk="0" hangingPunct="1">
              <a:spcBef>
                <a:spcPct val="20000"/>
              </a:spcBef>
              <a:spcAft>
                <a:spcPts val="1440"/>
              </a:spcAft>
              <a:buClr>
                <a:schemeClr val="accent6">
                  <a:lumMod val="75000"/>
                </a:schemeClr>
              </a:buClr>
              <a:buSzPct val="130000"/>
              <a:buFont typeface="Georgia" pitchFamily="18" charset="0"/>
              <a:buNone/>
            </a:pPr>
            <a:r>
              <a:rPr lang="fr-FR" smtClean="0"/>
              <a:t>Modifiez les styles du texte du masque</a:t>
            </a:r>
          </a:p>
        </p:txBody>
      </p:sp>
      <p:sp>
        <p:nvSpPr>
          <p:cNvPr id="6" name="Content Placeholder 5"/>
          <p:cNvSpPr>
            <a:spLocks noGrp="1"/>
          </p:cNvSpPr>
          <p:nvPr>
            <p:ph sz="quarter" idx="4"/>
          </p:nvPr>
        </p:nvSpPr>
        <p:spPr>
          <a:xfrm>
            <a:off x="16723703" y="8954777"/>
            <a:ext cx="12049296" cy="17558385"/>
          </a:xfrm>
        </p:spPr>
        <p:txBody>
          <a:bodyPr>
            <a:normAutofit/>
          </a:bodyPr>
          <a:lstStyle>
            <a:lvl1pPr>
              <a:defRPr sz="8600"/>
            </a:lvl1pPr>
            <a:lvl2pPr>
              <a:defRPr sz="8600"/>
            </a:lvl2pPr>
            <a:lvl3pPr>
              <a:defRPr sz="7700"/>
            </a:lvl3pPr>
            <a:lvl4pPr>
              <a:defRPr sz="7700"/>
            </a:lvl4pPr>
            <a:lvl5pPr>
              <a:defRPr sz="7700"/>
            </a:lvl5pPr>
            <a:lvl6pPr>
              <a:defRPr sz="7700"/>
            </a:lvl6pPr>
            <a:lvl7pPr>
              <a:defRPr sz="7700"/>
            </a:lvl7pPr>
            <a:lvl8pPr>
              <a:defRPr sz="7700"/>
            </a:lvl8pPr>
            <a:lvl9pPr>
              <a:defRPr sz="77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F4668DC-857F-487D-BFFA-8C0CA5037977}" type="slidenum">
              <a:rPr lang="fr-BE" smtClean="0"/>
              <a:pPr/>
              <a:t>‹N°›</a:t>
            </a:fld>
            <a:endParaRPr lang="fr-BE"/>
          </a:p>
        </p:txBody>
      </p:sp>
      <p:sp>
        <p:nvSpPr>
          <p:cNvPr id="10" name="Title 9"/>
          <p:cNvSpPr>
            <a:spLocks noGrp="1"/>
          </p:cNvSpPr>
          <p:nvPr>
            <p:ph type="title"/>
          </p:nvPr>
        </p:nvSpPr>
        <p:spPr/>
        <p:txBody>
          <a:body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3021035" y="14144258"/>
            <a:ext cx="13091169" cy="8055229"/>
          </a:xfrm>
          <a:effectLst/>
        </p:spPr>
        <p:txBody>
          <a:bodyPr anchor="b">
            <a:noAutofit/>
          </a:bodyPr>
          <a:lstStyle>
            <a:lvl1pPr marL="1097371" indent="-1097371" algn="l">
              <a:defRPr sz="13400" b="1">
                <a:effectLst/>
              </a:defRPr>
            </a:lvl1pPr>
          </a:lstStyle>
          <a:p>
            <a:r>
              <a:rPr lang="fr-FR" smtClean="0"/>
              <a:t>Modifiez le style du titre</a:t>
            </a:r>
            <a:endParaRPr lang="en-US" dirty="0"/>
          </a:p>
        </p:txBody>
      </p:sp>
      <p:sp>
        <p:nvSpPr>
          <p:cNvPr id="3" name="Content Placeholder 2"/>
          <p:cNvSpPr>
            <a:spLocks noGrp="1"/>
          </p:cNvSpPr>
          <p:nvPr>
            <p:ph idx="1"/>
          </p:nvPr>
        </p:nvSpPr>
        <p:spPr>
          <a:xfrm>
            <a:off x="16538251" y="4682236"/>
            <a:ext cx="14462901" cy="31329671"/>
          </a:xfrm>
        </p:spPr>
        <p:txBody>
          <a:bodyPr anchor="ctr"/>
          <a:lstStyle>
            <a:lvl1pPr>
              <a:defRPr sz="10600"/>
            </a:lvl1pPr>
            <a:lvl2pPr>
              <a:defRPr sz="9600"/>
            </a:lvl2pPr>
            <a:lvl3pPr>
              <a:defRPr sz="8600"/>
            </a:lvl3pPr>
            <a:lvl4pPr>
              <a:defRPr sz="7700"/>
            </a:lvl4pPr>
            <a:lvl5pPr>
              <a:defRPr sz="6700"/>
            </a:lvl5pPr>
            <a:lvl6pPr>
              <a:defRPr sz="9600"/>
            </a:lvl6pPr>
            <a:lvl7pPr>
              <a:defRPr sz="9600"/>
            </a:lvl7pPr>
            <a:lvl8pPr>
              <a:defRPr sz="9600"/>
            </a:lvl8pPr>
            <a:lvl9pPr>
              <a:defRPr sz="9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3873127" y="22388362"/>
            <a:ext cx="12200353" cy="13694401"/>
          </a:xfrm>
        </p:spPr>
        <p:txBody>
          <a:bodyPr/>
          <a:lstStyle>
            <a:lvl1pPr marL="0" indent="0">
              <a:buNone/>
              <a:defRPr sz="6700"/>
            </a:lvl1pPr>
            <a:lvl2pPr marL="2194743" indent="0">
              <a:buNone/>
              <a:defRPr sz="5800"/>
            </a:lvl2pPr>
            <a:lvl3pPr marL="4389486" indent="0">
              <a:buNone/>
              <a:defRPr sz="4800"/>
            </a:lvl3pPr>
            <a:lvl4pPr marL="6584229" indent="0">
              <a:buNone/>
              <a:defRPr sz="4300"/>
            </a:lvl4pPr>
            <a:lvl5pPr marL="8778972" indent="0">
              <a:buNone/>
              <a:defRPr sz="4300"/>
            </a:lvl5pPr>
            <a:lvl6pPr marL="10973714" indent="0">
              <a:buNone/>
              <a:defRPr sz="4300"/>
            </a:lvl6pPr>
            <a:lvl7pPr marL="13168457" indent="0">
              <a:buNone/>
              <a:defRPr sz="4300"/>
            </a:lvl7pPr>
            <a:lvl8pPr marL="15363200" indent="0">
              <a:buNone/>
              <a:defRPr sz="4300"/>
            </a:lvl8pPr>
            <a:lvl9pPr marL="17557943" indent="0">
              <a:buNone/>
              <a:defRPr sz="43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p:cNvSpPr/>
          <p:nvPr/>
        </p:nvSpPr>
        <p:spPr>
          <a:xfrm>
            <a:off x="0" y="24750974"/>
            <a:ext cx="32921575" cy="19144989"/>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9" name="Rectangle 8"/>
          <p:cNvSpPr/>
          <p:nvPr/>
        </p:nvSpPr>
        <p:spPr>
          <a:xfrm>
            <a:off x="0" y="0"/>
            <a:ext cx="32921575" cy="24750974"/>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dirty="0"/>
          </a:p>
        </p:txBody>
      </p:sp>
      <p:sp>
        <p:nvSpPr>
          <p:cNvPr id="10" name="Rectangle 9"/>
          <p:cNvSpPr/>
          <p:nvPr/>
        </p:nvSpPr>
        <p:spPr>
          <a:xfrm>
            <a:off x="0" y="16976632"/>
            <a:ext cx="32921575" cy="14631988"/>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11" name="Oval 10"/>
          <p:cNvSpPr/>
          <p:nvPr/>
        </p:nvSpPr>
        <p:spPr>
          <a:xfrm>
            <a:off x="0" y="10242391"/>
            <a:ext cx="32921575" cy="32678106"/>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3" name="Picture Placeholder 2"/>
          <p:cNvSpPr>
            <a:spLocks noGrp="1"/>
          </p:cNvSpPr>
          <p:nvPr>
            <p:ph type="pic" idx="1"/>
          </p:nvPr>
        </p:nvSpPr>
        <p:spPr>
          <a:xfrm>
            <a:off x="16112184" y="7315994"/>
            <a:ext cx="14814709" cy="20020131"/>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9600"/>
            </a:lvl1pPr>
            <a:lvl2pPr marL="2194743" indent="0">
              <a:buNone/>
              <a:defRPr sz="13400"/>
            </a:lvl2pPr>
            <a:lvl3pPr marL="4389486" indent="0">
              <a:buNone/>
              <a:defRPr sz="11500"/>
            </a:lvl3pPr>
            <a:lvl4pPr marL="6584229" indent="0">
              <a:buNone/>
              <a:defRPr sz="9600"/>
            </a:lvl4pPr>
            <a:lvl5pPr marL="8778972" indent="0">
              <a:buNone/>
              <a:defRPr sz="9600"/>
            </a:lvl5pPr>
            <a:lvl6pPr marL="10973714" indent="0">
              <a:buNone/>
              <a:defRPr sz="9600"/>
            </a:lvl6pPr>
            <a:lvl7pPr marL="13168457" indent="0">
              <a:buNone/>
              <a:defRPr sz="9600"/>
            </a:lvl7pPr>
            <a:lvl8pPr marL="15363200" indent="0">
              <a:buNone/>
              <a:defRPr sz="9600"/>
            </a:lvl8pPr>
            <a:lvl9pPr marL="17557943" indent="0">
              <a:buNone/>
              <a:defRPr sz="96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3160698" y="6467812"/>
            <a:ext cx="13300093" cy="13844830"/>
          </a:xfrm>
        </p:spPr>
        <p:txBody>
          <a:bodyPr anchor="b"/>
          <a:lstStyle>
            <a:lvl1pPr marL="877897" indent="-877897">
              <a:buFont typeface="Georgia" pitchFamily="18" charset="0"/>
              <a:buChar char="*"/>
              <a:defRPr sz="7700"/>
            </a:lvl1pPr>
            <a:lvl2pPr marL="2194743" indent="0">
              <a:buNone/>
              <a:defRPr sz="5800"/>
            </a:lvl2pPr>
            <a:lvl3pPr marL="4389486" indent="0">
              <a:buNone/>
              <a:defRPr sz="4800"/>
            </a:lvl3pPr>
            <a:lvl4pPr marL="6584229" indent="0">
              <a:buNone/>
              <a:defRPr sz="4300"/>
            </a:lvl4pPr>
            <a:lvl5pPr marL="8778972" indent="0">
              <a:buNone/>
              <a:defRPr sz="4300"/>
            </a:lvl5pPr>
            <a:lvl6pPr marL="10973714" indent="0">
              <a:buNone/>
              <a:defRPr sz="4300"/>
            </a:lvl6pPr>
            <a:lvl7pPr marL="13168457" indent="0">
              <a:buNone/>
              <a:defRPr sz="4300"/>
            </a:lvl7pPr>
            <a:lvl8pPr marL="15363200" indent="0">
              <a:buNone/>
              <a:defRPr sz="4300"/>
            </a:lvl8pPr>
            <a:lvl9pPr marL="17557943" indent="0">
              <a:buNone/>
              <a:defRPr sz="43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AA309A6D-C09C-4548-B29A-6CF363A7E532}" type="datetimeFigureOut">
              <a:rPr lang="fr-FR" smtClean="0"/>
              <a:pPr/>
              <a:t>12/03/2015</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pPr/>
              <a:t>‹N°›</a:t>
            </a:fld>
            <a:endParaRPr lang="fr-BE"/>
          </a:p>
        </p:txBody>
      </p:sp>
      <p:sp>
        <p:nvSpPr>
          <p:cNvPr id="2" name="Title 1"/>
          <p:cNvSpPr>
            <a:spLocks noGrp="1"/>
          </p:cNvSpPr>
          <p:nvPr>
            <p:ph type="title"/>
          </p:nvPr>
        </p:nvSpPr>
        <p:spPr>
          <a:xfrm>
            <a:off x="2618417" y="28575395"/>
            <a:ext cx="22982953" cy="7315994"/>
          </a:xfrm>
        </p:spPr>
        <p:txBody>
          <a:bodyPr anchor="b">
            <a:noAutofit/>
          </a:bodyPr>
          <a:lstStyle>
            <a:lvl1pPr algn="l">
              <a:defRPr sz="22100" b="1"/>
            </a:lvl1pPr>
          </a:lstStyle>
          <a:p>
            <a:r>
              <a:rPr lang="fr-FR" smtClean="0"/>
              <a:t>Modifiez le style du titre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32678106"/>
            <a:ext cx="32921575" cy="11217857"/>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8" name="Rectangle 7"/>
          <p:cNvSpPr/>
          <p:nvPr/>
        </p:nvSpPr>
        <p:spPr>
          <a:xfrm>
            <a:off x="0" y="0"/>
            <a:ext cx="32921575" cy="32678106"/>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dirty="0"/>
          </a:p>
        </p:txBody>
      </p:sp>
      <p:sp>
        <p:nvSpPr>
          <p:cNvPr id="9" name="Rectangle 8"/>
          <p:cNvSpPr/>
          <p:nvPr/>
        </p:nvSpPr>
        <p:spPr>
          <a:xfrm>
            <a:off x="0" y="24119763"/>
            <a:ext cx="32921575" cy="14631988"/>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10" name="Oval 9"/>
          <p:cNvSpPr/>
          <p:nvPr/>
        </p:nvSpPr>
        <p:spPr>
          <a:xfrm>
            <a:off x="0" y="10242391"/>
            <a:ext cx="32921575" cy="32678106"/>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38949" tIns="219474" rIns="438949" bIns="219474" rtlCol="0" anchor="ctr"/>
          <a:lstStyle/>
          <a:p>
            <a:pPr algn="ctr"/>
            <a:endParaRPr lang="en-US"/>
          </a:p>
        </p:txBody>
      </p:sp>
      <p:sp>
        <p:nvSpPr>
          <p:cNvPr id="2" name="Title Placeholder 1"/>
          <p:cNvSpPr>
            <a:spLocks noGrp="1"/>
          </p:cNvSpPr>
          <p:nvPr>
            <p:ph type="title"/>
          </p:nvPr>
        </p:nvSpPr>
        <p:spPr>
          <a:xfrm>
            <a:off x="6456465" y="27984912"/>
            <a:ext cx="23447301" cy="7315994"/>
          </a:xfrm>
          <a:prstGeom prst="rect">
            <a:avLst/>
          </a:prstGeom>
          <a:effectLst/>
        </p:spPr>
        <p:txBody>
          <a:bodyPr vert="horz" lIns="438949" tIns="219474" rIns="438949" bIns="219474" rtlCol="0" anchor="t" anchorCtr="0">
            <a:noAutofit/>
          </a:bodyPr>
          <a:lstStyle/>
          <a:p>
            <a:r>
              <a:rPr lang="fr-FR" smtClean="0"/>
              <a:t>Modifiez le style du titre</a:t>
            </a:r>
            <a:endParaRPr lang="en-US" dirty="0"/>
          </a:p>
        </p:txBody>
      </p:sp>
      <p:sp>
        <p:nvSpPr>
          <p:cNvPr id="3" name="Text Placeholder 2"/>
          <p:cNvSpPr>
            <a:spLocks noGrp="1"/>
          </p:cNvSpPr>
          <p:nvPr>
            <p:ph type="body" idx="1"/>
          </p:nvPr>
        </p:nvSpPr>
        <p:spPr>
          <a:xfrm>
            <a:off x="4115197" y="4686973"/>
            <a:ext cx="23045103" cy="22240621"/>
          </a:xfrm>
          <a:prstGeom prst="rect">
            <a:avLst/>
          </a:prstGeom>
        </p:spPr>
        <p:txBody>
          <a:bodyPr vert="horz" lIns="438949" tIns="219474" rIns="438949" bIns="219474"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22222063" y="39506370"/>
            <a:ext cx="9053433" cy="2337054"/>
          </a:xfrm>
          <a:prstGeom prst="rect">
            <a:avLst/>
          </a:prstGeom>
        </p:spPr>
        <p:txBody>
          <a:bodyPr vert="horz" lIns="438949" tIns="219474" rIns="438949" bIns="219474" rtlCol="0" anchor="ctr"/>
          <a:lstStyle>
            <a:lvl1pPr algn="r">
              <a:defRPr sz="5300" b="1">
                <a:solidFill>
                  <a:schemeClr val="tx1">
                    <a:lumMod val="50000"/>
                    <a:lumOff val="50000"/>
                  </a:schemeClr>
                </a:solidFill>
              </a:defRPr>
            </a:lvl1pPr>
          </a:lstStyle>
          <a:p>
            <a:fld id="{AA309A6D-C09C-4548-B29A-6CF363A7E532}" type="datetimeFigureOut">
              <a:rPr lang="fr-FR" smtClean="0"/>
              <a:pPr/>
              <a:t>12/03/2015</a:t>
            </a:fld>
            <a:endParaRPr lang="fr-BE"/>
          </a:p>
        </p:txBody>
      </p:sp>
      <p:sp>
        <p:nvSpPr>
          <p:cNvPr id="5" name="Footer Placeholder 4"/>
          <p:cNvSpPr>
            <a:spLocks noGrp="1"/>
          </p:cNvSpPr>
          <p:nvPr>
            <p:ph type="ftr" sz="quarter" idx="3"/>
          </p:nvPr>
        </p:nvSpPr>
        <p:spPr>
          <a:xfrm>
            <a:off x="1646077" y="39506370"/>
            <a:ext cx="12071248" cy="2337054"/>
          </a:xfrm>
          <a:prstGeom prst="rect">
            <a:avLst/>
          </a:prstGeom>
        </p:spPr>
        <p:txBody>
          <a:bodyPr vert="horz" lIns="438949" tIns="219474" rIns="438949" bIns="219474" rtlCol="0" anchor="ctr"/>
          <a:lstStyle>
            <a:lvl1pPr algn="l">
              <a:defRPr sz="5300" b="1">
                <a:solidFill>
                  <a:schemeClr val="tx1">
                    <a:lumMod val="50000"/>
                    <a:lumOff val="50000"/>
                  </a:schemeClr>
                </a:solidFill>
              </a:defRPr>
            </a:lvl1pPr>
          </a:lstStyle>
          <a:p>
            <a:endParaRPr lang="fr-BE"/>
          </a:p>
        </p:txBody>
      </p:sp>
      <p:sp>
        <p:nvSpPr>
          <p:cNvPr id="6" name="Slide Number Placeholder 5"/>
          <p:cNvSpPr>
            <a:spLocks noGrp="1"/>
          </p:cNvSpPr>
          <p:nvPr>
            <p:ph type="sldNum" sz="quarter" idx="4"/>
          </p:nvPr>
        </p:nvSpPr>
        <p:spPr>
          <a:xfrm>
            <a:off x="13717323" y="39506370"/>
            <a:ext cx="6584315" cy="2337054"/>
          </a:xfrm>
          <a:prstGeom prst="rect">
            <a:avLst/>
          </a:prstGeom>
        </p:spPr>
        <p:txBody>
          <a:bodyPr vert="horz" lIns="438949" tIns="219474" rIns="438949" bIns="219474" rtlCol="0" anchor="ctr"/>
          <a:lstStyle>
            <a:lvl1pPr algn="ctr">
              <a:defRPr sz="5800" b="1">
                <a:solidFill>
                  <a:schemeClr val="tx1">
                    <a:lumMod val="50000"/>
                    <a:lumOff val="50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marL="1536320" indent="-1536320" algn="r" defTabSz="4389486" rtl="0" eaLnBrk="1" latinLnBrk="0" hangingPunct="1">
        <a:spcBef>
          <a:spcPct val="0"/>
        </a:spcBef>
        <a:buClr>
          <a:schemeClr val="accent6">
            <a:lumMod val="75000"/>
          </a:schemeClr>
        </a:buClr>
        <a:buSzPct val="128000"/>
        <a:buFont typeface="Georgia" pitchFamily="18" charset="0"/>
        <a:buChar char="*"/>
        <a:defRPr sz="221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097371"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10600" kern="1200">
          <a:solidFill>
            <a:schemeClr val="tx1">
              <a:lumMod val="75000"/>
              <a:lumOff val="25000"/>
            </a:schemeClr>
          </a:solidFill>
          <a:latin typeface="+mn-lt"/>
          <a:ea typeface="+mn-ea"/>
          <a:cs typeface="+mn-cs"/>
        </a:defRPr>
      </a:lvl1pPr>
      <a:lvl2pPr marL="2633691"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9600" kern="1200">
          <a:solidFill>
            <a:schemeClr val="tx1">
              <a:lumMod val="75000"/>
              <a:lumOff val="25000"/>
            </a:schemeClr>
          </a:solidFill>
          <a:latin typeface="+mn-lt"/>
          <a:ea typeface="+mn-ea"/>
          <a:cs typeface="+mn-cs"/>
        </a:defRPr>
      </a:lvl2pPr>
      <a:lvl3pPr marL="3950537"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8600" kern="1200">
          <a:solidFill>
            <a:schemeClr val="tx1">
              <a:lumMod val="75000"/>
              <a:lumOff val="25000"/>
            </a:schemeClr>
          </a:solidFill>
          <a:latin typeface="+mn-lt"/>
          <a:ea typeface="+mn-ea"/>
          <a:cs typeface="+mn-cs"/>
        </a:defRPr>
      </a:lvl3pPr>
      <a:lvl4pPr marL="5267383"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7700" kern="1200">
          <a:solidFill>
            <a:schemeClr val="tx1">
              <a:lumMod val="75000"/>
              <a:lumOff val="25000"/>
            </a:schemeClr>
          </a:solidFill>
          <a:latin typeface="+mn-lt"/>
          <a:ea typeface="+mn-ea"/>
          <a:cs typeface="+mn-cs"/>
        </a:defRPr>
      </a:lvl4pPr>
      <a:lvl5pPr marL="6672018"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6700" kern="1200">
          <a:solidFill>
            <a:schemeClr val="tx1">
              <a:lumMod val="75000"/>
              <a:lumOff val="25000"/>
            </a:schemeClr>
          </a:solidFill>
          <a:latin typeface="+mn-lt"/>
          <a:ea typeface="+mn-ea"/>
          <a:cs typeface="+mn-cs"/>
        </a:defRPr>
      </a:lvl5pPr>
      <a:lvl6pPr marL="7988864"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6700" kern="1200">
          <a:solidFill>
            <a:schemeClr val="tx1">
              <a:lumMod val="75000"/>
              <a:lumOff val="25000"/>
            </a:schemeClr>
          </a:solidFill>
          <a:latin typeface="+mn-lt"/>
          <a:ea typeface="+mn-ea"/>
          <a:cs typeface="+mn-cs"/>
        </a:defRPr>
      </a:lvl6pPr>
      <a:lvl7pPr marL="9437394"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6700" kern="1200">
          <a:solidFill>
            <a:schemeClr val="tx1">
              <a:lumMod val="75000"/>
              <a:lumOff val="25000"/>
            </a:schemeClr>
          </a:solidFill>
          <a:latin typeface="+mn-lt"/>
          <a:ea typeface="+mn-ea"/>
          <a:cs typeface="+mn-cs"/>
        </a:defRPr>
      </a:lvl7pPr>
      <a:lvl8pPr marL="10973714"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6700" kern="1200">
          <a:solidFill>
            <a:schemeClr val="tx1">
              <a:lumMod val="75000"/>
              <a:lumOff val="25000"/>
            </a:schemeClr>
          </a:solidFill>
          <a:latin typeface="+mn-lt"/>
          <a:ea typeface="+mn-ea"/>
          <a:cs typeface="+mn-cs"/>
        </a:defRPr>
      </a:lvl8pPr>
      <a:lvl9pPr marL="12422245" indent="-877897" algn="l" defTabSz="4389486" rtl="0" eaLnBrk="1" latinLnBrk="0" hangingPunct="1">
        <a:spcBef>
          <a:spcPct val="20000"/>
        </a:spcBef>
        <a:spcAft>
          <a:spcPts val="1440"/>
        </a:spcAft>
        <a:buClr>
          <a:schemeClr val="accent6">
            <a:lumMod val="75000"/>
          </a:schemeClr>
        </a:buClr>
        <a:buSzPct val="130000"/>
        <a:buFont typeface="Georgia" pitchFamily="18" charset="0"/>
        <a:buChar char="*"/>
        <a:defRPr sz="6700" kern="1200">
          <a:solidFill>
            <a:schemeClr val="tx1">
              <a:lumMod val="75000"/>
              <a:lumOff val="25000"/>
            </a:schemeClr>
          </a:solidFill>
          <a:latin typeface="+mn-lt"/>
          <a:ea typeface="+mn-ea"/>
          <a:cs typeface="+mn-cs"/>
        </a:defRPr>
      </a:lvl9pPr>
    </p:bodyStyle>
    <p:otherStyle>
      <a:defPPr>
        <a:defRPr lang="en-US"/>
      </a:defPPr>
      <a:lvl1pPr marL="0" algn="l" defTabSz="4389486" rtl="0" eaLnBrk="1" latinLnBrk="0" hangingPunct="1">
        <a:defRPr sz="8600" kern="1200">
          <a:solidFill>
            <a:schemeClr val="tx1"/>
          </a:solidFill>
          <a:latin typeface="+mn-lt"/>
          <a:ea typeface="+mn-ea"/>
          <a:cs typeface="+mn-cs"/>
        </a:defRPr>
      </a:lvl1pPr>
      <a:lvl2pPr marL="2194743" algn="l" defTabSz="4389486" rtl="0" eaLnBrk="1" latinLnBrk="0" hangingPunct="1">
        <a:defRPr sz="8600" kern="1200">
          <a:solidFill>
            <a:schemeClr val="tx1"/>
          </a:solidFill>
          <a:latin typeface="+mn-lt"/>
          <a:ea typeface="+mn-ea"/>
          <a:cs typeface="+mn-cs"/>
        </a:defRPr>
      </a:lvl2pPr>
      <a:lvl3pPr marL="4389486" algn="l" defTabSz="4389486" rtl="0" eaLnBrk="1" latinLnBrk="0" hangingPunct="1">
        <a:defRPr sz="8600" kern="1200">
          <a:solidFill>
            <a:schemeClr val="tx1"/>
          </a:solidFill>
          <a:latin typeface="+mn-lt"/>
          <a:ea typeface="+mn-ea"/>
          <a:cs typeface="+mn-cs"/>
        </a:defRPr>
      </a:lvl3pPr>
      <a:lvl4pPr marL="6584229" algn="l" defTabSz="4389486" rtl="0" eaLnBrk="1" latinLnBrk="0" hangingPunct="1">
        <a:defRPr sz="8600" kern="1200">
          <a:solidFill>
            <a:schemeClr val="tx1"/>
          </a:solidFill>
          <a:latin typeface="+mn-lt"/>
          <a:ea typeface="+mn-ea"/>
          <a:cs typeface="+mn-cs"/>
        </a:defRPr>
      </a:lvl4pPr>
      <a:lvl5pPr marL="8778972" algn="l" defTabSz="4389486" rtl="0" eaLnBrk="1" latinLnBrk="0" hangingPunct="1">
        <a:defRPr sz="8600" kern="1200">
          <a:solidFill>
            <a:schemeClr val="tx1"/>
          </a:solidFill>
          <a:latin typeface="+mn-lt"/>
          <a:ea typeface="+mn-ea"/>
          <a:cs typeface="+mn-cs"/>
        </a:defRPr>
      </a:lvl5pPr>
      <a:lvl6pPr marL="10973714" algn="l" defTabSz="4389486" rtl="0" eaLnBrk="1" latinLnBrk="0" hangingPunct="1">
        <a:defRPr sz="8600" kern="1200">
          <a:solidFill>
            <a:schemeClr val="tx1"/>
          </a:solidFill>
          <a:latin typeface="+mn-lt"/>
          <a:ea typeface="+mn-ea"/>
          <a:cs typeface="+mn-cs"/>
        </a:defRPr>
      </a:lvl6pPr>
      <a:lvl7pPr marL="13168457" algn="l" defTabSz="4389486" rtl="0" eaLnBrk="1" latinLnBrk="0" hangingPunct="1">
        <a:defRPr sz="8600" kern="1200">
          <a:solidFill>
            <a:schemeClr val="tx1"/>
          </a:solidFill>
          <a:latin typeface="+mn-lt"/>
          <a:ea typeface="+mn-ea"/>
          <a:cs typeface="+mn-cs"/>
        </a:defRPr>
      </a:lvl7pPr>
      <a:lvl8pPr marL="15363200" algn="l" defTabSz="4389486" rtl="0" eaLnBrk="1" latinLnBrk="0" hangingPunct="1">
        <a:defRPr sz="8600" kern="1200">
          <a:solidFill>
            <a:schemeClr val="tx1"/>
          </a:solidFill>
          <a:latin typeface="+mn-lt"/>
          <a:ea typeface="+mn-ea"/>
          <a:cs typeface="+mn-cs"/>
        </a:defRPr>
      </a:lvl8pPr>
      <a:lvl9pPr marL="17557943" algn="l" defTabSz="4389486"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15145" y="3961177"/>
            <a:ext cx="9870178" cy="9929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400" b="1" dirty="0" smtClean="0">
                <a:solidFill>
                  <a:schemeClr val="tx1"/>
                </a:solidFill>
              </a:rPr>
              <a:t>Département</a:t>
            </a:r>
            <a:r>
              <a:rPr lang="fr-FR" sz="4400" dirty="0" smtClean="0">
                <a:solidFill>
                  <a:schemeClr val="tx1"/>
                </a:solidFill>
              </a:rPr>
              <a:t> </a:t>
            </a:r>
            <a:r>
              <a:rPr lang="fr-FR" sz="4400" b="1" dirty="0" smtClean="0">
                <a:solidFill>
                  <a:schemeClr val="tx1"/>
                </a:solidFill>
              </a:rPr>
              <a:t>de Chimie</a:t>
            </a:r>
            <a:endParaRPr lang="fr-FR" sz="4400" dirty="0">
              <a:solidFill>
                <a:schemeClr val="tx1"/>
              </a:solidFill>
            </a:endParaRPr>
          </a:p>
        </p:txBody>
      </p:sp>
      <p:sp>
        <p:nvSpPr>
          <p:cNvPr id="4" name="Rectangle à coins arrondis 3"/>
          <p:cNvSpPr/>
          <p:nvPr/>
        </p:nvSpPr>
        <p:spPr>
          <a:xfrm>
            <a:off x="475011" y="8194453"/>
            <a:ext cx="31827536" cy="51996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4000" b="1" dirty="0" smtClean="0">
                <a:solidFill>
                  <a:schemeClr val="tx1"/>
                </a:solidFill>
              </a:rPr>
              <a:t>     </a:t>
            </a:r>
            <a:r>
              <a:rPr lang="fr-FR" sz="4400" b="1" dirty="0" smtClean="0">
                <a:solidFill>
                  <a:schemeClr val="tx1"/>
                </a:solidFill>
              </a:rPr>
              <a:t>La chimie organométallique a connu une très grande importance, si on considère son rôle joué dans différentes </a:t>
            </a:r>
            <a:r>
              <a:rPr lang="fr-FR" sz="4400" b="1" smtClean="0">
                <a:solidFill>
                  <a:schemeClr val="tx1"/>
                </a:solidFill>
              </a:rPr>
              <a:t>domaines telle que </a:t>
            </a:r>
            <a:r>
              <a:rPr lang="fr-FR" sz="4400" b="1" dirty="0" smtClean="0">
                <a:solidFill>
                  <a:schemeClr val="tx1"/>
                </a:solidFill>
              </a:rPr>
              <a:t>la chimie, médecine, environnement, catalyse ….</a:t>
            </a:r>
          </a:p>
          <a:p>
            <a:r>
              <a:rPr lang="fr-FR" sz="4400" b="1" dirty="0" smtClean="0">
                <a:solidFill>
                  <a:schemeClr val="tx1"/>
                </a:solidFill>
              </a:rPr>
              <a:t>     Dans notre travail, nous allons étudier l’interaction entre un composé </a:t>
            </a:r>
            <a:r>
              <a:rPr lang="fr-FR" sz="4400" b="1" dirty="0" err="1" smtClean="0">
                <a:solidFill>
                  <a:schemeClr val="tx1"/>
                </a:solidFill>
              </a:rPr>
              <a:t>dithiolique</a:t>
            </a:r>
            <a:r>
              <a:rPr lang="fr-FR" sz="4400" b="1" dirty="0" smtClean="0">
                <a:solidFill>
                  <a:schemeClr val="tx1"/>
                </a:solidFill>
              </a:rPr>
              <a:t> et un métal par méthode électrochimique dans différentes milieux: </a:t>
            </a:r>
            <a:r>
              <a:rPr lang="fr-FR" sz="4400" b="1" dirty="0" err="1" smtClean="0">
                <a:solidFill>
                  <a:schemeClr val="tx1"/>
                </a:solidFill>
              </a:rPr>
              <a:t>pirydine</a:t>
            </a:r>
            <a:r>
              <a:rPr lang="fr-FR" sz="4400" b="1" dirty="0" smtClean="0">
                <a:solidFill>
                  <a:schemeClr val="tx1"/>
                </a:solidFill>
              </a:rPr>
              <a:t>, DMF, </a:t>
            </a:r>
            <a:r>
              <a:rPr lang="fr-FR" sz="4400" b="1" dirty="0" err="1" smtClean="0">
                <a:solidFill>
                  <a:schemeClr val="tx1"/>
                </a:solidFill>
              </a:rPr>
              <a:t>acétonitril</a:t>
            </a:r>
            <a:r>
              <a:rPr lang="fr-FR" sz="4400" b="1" dirty="0" smtClean="0">
                <a:solidFill>
                  <a:schemeClr val="tx1"/>
                </a:solidFill>
              </a:rPr>
              <a:t> en présence et en absences d’autres sels de métaux.</a:t>
            </a:r>
          </a:p>
          <a:p>
            <a:r>
              <a:rPr lang="fr-FR" sz="4400" b="1" dirty="0" smtClean="0">
                <a:solidFill>
                  <a:schemeClr val="tx1"/>
                </a:solidFill>
              </a:rPr>
              <a:t>La technique choisie est la </a:t>
            </a:r>
            <a:r>
              <a:rPr lang="fr-FR" sz="4400" b="1" dirty="0" err="1" smtClean="0">
                <a:solidFill>
                  <a:schemeClr val="tx1"/>
                </a:solidFill>
              </a:rPr>
              <a:t>voltametrie</a:t>
            </a:r>
            <a:r>
              <a:rPr lang="fr-FR" sz="4400" b="1" dirty="0" smtClean="0">
                <a:solidFill>
                  <a:schemeClr val="tx1"/>
                </a:solidFill>
              </a:rPr>
              <a:t> cyclique .</a:t>
            </a:r>
          </a:p>
          <a:p>
            <a:r>
              <a:rPr lang="fr-FR" sz="4400" b="1" dirty="0" smtClean="0">
                <a:solidFill>
                  <a:schemeClr val="tx1"/>
                </a:solidFill>
              </a:rPr>
              <a:t>Nous allons voir l’activation des sels de métaux , et nous allons proposé des mécanismes.</a:t>
            </a:r>
          </a:p>
        </p:txBody>
      </p:sp>
      <p:sp>
        <p:nvSpPr>
          <p:cNvPr id="5" name="Rectangle 4"/>
          <p:cNvSpPr/>
          <p:nvPr/>
        </p:nvSpPr>
        <p:spPr>
          <a:xfrm>
            <a:off x="1411115" y="26268461"/>
            <a:ext cx="8327468" cy="1124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b="1" dirty="0" smtClean="0">
                <a:solidFill>
                  <a:schemeClr val="tx1"/>
                </a:solidFill>
              </a:rPr>
              <a:t>2.LES </a:t>
            </a:r>
            <a:r>
              <a:rPr lang="fr-FR" sz="5400" b="1" dirty="0">
                <a:solidFill>
                  <a:schemeClr val="tx1"/>
                </a:solidFill>
              </a:rPr>
              <a:t>DITHIOLE-THIONES</a:t>
            </a:r>
            <a:endParaRPr lang="fr-FR" sz="5400" b="1" dirty="0">
              <a:solidFill>
                <a:schemeClr val="tx1"/>
              </a:solidFill>
              <a:latin typeface="Arial" pitchFamily="34" charset="0"/>
              <a:cs typeface="Arial" pitchFamily="34" charset="0"/>
            </a:endParaRPr>
          </a:p>
        </p:txBody>
      </p:sp>
      <p:sp>
        <p:nvSpPr>
          <p:cNvPr id="6" name="Rectangle à coins arrondis 5"/>
          <p:cNvSpPr/>
          <p:nvPr/>
        </p:nvSpPr>
        <p:spPr>
          <a:xfrm>
            <a:off x="833954" y="27636613"/>
            <a:ext cx="9408686" cy="943523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b="1" dirty="0" smtClean="0">
              <a:solidFill>
                <a:schemeClr val="tx1"/>
              </a:solidFill>
              <a:latin typeface="Arial" pitchFamily="34" charset="0"/>
              <a:cs typeface="Arial" pitchFamily="34" charset="0"/>
            </a:endParaRPr>
          </a:p>
          <a:p>
            <a:pPr algn="ctr"/>
            <a:r>
              <a:rPr lang="fr-FR" sz="3600" b="1" dirty="0">
                <a:solidFill>
                  <a:schemeClr val="tx1"/>
                </a:solidFill>
                <a:latin typeface="Arial" pitchFamily="34" charset="0"/>
                <a:cs typeface="Arial" pitchFamily="34" charset="0"/>
              </a:rPr>
              <a:t>Les 1,2-dithiole-3-thiones (</a:t>
            </a:r>
            <a:r>
              <a:rPr lang="fr-FR" sz="3600" b="1" dirty="0" err="1">
                <a:solidFill>
                  <a:schemeClr val="tx1"/>
                </a:solidFill>
                <a:latin typeface="Arial" pitchFamily="34" charset="0"/>
                <a:cs typeface="Arial" pitchFamily="34" charset="0"/>
              </a:rPr>
              <a:t>dithiolethiones</a:t>
            </a:r>
            <a:r>
              <a:rPr lang="fr-FR" sz="3600" b="1" dirty="0">
                <a:solidFill>
                  <a:schemeClr val="tx1"/>
                </a:solidFill>
                <a:latin typeface="Arial" pitchFamily="34" charset="0"/>
                <a:cs typeface="Arial" pitchFamily="34" charset="0"/>
              </a:rPr>
              <a:t>) sont des hétérocycles sulfurés dont la structure générale est présentée sur </a:t>
            </a:r>
          </a:p>
          <a:p>
            <a:pPr algn="ctr"/>
            <a:endParaRPr lang="fr-FR" sz="3600" b="1" dirty="0" smtClean="0">
              <a:solidFill>
                <a:schemeClr val="tx1"/>
              </a:solidFill>
              <a:latin typeface="Arial" pitchFamily="34" charset="0"/>
              <a:cs typeface="Arial" pitchFamily="34" charset="0"/>
            </a:endParaRPr>
          </a:p>
          <a:p>
            <a:pPr algn="ctr"/>
            <a:endParaRPr lang="fr-FR" sz="3600" b="1" dirty="0">
              <a:solidFill>
                <a:schemeClr val="tx1"/>
              </a:solidFill>
              <a:latin typeface="Arial" pitchFamily="34" charset="0"/>
              <a:cs typeface="Arial" pitchFamily="34" charset="0"/>
            </a:endParaRPr>
          </a:p>
          <a:p>
            <a:pPr algn="ctr"/>
            <a:endParaRPr lang="fr-FR" sz="3600" b="1" dirty="0" smtClean="0">
              <a:solidFill>
                <a:schemeClr val="tx1"/>
              </a:solidFill>
              <a:latin typeface="Arial" pitchFamily="34" charset="0"/>
              <a:cs typeface="Arial" pitchFamily="34" charset="0"/>
            </a:endParaRPr>
          </a:p>
          <a:p>
            <a:pPr algn="ctr"/>
            <a:endParaRPr lang="fr-FR" sz="2400" b="1" dirty="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r>
              <a:rPr lang="fr-FR" sz="3600" b="1" dirty="0">
                <a:solidFill>
                  <a:schemeClr val="tx1">
                    <a:lumMod val="95000"/>
                    <a:lumOff val="5000"/>
                  </a:schemeClr>
                </a:solidFill>
              </a:rPr>
              <a:t>Formule générale des 1,2-dithiole-3-thiones</a:t>
            </a:r>
            <a:endParaRPr lang="fr-FR" sz="3600" dirty="0">
              <a:solidFill>
                <a:schemeClr val="tx1">
                  <a:lumMod val="95000"/>
                  <a:lumOff val="5000"/>
                </a:schemeClr>
              </a:solidFill>
            </a:endParaRPr>
          </a:p>
        </p:txBody>
      </p:sp>
      <p:sp>
        <p:nvSpPr>
          <p:cNvPr id="7" name="Rectangle 6"/>
          <p:cNvSpPr/>
          <p:nvPr/>
        </p:nvSpPr>
        <p:spPr>
          <a:xfrm>
            <a:off x="12234759" y="6898309"/>
            <a:ext cx="8114460"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b="1" dirty="0" smtClean="0">
                <a:solidFill>
                  <a:schemeClr val="bg2">
                    <a:lumMod val="50000"/>
                  </a:schemeClr>
                </a:solidFill>
                <a:latin typeface="Arial" pitchFamily="34" charset="0"/>
                <a:cs typeface="Arial" pitchFamily="34" charset="0"/>
              </a:rPr>
              <a:t> </a:t>
            </a:r>
            <a:r>
              <a:rPr lang="fr-FR" sz="5400" b="1" dirty="0">
                <a:solidFill>
                  <a:schemeClr val="bg2">
                    <a:lumMod val="50000"/>
                  </a:schemeClr>
                </a:solidFill>
                <a:latin typeface="Arial" pitchFamily="34" charset="0"/>
                <a:cs typeface="Arial" pitchFamily="34" charset="0"/>
              </a:rPr>
              <a:t>Résume</a:t>
            </a:r>
          </a:p>
        </p:txBody>
      </p:sp>
      <p:sp>
        <p:nvSpPr>
          <p:cNvPr id="18" name="Rectangle 17"/>
          <p:cNvSpPr/>
          <p:nvPr/>
        </p:nvSpPr>
        <p:spPr>
          <a:xfrm>
            <a:off x="12212315" y="5308433"/>
            <a:ext cx="8215370" cy="12298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400" dirty="0" smtClean="0">
                <a:solidFill>
                  <a:schemeClr val="tx1"/>
                </a:solidFill>
              </a:rPr>
              <a:t>Mars 2015</a:t>
            </a:r>
            <a:endParaRPr lang="fr-FR" sz="4400"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90181" y="971621"/>
            <a:ext cx="2931240" cy="196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à coins arrondis 22"/>
          <p:cNvSpPr/>
          <p:nvPr/>
        </p:nvSpPr>
        <p:spPr>
          <a:xfrm>
            <a:off x="475011" y="16258397"/>
            <a:ext cx="10224076" cy="9217976"/>
          </a:xfrm>
          <a:prstGeom prst="roundRect">
            <a:avLst>
              <a:gd name="adj" fmla="val 2204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3200" b="1" dirty="0" smtClean="0">
              <a:solidFill>
                <a:schemeClr val="tx1"/>
              </a:solidFill>
              <a:latin typeface="Arial" pitchFamily="34" charset="0"/>
              <a:cs typeface="Arial" pitchFamily="34" charset="0"/>
            </a:endParaRPr>
          </a:p>
          <a:p>
            <a:pPr algn="ctr"/>
            <a:r>
              <a:rPr lang="fr-FR" sz="3600" b="1" dirty="0">
                <a:solidFill>
                  <a:schemeClr val="tx1"/>
                </a:solidFill>
              </a:rPr>
              <a:t>L’étude de la </a:t>
            </a:r>
            <a:r>
              <a:rPr lang="fr-FR" sz="3600" b="1" dirty="0" err="1">
                <a:solidFill>
                  <a:schemeClr val="tx1"/>
                </a:solidFill>
              </a:rPr>
              <a:t>complexation</a:t>
            </a:r>
            <a:r>
              <a:rPr lang="fr-FR" sz="3600" b="1" dirty="0">
                <a:solidFill>
                  <a:schemeClr val="tx1"/>
                </a:solidFill>
              </a:rPr>
              <a:t> électrochimique des métaux par des composés organiques c’est l’examen de l’effet des ions de ces métaux sur le comportement électrochimique de ces composés </a:t>
            </a:r>
            <a:r>
              <a:rPr lang="fr-FR" sz="3600" b="1" dirty="0" smtClean="0">
                <a:solidFill>
                  <a:schemeClr val="tx1"/>
                </a:solidFill>
              </a:rPr>
              <a:t>.</a:t>
            </a:r>
          </a:p>
          <a:p>
            <a:pPr algn="ctr"/>
            <a:r>
              <a:rPr lang="fr-FR" sz="3600" b="1" dirty="0">
                <a:solidFill>
                  <a:schemeClr val="tx1"/>
                </a:solidFill>
              </a:rPr>
              <a:t>Un complexe d’inclusion est une association d’où moins deux molécules dont l’une le substrat (ou invité) est encapsulé de façon totale ou partielle par </a:t>
            </a:r>
            <a:r>
              <a:rPr lang="fr-FR" sz="3600" b="1" dirty="0" smtClean="0">
                <a:solidFill>
                  <a:schemeClr val="tx1"/>
                </a:solidFill>
              </a:rPr>
              <a:t>l’autre</a:t>
            </a:r>
          </a:p>
          <a:p>
            <a:pPr algn="ctr"/>
            <a:r>
              <a:rPr lang="fr-FR" sz="3600" b="1" dirty="0">
                <a:solidFill>
                  <a:schemeClr val="tx1"/>
                </a:solidFill>
              </a:rPr>
              <a:t>le récepteur ou (hôte) sous l’effet d’interaction faibles , aucune  liaison covalente n’est crée ce qui permet une dissociation aisée ou douce du complexe formé </a:t>
            </a:r>
            <a:r>
              <a:rPr lang="fr-FR" sz="3600" b="1" dirty="0"/>
              <a:t>.</a:t>
            </a:r>
            <a:endParaRPr lang="en-US" sz="3600" b="1" dirty="0"/>
          </a:p>
          <a:p>
            <a:pPr algn="ctr"/>
            <a:endParaRPr lang="fr-FR" sz="5400" b="1" dirty="0">
              <a:solidFill>
                <a:schemeClr val="tx1"/>
              </a:solidFill>
            </a:endParaRPr>
          </a:p>
        </p:txBody>
      </p:sp>
      <p:pic>
        <p:nvPicPr>
          <p:cNvPr id="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1075" y="1043629"/>
            <a:ext cx="2931240" cy="196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Rectangle 31"/>
          <p:cNvSpPr/>
          <p:nvPr/>
        </p:nvSpPr>
        <p:spPr>
          <a:xfrm>
            <a:off x="6959533" y="4370614"/>
            <a:ext cx="19730192" cy="1861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400" dirty="0">
              <a:solidFill>
                <a:schemeClr val="tx1"/>
              </a:solidFill>
            </a:endParaRPr>
          </a:p>
        </p:txBody>
      </p:sp>
      <p:sp>
        <p:nvSpPr>
          <p:cNvPr id="34" name="Rectangle 33"/>
          <p:cNvSpPr/>
          <p:nvPr/>
        </p:nvSpPr>
        <p:spPr>
          <a:xfrm>
            <a:off x="2816129" y="4594053"/>
            <a:ext cx="9249519" cy="923330"/>
          </a:xfrm>
          <a:prstGeom prst="rect">
            <a:avLst/>
          </a:prstGeom>
        </p:spPr>
        <p:txBody>
          <a:bodyPr wrap="none">
            <a:spAutoFit/>
          </a:bodyPr>
          <a:lstStyle/>
          <a:p>
            <a:pPr algn="ctr"/>
            <a:r>
              <a:rPr lang="fr-FR" sz="5400" dirty="0" smtClean="0"/>
              <a:t>Présenté par :  DEHANE </a:t>
            </a:r>
            <a:r>
              <a:rPr lang="fr-FR" sz="5400" dirty="0" err="1" smtClean="0"/>
              <a:t>Amor</a:t>
            </a:r>
            <a:endParaRPr lang="fr-FR" sz="5400" dirty="0"/>
          </a:p>
        </p:txBody>
      </p:sp>
      <p:grpSp>
        <p:nvGrpSpPr>
          <p:cNvPr id="2" name="Groupe 1"/>
          <p:cNvGrpSpPr/>
          <p:nvPr/>
        </p:nvGrpSpPr>
        <p:grpSpPr>
          <a:xfrm>
            <a:off x="4075411" y="561607"/>
            <a:ext cx="24717548" cy="3151415"/>
            <a:chOff x="1173055" y="2811201"/>
            <a:chExt cx="30504026" cy="2571768"/>
          </a:xfrm>
        </p:grpSpPr>
        <p:sp>
          <p:nvSpPr>
            <p:cNvPr id="38" name="Rectangle à coins arrondis 37"/>
            <p:cNvSpPr/>
            <p:nvPr/>
          </p:nvSpPr>
          <p:spPr>
            <a:xfrm>
              <a:off x="1173055" y="2811201"/>
              <a:ext cx="30504026" cy="257176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solidFill>
                  <a:schemeClr val="tx1"/>
                </a:solidFill>
              </a:endParaRPr>
            </a:p>
          </p:txBody>
        </p:sp>
        <p:sp>
          <p:nvSpPr>
            <p:cNvPr id="39" name="ZoneTexte 38"/>
            <p:cNvSpPr txBox="1"/>
            <p:nvPr/>
          </p:nvSpPr>
          <p:spPr>
            <a:xfrm>
              <a:off x="1470370" y="3051937"/>
              <a:ext cx="30005774" cy="2109799"/>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GB" sz="5400" b="1" dirty="0" err="1" smtClean="0">
                  <a:latin typeface="Algerian" pitchFamily="82" charset="0"/>
                </a:rPr>
                <a:t>étude</a:t>
              </a:r>
              <a:r>
                <a:rPr lang="en-GB" sz="5400" b="1" dirty="0" smtClean="0">
                  <a:latin typeface="Algerian" pitchFamily="82" charset="0"/>
                </a:rPr>
                <a:t> de </a:t>
              </a:r>
              <a:r>
                <a:rPr lang="en-GB" sz="5400" b="1" dirty="0" err="1" smtClean="0">
                  <a:latin typeface="Algerian" pitchFamily="82" charset="0"/>
                </a:rPr>
                <a:t>reactivite</a:t>
              </a:r>
              <a:r>
                <a:rPr lang="en-GB" sz="5400" b="1" dirty="0" smtClean="0">
                  <a:latin typeface="Algerian" pitchFamily="82" charset="0"/>
                </a:rPr>
                <a:t> de cobalt </a:t>
              </a:r>
              <a:r>
                <a:rPr lang="en-GB" sz="5400" b="1" dirty="0" err="1" smtClean="0">
                  <a:latin typeface="Algerian" pitchFamily="82" charset="0"/>
                </a:rPr>
                <a:t>vis</a:t>
              </a:r>
              <a:r>
                <a:rPr lang="en-GB" sz="5400" b="1" dirty="0" smtClean="0">
                  <a:latin typeface="Algerian" pitchFamily="82" charset="0"/>
                </a:rPr>
                <a:t> a </a:t>
              </a:r>
              <a:r>
                <a:rPr lang="en-GB" sz="5400" b="1" dirty="0" err="1" smtClean="0">
                  <a:latin typeface="Algerian" pitchFamily="82" charset="0"/>
                </a:rPr>
                <a:t>vis</a:t>
              </a:r>
              <a:r>
                <a:rPr lang="en-GB" sz="5400" b="1" dirty="0" smtClean="0">
                  <a:latin typeface="Algerian" pitchFamily="82" charset="0"/>
                </a:rPr>
                <a:t> de </a:t>
              </a:r>
              <a:r>
                <a:rPr lang="en-GB" sz="5400" b="1" dirty="0" err="1" smtClean="0">
                  <a:latin typeface="Algerian" pitchFamily="82" charset="0"/>
                </a:rPr>
                <a:t>composés</a:t>
              </a:r>
              <a:r>
                <a:rPr lang="en-GB" sz="5400" b="1" dirty="0" smtClean="0">
                  <a:latin typeface="Algerian" pitchFamily="82" charset="0"/>
                </a:rPr>
                <a:t> </a:t>
              </a:r>
              <a:r>
                <a:rPr lang="en-GB" sz="5400" b="1" dirty="0" err="1" smtClean="0">
                  <a:latin typeface="Algerian" pitchFamily="82" charset="0"/>
                </a:rPr>
                <a:t>dithiolique</a:t>
              </a:r>
              <a:r>
                <a:rPr lang="en-GB" sz="5400" b="1" dirty="0" smtClean="0">
                  <a:latin typeface="Algerian" pitchFamily="82" charset="0"/>
                </a:rPr>
                <a:t> en absence et en presence des </a:t>
              </a:r>
              <a:r>
                <a:rPr lang="en-GB" sz="5400" b="1" dirty="0" err="1" smtClean="0">
                  <a:latin typeface="Algerian" pitchFamily="82" charset="0"/>
                </a:rPr>
                <a:t>sels</a:t>
              </a:r>
              <a:r>
                <a:rPr lang="en-GB" sz="5400" b="1" dirty="0" smtClean="0">
                  <a:latin typeface="Algerian" pitchFamily="82" charset="0"/>
                </a:rPr>
                <a:t> de F</a:t>
              </a:r>
              <a:r>
                <a:rPr lang="en-GB" sz="5400" b="1" dirty="0" smtClean="0">
                  <a:latin typeface="Arial Black" pitchFamily="34" charset="0"/>
                </a:rPr>
                <a:t>e</a:t>
              </a:r>
              <a:r>
                <a:rPr lang="en-GB" sz="5400" b="1" dirty="0" smtClean="0">
                  <a:latin typeface="Algerian" pitchFamily="82" charset="0"/>
                </a:rPr>
                <a:t> </a:t>
              </a:r>
              <a:r>
                <a:rPr lang="en-GB" sz="5400" b="1" dirty="0" err="1" smtClean="0">
                  <a:latin typeface="Algerian" pitchFamily="82" charset="0"/>
                </a:rPr>
                <a:t>ou</a:t>
              </a:r>
              <a:r>
                <a:rPr lang="en-GB" sz="5400" b="1" dirty="0" smtClean="0">
                  <a:latin typeface="Algerian" pitchFamily="82" charset="0"/>
                </a:rPr>
                <a:t> Z</a:t>
              </a:r>
              <a:r>
                <a:rPr lang="en-GB" sz="5400" b="1" dirty="0" smtClean="0">
                  <a:latin typeface="Arial Black" pitchFamily="34" charset="0"/>
                </a:rPr>
                <a:t>n</a:t>
              </a:r>
              <a:r>
                <a:rPr lang="en-GB" sz="5400" b="1" dirty="0" smtClean="0">
                  <a:latin typeface="Algerian" pitchFamily="82" charset="0"/>
                </a:rPr>
                <a:t> en milieu </a:t>
              </a:r>
              <a:r>
                <a:rPr lang="en-GB" sz="5400" b="1" dirty="0" err="1" smtClean="0">
                  <a:latin typeface="Algerian" pitchFamily="82" charset="0"/>
                </a:rPr>
                <a:t>organique</a:t>
              </a:r>
              <a:r>
                <a:rPr lang="en-GB" sz="5400" b="1" dirty="0" smtClean="0">
                  <a:latin typeface="Algerian" pitchFamily="82" charset="0"/>
                </a:rPr>
                <a:t> (</a:t>
              </a:r>
              <a:r>
                <a:rPr lang="en-GB" sz="5400" b="1" dirty="0" err="1" smtClean="0">
                  <a:latin typeface="Algerian" pitchFamily="82" charset="0"/>
                </a:rPr>
                <a:t>pirydine</a:t>
              </a:r>
              <a:r>
                <a:rPr lang="en-GB" sz="5400" b="1" dirty="0" smtClean="0">
                  <a:latin typeface="Algerian" pitchFamily="82" charset="0"/>
                </a:rPr>
                <a:t>, DMF, </a:t>
              </a:r>
              <a:r>
                <a:rPr lang="en-GB" sz="5400" b="1" dirty="0" err="1" smtClean="0">
                  <a:latin typeface="Algerian" pitchFamily="82" charset="0"/>
                </a:rPr>
                <a:t>acétonitril</a:t>
              </a:r>
              <a:r>
                <a:rPr lang="en-GB" sz="5400" b="1" dirty="0" smtClean="0">
                  <a:latin typeface="Algerian" pitchFamily="82" charset="0"/>
                </a:rPr>
                <a:t> )</a:t>
              </a:r>
              <a:endParaRPr lang="fr-FR" sz="5400" b="1" dirty="0">
                <a:latin typeface="Algerian" pitchFamily="82" charset="0"/>
              </a:endParaRPr>
            </a:p>
          </p:txBody>
        </p:sp>
      </p:grpSp>
      <p:sp>
        <p:nvSpPr>
          <p:cNvPr id="40" name="Rectangle 39"/>
          <p:cNvSpPr/>
          <p:nvPr/>
        </p:nvSpPr>
        <p:spPr>
          <a:xfrm>
            <a:off x="20133195" y="4522045"/>
            <a:ext cx="11288668" cy="923330"/>
          </a:xfrm>
          <a:prstGeom prst="rect">
            <a:avLst/>
          </a:prstGeom>
        </p:spPr>
        <p:txBody>
          <a:bodyPr wrap="square">
            <a:spAutoFit/>
          </a:bodyPr>
          <a:lstStyle/>
          <a:p>
            <a:pPr algn="ctr"/>
            <a:r>
              <a:rPr lang="fr-FR" sz="5400" dirty="0" smtClean="0"/>
              <a:t>Dirigé par :  HADJADJ Mohammed </a:t>
            </a:r>
            <a:endParaRPr lang="fr-FR" sz="5400" dirty="0"/>
          </a:p>
        </p:txBody>
      </p:sp>
      <p:grpSp>
        <p:nvGrpSpPr>
          <p:cNvPr id="53" name="Groupe 52"/>
          <p:cNvGrpSpPr/>
          <p:nvPr/>
        </p:nvGrpSpPr>
        <p:grpSpPr>
          <a:xfrm>
            <a:off x="11420227" y="15035213"/>
            <a:ext cx="10801995" cy="11331463"/>
            <a:chOff x="7959665" y="1268942"/>
            <a:chExt cx="16002112" cy="19321717"/>
          </a:xfrm>
        </p:grpSpPr>
        <p:sp>
          <p:nvSpPr>
            <p:cNvPr id="55" name="Rectangle à coins arrondis 54"/>
            <p:cNvSpPr/>
            <p:nvPr/>
          </p:nvSpPr>
          <p:spPr>
            <a:xfrm>
              <a:off x="7959665" y="2302531"/>
              <a:ext cx="16002112" cy="1828812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4000" b="1" dirty="0">
                <a:solidFill>
                  <a:schemeClr val="tx1"/>
                </a:solidFill>
              </a:endParaRPr>
            </a:p>
            <a:p>
              <a:pPr marL="571500" indent="-571500">
                <a:buFont typeface="Wingdings" pitchFamily="2" charset="2"/>
                <a:buChar char="v"/>
              </a:pPr>
              <a:endParaRPr lang="fr-FR" sz="4000" b="1" dirty="0" smtClean="0">
                <a:solidFill>
                  <a:schemeClr val="tx1"/>
                </a:solidFill>
                <a:latin typeface="Arial" pitchFamily="34" charset="0"/>
                <a:cs typeface="Arial" pitchFamily="34" charset="0"/>
              </a:endParaRPr>
            </a:p>
            <a:p>
              <a:pPr marL="571500" indent="-571500">
                <a:buFont typeface="Wingdings" pitchFamily="2" charset="2"/>
                <a:buChar char="v"/>
              </a:pPr>
              <a:r>
                <a:rPr lang="fr-FR" sz="4000" dirty="0"/>
                <a:t> </a:t>
              </a:r>
              <a:endParaRPr lang="fr-FR" sz="4000" dirty="0" smtClean="0">
                <a:solidFill>
                  <a:schemeClr val="tx1"/>
                </a:solidFill>
              </a:endParaRPr>
            </a:p>
            <a:p>
              <a:endParaRPr lang="fr-FR" sz="4000" b="1" dirty="0" smtClean="0">
                <a:solidFill>
                  <a:schemeClr val="tx1"/>
                </a:solidFill>
              </a:endParaRPr>
            </a:p>
            <a:p>
              <a:r>
                <a:rPr lang="fr-FR" sz="4000" dirty="0">
                  <a:solidFill>
                    <a:schemeClr val="tx1"/>
                  </a:solidFill>
                </a:rPr>
                <a:t> </a:t>
              </a:r>
            </a:p>
          </p:txBody>
        </p:sp>
        <p:sp>
          <p:nvSpPr>
            <p:cNvPr id="56" name="Rectangle 55"/>
            <p:cNvSpPr/>
            <p:nvPr/>
          </p:nvSpPr>
          <p:spPr>
            <a:xfrm>
              <a:off x="8971955" y="1268942"/>
              <a:ext cx="14144724" cy="958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b="1" dirty="0">
                  <a:solidFill>
                    <a:schemeClr val="tx1"/>
                  </a:solidFill>
                  <a:latin typeface="Arial" pitchFamily="34" charset="0"/>
                  <a:cs typeface="Arial" pitchFamily="34" charset="0"/>
                </a:rPr>
                <a:t>3</a:t>
              </a:r>
              <a:r>
                <a:rPr lang="fr-FR" sz="5400" b="1" dirty="0" smtClean="0">
                  <a:solidFill>
                    <a:schemeClr val="tx1"/>
                  </a:solidFill>
                  <a:latin typeface="Arial" pitchFamily="34" charset="0"/>
                  <a:cs typeface="Arial" pitchFamily="34" charset="0"/>
                </a:rPr>
                <a:t>. </a:t>
              </a:r>
              <a:r>
                <a:rPr lang="fr-FR" sz="5400" b="1" dirty="0" smtClean="0">
                  <a:solidFill>
                    <a:schemeClr val="tx1"/>
                  </a:solidFill>
                </a:rPr>
                <a:t>TECHNIQUES DE MESURE</a:t>
              </a:r>
            </a:p>
            <a:p>
              <a:pPr algn="ctr"/>
              <a:r>
                <a:rPr lang="fr-FR" sz="5400" b="1" dirty="0"/>
                <a:t> </a:t>
              </a:r>
              <a:endParaRPr lang="fr-FR" sz="5400" dirty="0"/>
            </a:p>
          </p:txBody>
        </p:sp>
        <p:sp>
          <p:nvSpPr>
            <p:cNvPr id="57" name="Rectangle 56"/>
            <p:cNvSpPr/>
            <p:nvPr/>
          </p:nvSpPr>
          <p:spPr>
            <a:xfrm>
              <a:off x="8827939" y="2505821"/>
              <a:ext cx="14174134" cy="7084824"/>
            </a:xfrm>
            <a:prstGeom prst="rect">
              <a:avLst/>
            </a:prstGeom>
          </p:spPr>
          <p:txBody>
            <a:bodyPr wrap="square">
              <a:spAutoFit/>
            </a:bodyPr>
            <a:lstStyle/>
            <a:p>
              <a:pPr algn="ctr"/>
              <a:r>
                <a:rPr lang="fr-FR" sz="4400" b="1" dirty="0" smtClean="0"/>
                <a:t>Techniques </a:t>
              </a:r>
              <a:r>
                <a:rPr lang="fr-FR" sz="4400" b="1" dirty="0" err="1" smtClean="0"/>
                <a:t>voltammétriques</a:t>
              </a:r>
              <a:r>
                <a:rPr lang="fr-FR" sz="4400" b="1" dirty="0" smtClean="0"/>
                <a:t> </a:t>
              </a:r>
            </a:p>
            <a:p>
              <a:pPr algn="ctr"/>
              <a:endParaRPr lang="fr-FR" sz="4000" b="1" dirty="0" smtClean="0"/>
            </a:p>
            <a:p>
              <a:pPr algn="ctr"/>
              <a:r>
                <a:rPr lang="fr-FR" sz="3600" b="1" dirty="0" smtClean="0"/>
                <a:t>La </a:t>
              </a:r>
              <a:r>
                <a:rPr lang="fr-FR" sz="3600" b="1" dirty="0" err="1" smtClean="0"/>
                <a:t>voltammétrie</a:t>
              </a:r>
              <a:r>
                <a:rPr lang="fr-FR" sz="3600" b="1" dirty="0" smtClean="0"/>
                <a:t> est une méthode d’</a:t>
              </a:r>
              <a:r>
                <a:rPr lang="fr-FR" sz="3600" b="1" dirty="0" err="1" smtClean="0"/>
                <a:t>électroanalyse</a:t>
              </a:r>
              <a:r>
                <a:rPr lang="fr-FR" sz="3600" b="1" dirty="0" smtClean="0"/>
                <a:t> basée sur la mesure du flux de courant résultant de réduction ou d’oxydation des espèces présentes en solution</a:t>
              </a:r>
              <a:endParaRPr lang="fr-FR" sz="3600" b="1" dirty="0"/>
            </a:p>
          </p:txBody>
        </p:sp>
        <p:sp>
          <p:nvSpPr>
            <p:cNvPr id="58" name="Rectangle 57"/>
            <p:cNvSpPr/>
            <p:nvPr/>
          </p:nvSpPr>
          <p:spPr>
            <a:xfrm>
              <a:off x="8971955" y="16494113"/>
              <a:ext cx="13969552" cy="1200329"/>
            </a:xfrm>
            <a:prstGeom prst="rect">
              <a:avLst/>
            </a:prstGeom>
          </p:spPr>
          <p:txBody>
            <a:bodyPr wrap="square">
              <a:spAutoFit/>
            </a:bodyPr>
            <a:lstStyle/>
            <a:p>
              <a:pPr algn="ctr"/>
              <a:r>
                <a:rPr lang="fr-FR" sz="3600" b="1" dirty="0" smtClean="0"/>
                <a:t>Place des techniques </a:t>
              </a:r>
              <a:r>
                <a:rPr lang="fr-FR" sz="3600" b="1" dirty="0" err="1" smtClean="0"/>
                <a:t>voltampérométriques</a:t>
              </a:r>
              <a:r>
                <a:rPr lang="fr-FR" sz="3600" b="1" dirty="0" smtClean="0"/>
                <a:t> parmi les différentes techniques électrochimiques</a:t>
              </a:r>
              <a:endParaRPr lang="fr-FR" sz="3600" b="1" dirty="0"/>
            </a:p>
          </p:txBody>
        </p:sp>
        <p:pic>
          <p:nvPicPr>
            <p:cNvPr id="59" name="Image 58"/>
            <p:cNvPicPr/>
            <p:nvPr/>
          </p:nvPicPr>
          <p:blipFill>
            <a:blip r:embed="rId3" cstate="print"/>
            <a:srcRect l="27081" t="11289" r="20701" b="7655"/>
            <a:stretch>
              <a:fillRect/>
            </a:stretch>
          </p:blipFill>
          <p:spPr bwMode="auto">
            <a:xfrm>
              <a:off x="11456613" y="10366262"/>
              <a:ext cx="8878286" cy="5268366"/>
            </a:xfrm>
            <a:prstGeom prst="rect">
              <a:avLst/>
            </a:prstGeom>
            <a:noFill/>
            <a:ln w="9525">
              <a:noFill/>
              <a:miter lim="800000"/>
              <a:headEnd/>
              <a:tailEnd/>
            </a:ln>
          </p:spPr>
        </p:pic>
      </p:grpSp>
      <p:sp>
        <p:nvSpPr>
          <p:cNvPr id="61" name="Rectangle à coins arrondis 60"/>
          <p:cNvSpPr/>
          <p:nvPr/>
        </p:nvSpPr>
        <p:spPr>
          <a:xfrm>
            <a:off x="763043" y="38437813"/>
            <a:ext cx="31361282" cy="2520280"/>
          </a:xfrm>
          <a:prstGeom prst="roundRect">
            <a:avLst/>
          </a:prstGeom>
          <a:noFill/>
          <a:ln w="25400" cmpd="dbl">
            <a:solidFill>
              <a:srgbClr val="00B0F0"/>
            </a:solidFill>
            <a:prstDash val="sysDot"/>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4800" b="1" dirty="0" smtClean="0">
              <a:solidFill>
                <a:schemeClr val="tx1"/>
              </a:solidFill>
              <a:latin typeface="Arial" pitchFamily="34" charset="0"/>
              <a:cs typeface="Arial" pitchFamily="34" charset="0"/>
            </a:endParaRPr>
          </a:p>
          <a:p>
            <a:pPr algn="ctr"/>
            <a:endParaRPr lang="fr-FR" sz="4400" b="1" dirty="0" smtClean="0">
              <a:solidFill>
                <a:schemeClr val="tx1"/>
              </a:solidFill>
            </a:endParaRPr>
          </a:p>
          <a:p>
            <a:pPr algn="ctr"/>
            <a:r>
              <a:rPr lang="fr-FR" sz="4400" b="1" dirty="0" smtClean="0">
                <a:solidFill>
                  <a:schemeClr val="tx1"/>
                </a:solidFill>
              </a:rPr>
              <a:t>La méthode électrochimique est efficace, sélective, rapide, moins couteuse.</a:t>
            </a:r>
          </a:p>
          <a:p>
            <a:pPr algn="ctr"/>
            <a:r>
              <a:rPr lang="fr-FR" sz="4400" b="1" dirty="0" smtClean="0">
                <a:solidFill>
                  <a:schemeClr val="tx1"/>
                </a:solidFill>
              </a:rPr>
              <a:t>La </a:t>
            </a:r>
            <a:r>
              <a:rPr lang="fr-FR" sz="4400" b="1" dirty="0" err="1" smtClean="0">
                <a:solidFill>
                  <a:schemeClr val="tx1"/>
                </a:solidFill>
              </a:rPr>
              <a:t>complexation</a:t>
            </a:r>
            <a:r>
              <a:rPr lang="fr-FR" sz="4400" b="1" dirty="0" smtClean="0">
                <a:solidFill>
                  <a:schemeClr val="tx1"/>
                </a:solidFill>
              </a:rPr>
              <a:t> sert à piéger les métaux.</a:t>
            </a:r>
          </a:p>
          <a:p>
            <a:pPr algn="ctr"/>
            <a:r>
              <a:rPr lang="fr-FR" sz="4400" b="1" dirty="0" smtClean="0">
                <a:solidFill>
                  <a:schemeClr val="tx1"/>
                </a:solidFill>
              </a:rPr>
              <a:t>Elle sert dans la reconnaissance électrochimique des espèce chimiques (ions, molécules neutres).        </a:t>
            </a:r>
          </a:p>
          <a:p>
            <a:pPr algn="ctr"/>
            <a:endParaRPr lang="fr-FR" dirty="0"/>
          </a:p>
        </p:txBody>
      </p:sp>
      <p:sp>
        <p:nvSpPr>
          <p:cNvPr id="62" name="Rectangle à coins arrondis 61"/>
          <p:cNvSpPr/>
          <p:nvPr/>
        </p:nvSpPr>
        <p:spPr>
          <a:xfrm>
            <a:off x="825390" y="15750973"/>
            <a:ext cx="9417249" cy="101658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b="1" dirty="0" smtClean="0">
              <a:solidFill>
                <a:schemeClr val="tx1"/>
              </a:solidFill>
              <a:latin typeface="Arial" pitchFamily="34" charset="0"/>
              <a:cs typeface="Arial" pitchFamily="34" charset="0"/>
            </a:endParaRPr>
          </a:p>
          <a:p>
            <a:pPr algn="ctr"/>
            <a:endParaRPr lang="fr-FR" sz="2400" b="1" dirty="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pPr algn="ctr"/>
            <a:endParaRPr lang="fr-FR" sz="2400" b="1" dirty="0" smtClean="0">
              <a:solidFill>
                <a:schemeClr val="tx1"/>
              </a:solidFill>
              <a:latin typeface="Arial" pitchFamily="34" charset="0"/>
              <a:cs typeface="Arial" pitchFamily="34" charset="0"/>
            </a:endParaRPr>
          </a:p>
          <a:p>
            <a:endParaRPr lang="fr-FR" sz="6000"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5371" y="31669061"/>
            <a:ext cx="3665002" cy="2974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Rectangle à coins arrondis 62"/>
          <p:cNvSpPr/>
          <p:nvPr/>
        </p:nvSpPr>
        <p:spPr>
          <a:xfrm>
            <a:off x="11079949" y="27628008"/>
            <a:ext cx="11501518" cy="972968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4000" b="1" dirty="0">
              <a:solidFill>
                <a:schemeClr val="tx1"/>
              </a:solidFill>
            </a:endParaRPr>
          </a:p>
          <a:p>
            <a:pPr marL="571500" indent="-571500">
              <a:buFont typeface="Wingdings" pitchFamily="2" charset="2"/>
              <a:buChar char="v"/>
            </a:pPr>
            <a:endParaRPr lang="fr-FR" sz="4000" b="1" dirty="0" smtClean="0">
              <a:solidFill>
                <a:schemeClr val="tx1"/>
              </a:solidFill>
              <a:latin typeface="Arial" pitchFamily="34" charset="0"/>
              <a:cs typeface="Arial" pitchFamily="34" charset="0"/>
            </a:endParaRPr>
          </a:p>
          <a:p>
            <a:pPr marL="571500" indent="-571500">
              <a:buFont typeface="Wingdings" pitchFamily="2" charset="2"/>
              <a:buChar char="v"/>
            </a:pPr>
            <a:r>
              <a:rPr lang="fr-FR" sz="4000" dirty="0"/>
              <a:t> </a:t>
            </a:r>
            <a:endParaRPr lang="fr-FR" sz="4000" dirty="0" smtClean="0">
              <a:solidFill>
                <a:schemeClr val="tx1"/>
              </a:solidFill>
            </a:endParaRPr>
          </a:p>
          <a:p>
            <a:endParaRPr lang="fr-FR" sz="4000" b="1" dirty="0" smtClean="0">
              <a:solidFill>
                <a:schemeClr val="tx1"/>
              </a:solidFill>
            </a:endParaRPr>
          </a:p>
          <a:p>
            <a:r>
              <a:rPr lang="fr-FR" sz="4000" dirty="0">
                <a:solidFill>
                  <a:schemeClr val="tx1"/>
                </a:solidFill>
              </a:rPr>
              <a:t> </a:t>
            </a:r>
          </a:p>
        </p:txBody>
      </p:sp>
      <p:sp>
        <p:nvSpPr>
          <p:cNvPr id="64" name="Rectangle 63"/>
          <p:cNvSpPr/>
          <p:nvPr/>
        </p:nvSpPr>
        <p:spPr>
          <a:xfrm>
            <a:off x="11852275" y="26530873"/>
            <a:ext cx="10572824" cy="830997"/>
          </a:xfrm>
          <a:prstGeom prst="rect">
            <a:avLst/>
          </a:prstGeom>
        </p:spPr>
        <p:txBody>
          <a:bodyPr wrap="square">
            <a:spAutoFit/>
          </a:bodyPr>
          <a:lstStyle/>
          <a:p>
            <a:r>
              <a:rPr lang="fr-FR" sz="4800" b="1" dirty="0"/>
              <a:t>3</a:t>
            </a:r>
            <a:r>
              <a:rPr lang="fr-FR" sz="4800" b="1" dirty="0" smtClean="0"/>
              <a:t>.1 La </a:t>
            </a:r>
            <a:r>
              <a:rPr lang="fr-FR" sz="4800" b="1" dirty="0" err="1" smtClean="0"/>
              <a:t>voltampérométrie</a:t>
            </a:r>
            <a:r>
              <a:rPr lang="fr-FR" sz="4800" b="1" dirty="0" smtClean="0"/>
              <a:t> cyclique</a:t>
            </a:r>
            <a:endParaRPr lang="fr-FR" sz="4800" dirty="0"/>
          </a:p>
        </p:txBody>
      </p:sp>
      <p:sp>
        <p:nvSpPr>
          <p:cNvPr id="65" name="Rectangle 64"/>
          <p:cNvSpPr/>
          <p:nvPr/>
        </p:nvSpPr>
        <p:spPr>
          <a:xfrm>
            <a:off x="11636251" y="28140669"/>
            <a:ext cx="10486928" cy="3970318"/>
          </a:xfrm>
          <a:prstGeom prst="rect">
            <a:avLst/>
          </a:prstGeom>
        </p:spPr>
        <p:txBody>
          <a:bodyPr wrap="square">
            <a:spAutoFit/>
          </a:bodyPr>
          <a:lstStyle/>
          <a:p>
            <a:pPr algn="ctr"/>
            <a:r>
              <a:rPr lang="fr-FR" sz="3600" b="1" dirty="0" smtClean="0"/>
              <a:t>La </a:t>
            </a:r>
            <a:r>
              <a:rPr lang="fr-FR" sz="3600" b="1" dirty="0" err="1" smtClean="0"/>
              <a:t>voltampérométrie</a:t>
            </a:r>
            <a:r>
              <a:rPr lang="fr-FR" sz="3600" b="1" dirty="0" smtClean="0"/>
              <a:t> cyclique consiste à appliquer un balayage de potentiel de </a:t>
            </a:r>
            <a:r>
              <a:rPr lang="fr-FR" sz="3600" b="1" dirty="0" err="1" smtClean="0"/>
              <a:t>Ei</a:t>
            </a:r>
            <a:r>
              <a:rPr lang="fr-FR" sz="3600" b="1" dirty="0" smtClean="0"/>
              <a:t> à </a:t>
            </a:r>
            <a:r>
              <a:rPr lang="fr-FR" sz="3600" b="1" dirty="0" err="1" smtClean="0"/>
              <a:t>Eλ</a:t>
            </a:r>
            <a:r>
              <a:rPr lang="fr-FR" sz="3600" b="1" dirty="0" smtClean="0"/>
              <a:t> suivi d’un balayage retour vers le potentiel initial </a:t>
            </a:r>
            <a:r>
              <a:rPr lang="fr-FR" sz="3600" b="1" dirty="0" err="1" smtClean="0"/>
              <a:t>Ei</a:t>
            </a:r>
            <a:r>
              <a:rPr lang="fr-FR" sz="3600" b="1" dirty="0" smtClean="0"/>
              <a:t> à vitesse </a:t>
            </a:r>
            <a:r>
              <a:rPr lang="fr-FR" sz="3600" b="1" i="1" dirty="0" smtClean="0"/>
              <a:t>v </a:t>
            </a:r>
            <a:r>
              <a:rPr lang="fr-FR" sz="3600" b="1" dirty="0" smtClean="0"/>
              <a:t>constante afin de décrire un cycle de potentiel (</a:t>
            </a:r>
            <a:r>
              <a:rPr lang="fr-FR" sz="3600" b="1" dirty="0" err="1" smtClean="0"/>
              <a:t>Eλ</a:t>
            </a:r>
            <a:r>
              <a:rPr lang="fr-FR" sz="3600" b="1" dirty="0" smtClean="0"/>
              <a:t> est le potentiel d’inversion)</a:t>
            </a:r>
          </a:p>
          <a:p>
            <a:pPr algn="ctr"/>
            <a:endParaRPr lang="fr-FR" sz="3600" b="1" dirty="0"/>
          </a:p>
        </p:txBody>
      </p:sp>
      <p:pic>
        <p:nvPicPr>
          <p:cNvPr id="66" name="Image 65"/>
          <p:cNvPicPr/>
          <p:nvPr/>
        </p:nvPicPr>
        <p:blipFill>
          <a:blip r:embed="rId5" cstate="print"/>
          <a:srcRect l="27102" t="32280" r="17526" b="21445"/>
          <a:stretch>
            <a:fillRect/>
          </a:stretch>
        </p:blipFill>
        <p:spPr bwMode="auto">
          <a:xfrm>
            <a:off x="12788379" y="31928405"/>
            <a:ext cx="8312809" cy="3692591"/>
          </a:xfrm>
          <a:prstGeom prst="rect">
            <a:avLst/>
          </a:prstGeom>
          <a:noFill/>
          <a:ln w="9525">
            <a:noFill/>
            <a:miter lim="800000"/>
            <a:headEnd/>
            <a:tailEnd/>
          </a:ln>
        </p:spPr>
      </p:pic>
      <p:sp>
        <p:nvSpPr>
          <p:cNvPr id="67" name="Rectangle 66"/>
          <p:cNvSpPr/>
          <p:nvPr/>
        </p:nvSpPr>
        <p:spPr>
          <a:xfrm>
            <a:off x="12140307" y="35989541"/>
            <a:ext cx="9591703" cy="1200329"/>
          </a:xfrm>
          <a:prstGeom prst="rect">
            <a:avLst/>
          </a:prstGeom>
        </p:spPr>
        <p:txBody>
          <a:bodyPr wrap="square">
            <a:spAutoFit/>
          </a:bodyPr>
          <a:lstStyle/>
          <a:p>
            <a:pPr algn="ctr"/>
            <a:r>
              <a:rPr lang="fr-FR" sz="3600" b="1" dirty="0" smtClean="0"/>
              <a:t>Schéma du dispositif expérimental pour les mesures à potentiel contrôlé</a:t>
            </a:r>
            <a:endParaRPr lang="fr-FR" sz="3600" dirty="0"/>
          </a:p>
        </p:txBody>
      </p:sp>
      <p:sp>
        <p:nvSpPr>
          <p:cNvPr id="68" name="Rectangle 67"/>
          <p:cNvSpPr/>
          <p:nvPr/>
        </p:nvSpPr>
        <p:spPr>
          <a:xfrm>
            <a:off x="2059187" y="14351344"/>
            <a:ext cx="6328320" cy="1124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b="1" dirty="0">
                <a:solidFill>
                  <a:schemeClr val="tx1"/>
                </a:solidFill>
              </a:rPr>
              <a:t>1</a:t>
            </a:r>
            <a:r>
              <a:rPr lang="fr-FR" sz="5400" b="1" dirty="0" smtClean="0">
                <a:solidFill>
                  <a:schemeClr val="tx1"/>
                </a:solidFill>
              </a:rPr>
              <a:t>. INTRODUCTION</a:t>
            </a:r>
            <a:endParaRPr lang="fr-FR" sz="5400" b="1" dirty="0">
              <a:solidFill>
                <a:schemeClr val="tx1"/>
              </a:solidFill>
              <a:latin typeface="Arial" pitchFamily="34" charset="0"/>
              <a:cs typeface="Arial" pitchFamily="34" charset="0"/>
            </a:endParaRPr>
          </a:p>
        </p:txBody>
      </p:sp>
      <p:sp>
        <p:nvSpPr>
          <p:cNvPr id="70" name="Rectangle à coins arrondis 69"/>
          <p:cNvSpPr/>
          <p:nvPr/>
        </p:nvSpPr>
        <p:spPr>
          <a:xfrm>
            <a:off x="23386388" y="16331357"/>
            <a:ext cx="9270792" cy="113052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4000" b="1" dirty="0">
              <a:solidFill>
                <a:schemeClr val="tx1"/>
              </a:solidFill>
            </a:endParaRPr>
          </a:p>
          <a:p>
            <a:pPr marL="571500" indent="-571500">
              <a:buFont typeface="Wingdings" pitchFamily="2" charset="2"/>
              <a:buChar char="v"/>
            </a:pPr>
            <a:endParaRPr lang="fr-FR" sz="4000" b="1" dirty="0" smtClean="0">
              <a:solidFill>
                <a:schemeClr val="tx1"/>
              </a:solidFill>
              <a:latin typeface="Arial" pitchFamily="34" charset="0"/>
              <a:cs typeface="Arial" pitchFamily="34" charset="0"/>
            </a:endParaRPr>
          </a:p>
          <a:p>
            <a:pPr marL="571500" indent="-571500">
              <a:buFont typeface="Wingdings" pitchFamily="2" charset="2"/>
              <a:buChar char="v"/>
            </a:pPr>
            <a:r>
              <a:rPr lang="fr-FR" sz="4000" dirty="0"/>
              <a:t> </a:t>
            </a:r>
            <a:endParaRPr lang="fr-FR" sz="4000" dirty="0" smtClean="0">
              <a:solidFill>
                <a:schemeClr val="tx1"/>
              </a:solidFill>
            </a:endParaRPr>
          </a:p>
          <a:p>
            <a:endParaRPr lang="fr-FR" sz="4000" b="1" dirty="0" smtClean="0">
              <a:solidFill>
                <a:schemeClr val="tx1"/>
              </a:solidFill>
            </a:endParaRPr>
          </a:p>
          <a:p>
            <a:r>
              <a:rPr lang="fr-FR" sz="4000" dirty="0">
                <a:solidFill>
                  <a:schemeClr val="tx1"/>
                </a:solidFill>
              </a:rPr>
              <a:t> </a:t>
            </a:r>
          </a:p>
        </p:txBody>
      </p:sp>
      <p:sp>
        <p:nvSpPr>
          <p:cNvPr id="71" name="Rectangle 70"/>
          <p:cNvSpPr/>
          <p:nvPr/>
        </p:nvSpPr>
        <p:spPr>
          <a:xfrm>
            <a:off x="22636785" y="14387141"/>
            <a:ext cx="10097810" cy="1569660"/>
          </a:xfrm>
          <a:prstGeom prst="rect">
            <a:avLst/>
          </a:prstGeom>
        </p:spPr>
        <p:txBody>
          <a:bodyPr wrap="square">
            <a:spAutoFit/>
          </a:bodyPr>
          <a:lstStyle/>
          <a:p>
            <a:pPr algn="ctr"/>
            <a:r>
              <a:rPr lang="fr-FR" sz="4800" b="1" dirty="0"/>
              <a:t>3</a:t>
            </a:r>
            <a:r>
              <a:rPr lang="fr-FR" sz="4800" b="1" dirty="0" smtClean="0"/>
              <a:t>.2 La </a:t>
            </a:r>
            <a:r>
              <a:rPr lang="fr-FR" sz="4800" b="1" dirty="0" err="1" smtClean="0"/>
              <a:t>voltampérométrie</a:t>
            </a:r>
            <a:r>
              <a:rPr lang="fr-FR" sz="4800" b="1" dirty="0" smtClean="0"/>
              <a:t> en mode hydrodynamique</a:t>
            </a:r>
            <a:endParaRPr lang="fr-FR" sz="4800" dirty="0"/>
          </a:p>
        </p:txBody>
      </p:sp>
      <p:sp>
        <p:nvSpPr>
          <p:cNvPr id="72" name="Rectangle 71"/>
          <p:cNvSpPr/>
          <p:nvPr/>
        </p:nvSpPr>
        <p:spPr>
          <a:xfrm>
            <a:off x="23636618" y="16963742"/>
            <a:ext cx="8737937" cy="5632311"/>
          </a:xfrm>
          <a:prstGeom prst="rect">
            <a:avLst/>
          </a:prstGeom>
        </p:spPr>
        <p:txBody>
          <a:bodyPr wrap="square">
            <a:spAutoFit/>
          </a:bodyPr>
          <a:lstStyle/>
          <a:p>
            <a:pPr algn="ctr"/>
            <a:r>
              <a:rPr lang="fr-FR" sz="3600" b="1" dirty="0" smtClean="0"/>
              <a:t>Le dispositif de l’électrode tournante à disque est constitué d’un barreau métallique ou en carbone vitreux (dans notre cas) inséré dans une matrice isolante. Un moteur externe permet de mettre en rotation l’électrode avec une vitesse angulaire ω = 2ᴨf, où f représente le nombre de tours par seconde.</a:t>
            </a:r>
          </a:p>
          <a:p>
            <a:pPr algn="ctr"/>
            <a:endParaRPr lang="fr-FR" sz="3600" b="1" dirty="0"/>
          </a:p>
        </p:txBody>
      </p:sp>
      <p:pic>
        <p:nvPicPr>
          <p:cNvPr id="76" name="Image 75"/>
          <p:cNvPicPr/>
          <p:nvPr/>
        </p:nvPicPr>
        <p:blipFill>
          <a:blip r:embed="rId6" cstate="print"/>
          <a:srcRect/>
          <a:stretch>
            <a:fillRect/>
          </a:stretch>
        </p:blipFill>
        <p:spPr bwMode="auto">
          <a:xfrm>
            <a:off x="26541907" y="22164005"/>
            <a:ext cx="3240360" cy="3312368"/>
          </a:xfrm>
          <a:prstGeom prst="rect">
            <a:avLst/>
          </a:prstGeom>
          <a:noFill/>
          <a:ln w="9525">
            <a:noFill/>
            <a:miter lim="800000"/>
            <a:headEnd/>
            <a:tailEnd/>
          </a:ln>
        </p:spPr>
      </p:pic>
      <p:sp>
        <p:nvSpPr>
          <p:cNvPr id="77" name="Rectangle 76"/>
          <p:cNvSpPr/>
          <p:nvPr/>
        </p:nvSpPr>
        <p:spPr>
          <a:xfrm>
            <a:off x="24062469" y="25692397"/>
            <a:ext cx="7891536" cy="1754326"/>
          </a:xfrm>
          <a:prstGeom prst="rect">
            <a:avLst/>
          </a:prstGeom>
        </p:spPr>
        <p:txBody>
          <a:bodyPr wrap="square">
            <a:spAutoFit/>
          </a:bodyPr>
          <a:lstStyle/>
          <a:p>
            <a:pPr algn="ctr"/>
            <a:r>
              <a:rPr lang="fr-FR" sz="3600" b="1" dirty="0" smtClean="0"/>
              <a:t>Schéma de principe et de fonctionnement d’une électrode tournante</a:t>
            </a:r>
            <a:endParaRPr lang="fr-FR" sz="3600" dirty="0"/>
          </a:p>
        </p:txBody>
      </p:sp>
      <p:sp>
        <p:nvSpPr>
          <p:cNvPr id="78" name="Rectangle à coins arrondis 77"/>
          <p:cNvSpPr/>
          <p:nvPr/>
        </p:nvSpPr>
        <p:spPr>
          <a:xfrm>
            <a:off x="23386387" y="29724845"/>
            <a:ext cx="8988167" cy="734481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4000" b="1" dirty="0">
              <a:solidFill>
                <a:schemeClr val="tx1"/>
              </a:solidFill>
            </a:endParaRPr>
          </a:p>
          <a:p>
            <a:pPr marL="571500" indent="-571500">
              <a:buFont typeface="Wingdings" pitchFamily="2" charset="2"/>
              <a:buChar char="v"/>
            </a:pPr>
            <a:endParaRPr lang="fr-FR" sz="4000" b="1" dirty="0" smtClean="0">
              <a:solidFill>
                <a:schemeClr val="tx1"/>
              </a:solidFill>
              <a:latin typeface="Arial" pitchFamily="34" charset="0"/>
              <a:cs typeface="Arial" pitchFamily="34" charset="0"/>
            </a:endParaRPr>
          </a:p>
          <a:p>
            <a:pPr marL="571500" indent="-571500">
              <a:buFont typeface="Wingdings" pitchFamily="2" charset="2"/>
              <a:buChar char="v"/>
            </a:pPr>
            <a:r>
              <a:rPr lang="fr-FR" sz="4000" dirty="0"/>
              <a:t> </a:t>
            </a:r>
            <a:endParaRPr lang="fr-FR" sz="4000" dirty="0" smtClean="0">
              <a:solidFill>
                <a:schemeClr val="tx1"/>
              </a:solidFill>
            </a:endParaRPr>
          </a:p>
          <a:p>
            <a:endParaRPr lang="fr-FR" sz="4000" b="1" dirty="0" smtClean="0">
              <a:solidFill>
                <a:schemeClr val="tx1"/>
              </a:solidFill>
            </a:endParaRPr>
          </a:p>
          <a:p>
            <a:r>
              <a:rPr lang="fr-FR" sz="4000" dirty="0">
                <a:solidFill>
                  <a:schemeClr val="tx1"/>
                </a:solidFill>
              </a:rPr>
              <a:t> </a:t>
            </a:r>
          </a:p>
        </p:txBody>
      </p:sp>
      <p:sp>
        <p:nvSpPr>
          <p:cNvPr id="79" name="Rectangle 78"/>
          <p:cNvSpPr/>
          <p:nvPr/>
        </p:nvSpPr>
        <p:spPr>
          <a:xfrm>
            <a:off x="23543031" y="28096488"/>
            <a:ext cx="8327468" cy="1124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b="1" dirty="0">
                <a:solidFill>
                  <a:schemeClr val="tx1"/>
                </a:solidFill>
              </a:rPr>
              <a:t>4</a:t>
            </a:r>
            <a:r>
              <a:rPr lang="fr-FR" sz="5400" b="1" dirty="0" smtClean="0">
                <a:solidFill>
                  <a:schemeClr val="tx1"/>
                </a:solidFill>
              </a:rPr>
              <a:t>.PARTIE PRATIQUE</a:t>
            </a:r>
            <a:endParaRPr lang="fr-FR" sz="5400" b="1" dirty="0">
              <a:solidFill>
                <a:schemeClr val="tx1"/>
              </a:solidFill>
              <a:latin typeface="Arial" pitchFamily="34" charset="0"/>
              <a:cs typeface="Arial" pitchFamily="34" charset="0"/>
            </a:endParaRPr>
          </a:p>
        </p:txBody>
      </p:sp>
      <p:sp>
        <p:nvSpPr>
          <p:cNvPr id="80" name="Rectangle 79"/>
          <p:cNvSpPr/>
          <p:nvPr/>
        </p:nvSpPr>
        <p:spPr>
          <a:xfrm>
            <a:off x="24165643" y="30889162"/>
            <a:ext cx="7488832" cy="5201424"/>
          </a:xfrm>
          <a:prstGeom prst="rect">
            <a:avLst/>
          </a:prstGeom>
        </p:spPr>
        <p:txBody>
          <a:bodyPr wrap="square">
            <a:spAutoFit/>
          </a:bodyPr>
          <a:lstStyle/>
          <a:p>
            <a:pPr algn="ctr"/>
            <a:r>
              <a:rPr lang="fr-FR" sz="3600" b="1" dirty="0" smtClean="0"/>
              <a:t>En utilisant la </a:t>
            </a:r>
            <a:r>
              <a:rPr lang="fr-FR" sz="3600" b="1" u="sng" dirty="0" err="1" smtClean="0">
                <a:solidFill>
                  <a:schemeClr val="tx1">
                    <a:lumMod val="95000"/>
                    <a:lumOff val="5000"/>
                  </a:schemeClr>
                </a:solidFill>
              </a:rPr>
              <a:t>thechnique</a:t>
            </a:r>
            <a:r>
              <a:rPr lang="fr-FR" sz="3600" b="1" u="sng" dirty="0" smtClean="0">
                <a:solidFill>
                  <a:schemeClr val="tx1">
                    <a:lumMod val="95000"/>
                    <a:lumOff val="5000"/>
                  </a:schemeClr>
                </a:solidFill>
              </a:rPr>
              <a:t> </a:t>
            </a:r>
            <a:r>
              <a:rPr lang="fr-FR" sz="4000" b="1" u="sng" dirty="0">
                <a:solidFill>
                  <a:schemeClr val="tx1">
                    <a:lumMod val="95000"/>
                    <a:lumOff val="5000"/>
                  </a:schemeClr>
                </a:solidFill>
              </a:rPr>
              <a:t>La </a:t>
            </a:r>
            <a:r>
              <a:rPr lang="fr-FR" sz="4000" b="1" u="sng" dirty="0" err="1">
                <a:solidFill>
                  <a:schemeClr val="tx1">
                    <a:lumMod val="95000"/>
                    <a:lumOff val="5000"/>
                  </a:schemeClr>
                </a:solidFill>
              </a:rPr>
              <a:t>voltampérométrie</a:t>
            </a:r>
            <a:r>
              <a:rPr lang="fr-FR" sz="4000" b="1" u="sng" dirty="0">
                <a:solidFill>
                  <a:schemeClr val="tx1">
                    <a:lumMod val="95000"/>
                    <a:lumOff val="5000"/>
                  </a:schemeClr>
                </a:solidFill>
              </a:rPr>
              <a:t> cyclique</a:t>
            </a:r>
            <a:r>
              <a:rPr lang="fr-FR" sz="4000" b="1" u="sng" dirty="0" smtClean="0">
                <a:solidFill>
                  <a:schemeClr val="tx1">
                    <a:lumMod val="95000"/>
                    <a:lumOff val="5000"/>
                  </a:schemeClr>
                </a:solidFill>
              </a:rPr>
              <a:t> </a:t>
            </a:r>
            <a:r>
              <a:rPr lang="fr-FR" sz="3600" b="1" dirty="0" smtClean="0"/>
              <a:t>pour étudie réactivité cobalt vis-à-vis  un </a:t>
            </a:r>
            <a:r>
              <a:rPr lang="fr-FR" sz="3600" b="1" dirty="0"/>
              <a:t>composé </a:t>
            </a:r>
            <a:r>
              <a:rPr lang="fr-FR" sz="3600" b="1" dirty="0" err="1"/>
              <a:t>dithiolique</a:t>
            </a:r>
            <a:r>
              <a:rPr lang="fr-FR" sz="3600" b="1" dirty="0"/>
              <a:t> </a:t>
            </a:r>
            <a:r>
              <a:rPr lang="fr-FR" sz="3600" b="1" dirty="0" smtClean="0"/>
              <a:t>dans </a:t>
            </a:r>
            <a:r>
              <a:rPr lang="fr-FR" sz="3600" b="1" dirty="0"/>
              <a:t>différentes milieux: </a:t>
            </a:r>
            <a:r>
              <a:rPr lang="fr-FR" sz="3600" b="1" dirty="0" err="1"/>
              <a:t>pirydine</a:t>
            </a:r>
            <a:r>
              <a:rPr lang="fr-FR" sz="3600" b="1" dirty="0"/>
              <a:t>, DMF, </a:t>
            </a:r>
            <a:r>
              <a:rPr lang="fr-FR" sz="3600" b="1" dirty="0" err="1"/>
              <a:t>acétonitril</a:t>
            </a:r>
            <a:r>
              <a:rPr lang="fr-FR" sz="3600" b="1" dirty="0"/>
              <a:t> en présence et en absence d’autres sels de </a:t>
            </a:r>
            <a:r>
              <a:rPr lang="fr-FR" sz="3600" b="1" dirty="0" smtClean="0"/>
              <a:t>métaux (Zn et Fe).</a:t>
            </a:r>
            <a:endParaRPr lang="en-US" sz="3600" b="1" dirty="0"/>
          </a:p>
          <a:p>
            <a:pPr algn="ctr"/>
            <a:endParaRPr lang="fr-FR" sz="3600" b="1" dirty="0"/>
          </a:p>
        </p:txBody>
      </p:sp>
      <p:sp>
        <p:nvSpPr>
          <p:cNvPr id="81" name="Rectangle 80"/>
          <p:cNvSpPr/>
          <p:nvPr/>
        </p:nvSpPr>
        <p:spPr>
          <a:xfrm>
            <a:off x="13148419" y="37313512"/>
            <a:ext cx="8327468" cy="1124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b="1" dirty="0" smtClean="0">
                <a:solidFill>
                  <a:schemeClr val="tx1"/>
                </a:solidFill>
              </a:rPr>
              <a:t>5.CONCLUSION</a:t>
            </a:r>
            <a:endParaRPr lang="fr-FR" sz="5400" b="1" dirty="0">
              <a:solidFill>
                <a:schemeClr val="tx1"/>
              </a:solidFill>
              <a:latin typeface="Arial" pitchFamily="34" charset="0"/>
              <a:cs typeface="Arial" pitchFamily="34" charset="0"/>
            </a:endParaRPr>
          </a:p>
        </p:txBody>
      </p:sp>
      <p:sp>
        <p:nvSpPr>
          <p:cNvPr id="83" name="Rectangle à coins arrondis 82"/>
          <p:cNvSpPr/>
          <p:nvPr/>
        </p:nvSpPr>
        <p:spPr>
          <a:xfrm>
            <a:off x="825390" y="41462149"/>
            <a:ext cx="31298935" cy="20882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4000" b="1" dirty="0">
              <a:solidFill>
                <a:schemeClr val="tx1"/>
              </a:solidFill>
            </a:endParaRPr>
          </a:p>
          <a:p>
            <a:pPr marL="571500" indent="-571500">
              <a:buFont typeface="Wingdings" pitchFamily="2" charset="2"/>
              <a:buChar char="v"/>
            </a:pPr>
            <a:r>
              <a:rPr lang="fr-FR" sz="2800" b="1" dirty="0" smtClean="0">
                <a:solidFill>
                  <a:schemeClr val="tx1"/>
                </a:solidFill>
                <a:latin typeface="Arial" pitchFamily="34" charset="0"/>
                <a:cs typeface="Arial" pitchFamily="34" charset="0"/>
              </a:rPr>
              <a:t>Références </a:t>
            </a:r>
          </a:p>
          <a:p>
            <a:pPr marL="571500" indent="-571500">
              <a:buFont typeface="Wingdings" pitchFamily="2" charset="2"/>
              <a:buChar char="v"/>
            </a:pPr>
            <a:r>
              <a:rPr lang="fr-FR" sz="4000" dirty="0"/>
              <a:t> </a:t>
            </a:r>
            <a:endParaRPr lang="fr-FR" sz="4000" dirty="0" smtClean="0">
              <a:solidFill>
                <a:schemeClr val="tx1"/>
              </a:solidFill>
            </a:endParaRPr>
          </a:p>
          <a:p>
            <a:endParaRPr lang="fr-FR" sz="4000" b="1" dirty="0" smtClean="0">
              <a:solidFill>
                <a:schemeClr val="tx1"/>
              </a:solidFill>
            </a:endParaRPr>
          </a:p>
          <a:p>
            <a:r>
              <a:rPr lang="fr-FR" sz="4000" dirty="0">
                <a:solidFill>
                  <a:schemeClr val="tx1"/>
                </a:solidFill>
              </a:rPr>
              <a:t> </a:t>
            </a:r>
          </a:p>
        </p:txBody>
      </p:sp>
      <p:sp>
        <p:nvSpPr>
          <p:cNvPr id="11" name="Rectangle 10"/>
          <p:cNvSpPr/>
          <p:nvPr/>
        </p:nvSpPr>
        <p:spPr>
          <a:xfrm>
            <a:off x="1411115" y="41877354"/>
            <a:ext cx="30459385" cy="1538883"/>
          </a:xfrm>
          <a:prstGeom prst="rect">
            <a:avLst/>
          </a:prstGeom>
        </p:spPr>
        <p:txBody>
          <a:bodyPr wrap="square">
            <a:spAutoFit/>
          </a:bodyPr>
          <a:lstStyle/>
          <a:p>
            <a:endParaRPr lang="en-US" sz="1400" dirty="0" smtClean="0"/>
          </a:p>
          <a:p>
            <a:r>
              <a:rPr lang="en-US" sz="1600" dirty="0" smtClean="0"/>
              <a:t>[1] </a:t>
            </a:r>
            <a:r>
              <a:rPr lang="en-US" sz="1600" dirty="0"/>
              <a:t>A.J. Bar, L.R. Faulkner, </a:t>
            </a:r>
            <a:r>
              <a:rPr lang="en-US" sz="1600" i="1" dirty="0"/>
              <a:t>Electrochemical Methods: Fundamentals and Applications</a:t>
            </a:r>
            <a:r>
              <a:rPr lang="en-US" sz="1600" dirty="0"/>
              <a:t>, </a:t>
            </a:r>
            <a:r>
              <a:rPr lang="en-US" sz="1600" dirty="0" smtClean="0"/>
              <a:t>2</a:t>
            </a:r>
            <a:r>
              <a:rPr lang="en-US" sz="1600" baseline="30000" dirty="0" smtClean="0"/>
              <a:t>nd</a:t>
            </a:r>
            <a:r>
              <a:rPr lang="en-US" sz="1600" dirty="0" smtClean="0"/>
              <a:t> Edition</a:t>
            </a:r>
            <a:r>
              <a:rPr lang="en-US" sz="1600" dirty="0"/>
              <a:t>, John Wiley and Sons Publishers </a:t>
            </a:r>
            <a:r>
              <a:rPr lang="en-US" sz="1600" b="1" dirty="0"/>
              <a:t>(2001)</a:t>
            </a:r>
            <a:endParaRPr lang="en-US" sz="1600" dirty="0"/>
          </a:p>
          <a:p>
            <a:r>
              <a:rPr lang="fr-FR" sz="1600" dirty="0" smtClean="0"/>
              <a:t>[2] </a:t>
            </a:r>
            <a:r>
              <a:rPr lang="fr-FR" sz="1600" dirty="0"/>
              <a:t>E. DEUNF, Préparation, Caractérisation et Activation Electrochimique de Nouveaux Complexes Métallo-</a:t>
            </a:r>
            <a:r>
              <a:rPr lang="fr-FR" sz="1600" dirty="0" err="1"/>
              <a:t>Cyclodextrines</a:t>
            </a:r>
            <a:r>
              <a:rPr lang="fr-FR" sz="1600" dirty="0"/>
              <a:t>, THESE DE DOCTORAT DE L’UNIVERSITE PIERRE ET MARIE CURIE, </a:t>
            </a:r>
            <a:r>
              <a:rPr lang="fr-FR" sz="1600" b="1" dirty="0"/>
              <a:t>(2010)</a:t>
            </a:r>
            <a:endParaRPr lang="en-US" sz="1600" dirty="0"/>
          </a:p>
          <a:p>
            <a:r>
              <a:rPr lang="fr-FR" sz="1600" dirty="0" smtClean="0"/>
              <a:t>3] </a:t>
            </a:r>
            <a:r>
              <a:rPr lang="fr-FR" sz="1600" dirty="0"/>
              <a:t>S.SEKA, THESE DE DOCTORAT DE L’UNIVERSITE PARIS XII, (2004) </a:t>
            </a:r>
            <a:endParaRPr lang="en-US" sz="1600" dirty="0"/>
          </a:p>
          <a:p>
            <a:r>
              <a:rPr lang="en-US" sz="1600" dirty="0" smtClean="0"/>
              <a:t>[4] </a:t>
            </a:r>
            <a:r>
              <a:rPr lang="en-US" sz="1600" b="1" dirty="0"/>
              <a:t>S. </a:t>
            </a:r>
            <a:r>
              <a:rPr lang="en-US" sz="1600" b="1" dirty="0" err="1"/>
              <a:t>Shivhare</a:t>
            </a:r>
            <a:r>
              <a:rPr lang="en-US" sz="1600" b="1" dirty="0"/>
              <a:t> , M. Dave </a:t>
            </a:r>
            <a:r>
              <a:rPr lang="en-US" sz="1600" b="1" dirty="0" err="1"/>
              <a:t>Gautam</a:t>
            </a:r>
            <a:r>
              <a:rPr lang="en-US" sz="1600" b="1" dirty="0"/>
              <a:t>, </a:t>
            </a:r>
            <a:r>
              <a:rPr lang="en-US" sz="1600" dirty="0"/>
              <a:t>Journal of Current Pharmaceutical Research 2011 ;6 (1): 28-32</a:t>
            </a:r>
            <a:br>
              <a:rPr lang="en-US" sz="1600" dirty="0"/>
            </a:br>
            <a:endParaRPr lang="en-US" sz="1600" dirty="0"/>
          </a:p>
        </p:txBody>
      </p:sp>
    </p:spTree>
    <p:extLst>
      <p:ext uri="{BB962C8B-B14F-4D97-AF65-F5344CB8AC3E}">
        <p14:creationId xmlns:p14="http://schemas.microsoft.com/office/powerpoint/2010/main" val="4122844522"/>
      </p:ext>
    </p:extLst>
  </p:cSld>
  <p:clrMapOvr>
    <a:masterClrMapping/>
  </p:clrMapOvr>
</p:sld>
</file>

<file path=ppt/theme/theme1.xml><?xml version="1.0" encoding="utf-8"?>
<a:theme xmlns:a="http://schemas.openxmlformats.org/drawingml/2006/main" name="Sillage">
  <a:themeElements>
    <a:clrScheme name="Sillag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illage">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illage">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1139</TotalTime>
  <Words>484</Words>
  <Application>Microsoft Office PowerPoint</Application>
  <PresentationFormat>Personnalisé</PresentationFormat>
  <Paragraphs>92</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Sillage</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admin</dc:creator>
  <cp:lastModifiedBy>util</cp:lastModifiedBy>
  <cp:revision>140</cp:revision>
  <dcterms:created xsi:type="dcterms:W3CDTF">2014-03-05T18:16:02Z</dcterms:created>
  <dcterms:modified xsi:type="dcterms:W3CDTF">2015-03-12T08:05:07Z</dcterms:modified>
</cp:coreProperties>
</file>