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792" r:id="rId1"/>
  </p:sldMasterIdLst>
  <p:notesMasterIdLst>
    <p:notesMasterId r:id="rId3"/>
  </p:notesMasterIdLst>
  <p:sldIdLst>
    <p:sldId id="257" r:id="rId2"/>
  </p:sldIdLst>
  <p:sldSz cx="28803600" cy="43205400"/>
  <p:notesSz cx="6858000" cy="9144000"/>
  <p:defaultTextStyle>
    <a:defPPr>
      <a:defRPr lang="fr-FR"/>
    </a:defPPr>
    <a:lvl1pPr algn="l" defTabSz="4164764" rtl="0" fontAlgn="base">
      <a:spcBef>
        <a:spcPct val="0"/>
      </a:spcBef>
      <a:spcAft>
        <a:spcPct val="0"/>
      </a:spcAft>
      <a:defRPr sz="8100" kern="1200">
        <a:solidFill>
          <a:schemeClr val="tx1"/>
        </a:solidFill>
        <a:latin typeface="Arial" charset="0"/>
        <a:ea typeface="+mn-ea"/>
        <a:cs typeface="Arial" charset="0"/>
      </a:defRPr>
    </a:lvl1pPr>
    <a:lvl2pPr marL="2082384" indent="-1625274" algn="l" defTabSz="4164764" rtl="0" fontAlgn="base">
      <a:spcBef>
        <a:spcPct val="0"/>
      </a:spcBef>
      <a:spcAft>
        <a:spcPct val="0"/>
      </a:spcAft>
      <a:defRPr sz="8100" kern="1200">
        <a:solidFill>
          <a:schemeClr val="tx1"/>
        </a:solidFill>
        <a:latin typeface="Arial" charset="0"/>
        <a:ea typeface="+mn-ea"/>
        <a:cs typeface="Arial" charset="0"/>
      </a:defRPr>
    </a:lvl2pPr>
    <a:lvl3pPr marL="4164764" indent="-3250553" algn="l" defTabSz="4164764" rtl="0" fontAlgn="base">
      <a:spcBef>
        <a:spcPct val="0"/>
      </a:spcBef>
      <a:spcAft>
        <a:spcPct val="0"/>
      </a:spcAft>
      <a:defRPr sz="8100" kern="1200">
        <a:solidFill>
          <a:schemeClr val="tx1"/>
        </a:solidFill>
        <a:latin typeface="Arial" charset="0"/>
        <a:ea typeface="+mn-ea"/>
        <a:cs typeface="Arial" charset="0"/>
      </a:defRPr>
    </a:lvl3pPr>
    <a:lvl4pPr marL="6247148" indent="-4875827" algn="l" defTabSz="4164764" rtl="0" fontAlgn="base">
      <a:spcBef>
        <a:spcPct val="0"/>
      </a:spcBef>
      <a:spcAft>
        <a:spcPct val="0"/>
      </a:spcAft>
      <a:defRPr sz="8100" kern="1200">
        <a:solidFill>
          <a:schemeClr val="tx1"/>
        </a:solidFill>
        <a:latin typeface="Arial" charset="0"/>
        <a:ea typeface="+mn-ea"/>
        <a:cs typeface="Arial" charset="0"/>
      </a:defRPr>
    </a:lvl4pPr>
    <a:lvl5pPr marL="8329536" indent="-6501101" algn="l" defTabSz="4164764" rtl="0" fontAlgn="base">
      <a:spcBef>
        <a:spcPct val="0"/>
      </a:spcBef>
      <a:spcAft>
        <a:spcPct val="0"/>
      </a:spcAft>
      <a:defRPr sz="8100" kern="1200">
        <a:solidFill>
          <a:schemeClr val="tx1"/>
        </a:solidFill>
        <a:latin typeface="Arial" charset="0"/>
        <a:ea typeface="+mn-ea"/>
        <a:cs typeface="Arial" charset="0"/>
      </a:defRPr>
    </a:lvl5pPr>
    <a:lvl6pPr marL="2285541" algn="l" defTabSz="914220" rtl="0" eaLnBrk="1" latinLnBrk="0" hangingPunct="1">
      <a:defRPr sz="8100" kern="1200">
        <a:solidFill>
          <a:schemeClr val="tx1"/>
        </a:solidFill>
        <a:latin typeface="Arial" charset="0"/>
        <a:ea typeface="+mn-ea"/>
        <a:cs typeface="Arial" charset="0"/>
      </a:defRPr>
    </a:lvl6pPr>
    <a:lvl7pPr marL="2742651" algn="l" defTabSz="914220" rtl="0" eaLnBrk="1" latinLnBrk="0" hangingPunct="1">
      <a:defRPr sz="8100" kern="1200">
        <a:solidFill>
          <a:schemeClr val="tx1"/>
        </a:solidFill>
        <a:latin typeface="Arial" charset="0"/>
        <a:ea typeface="+mn-ea"/>
        <a:cs typeface="Arial" charset="0"/>
      </a:defRPr>
    </a:lvl7pPr>
    <a:lvl8pPr marL="3199761" algn="l" defTabSz="914220" rtl="0" eaLnBrk="1" latinLnBrk="0" hangingPunct="1">
      <a:defRPr sz="8100" kern="1200">
        <a:solidFill>
          <a:schemeClr val="tx1"/>
        </a:solidFill>
        <a:latin typeface="Arial" charset="0"/>
        <a:ea typeface="+mn-ea"/>
        <a:cs typeface="Arial" charset="0"/>
      </a:defRPr>
    </a:lvl8pPr>
    <a:lvl9pPr marL="3656871" algn="l" defTabSz="914220" rtl="0" eaLnBrk="1" latinLnBrk="0" hangingPunct="1">
      <a:defRPr sz="8100"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66"/>
    <a:srgbClr val="FF99FF"/>
    <a:srgbClr val="00FFFF"/>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نمط متوسط 2 - تميي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نمط متوسط 3 - تمييز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E8034E78-7F5D-4C2E-B375-FC64B27BC917}" styleName="النمط الداكن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بلا نمط، بلا شبكة">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نمط ذو سمات 1 - تمييز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بلا نمط، شبكة جدول">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588" autoAdjust="0"/>
    <p:restoredTop sz="97513" autoAdjust="0"/>
  </p:normalViewPr>
  <p:slideViewPr>
    <p:cSldViewPr showGuides="1">
      <p:cViewPr>
        <p:scale>
          <a:sx n="30" d="100"/>
          <a:sy n="30" d="100"/>
        </p:scale>
        <p:origin x="-1290" y="-570"/>
      </p:cViewPr>
      <p:guideLst>
        <p:guide orient="horz" pos="13608"/>
        <p:guide pos="9072"/>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4166372" fontAlgn="auto">
              <a:spcBef>
                <a:spcPts val="0"/>
              </a:spcBef>
              <a:spcAft>
                <a:spcPts val="0"/>
              </a:spcAft>
              <a:defRPr sz="1200">
                <a:latin typeface="+mn-lt"/>
                <a:cs typeface="+mn-cs"/>
              </a:defRPr>
            </a:lvl1pPr>
          </a:lstStyle>
          <a:p>
            <a:pPr>
              <a:defRPr/>
            </a:pPr>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defTabSz="4166372" fontAlgn="auto">
              <a:spcBef>
                <a:spcPts val="0"/>
              </a:spcBef>
              <a:spcAft>
                <a:spcPts val="0"/>
              </a:spcAft>
              <a:defRPr sz="1200">
                <a:latin typeface="+mn-lt"/>
                <a:cs typeface="+mn-cs"/>
              </a:defRPr>
            </a:lvl1pPr>
          </a:lstStyle>
          <a:p>
            <a:pPr>
              <a:defRPr/>
            </a:pPr>
            <a:fld id="{3590808D-F882-42E3-92E3-8D2B954CB913}" type="datetimeFigureOut">
              <a:rPr lang="fr-FR"/>
              <a:pPr>
                <a:defRPr/>
              </a:pPr>
              <a:t>20/02/2015</a:t>
            </a:fld>
            <a:endParaRPr lang="fr-FR"/>
          </a:p>
        </p:txBody>
      </p:sp>
      <p:sp>
        <p:nvSpPr>
          <p:cNvPr id="4" name="Espace réservé de l'image des diapositives 3"/>
          <p:cNvSpPr>
            <a:spLocks noGrp="1" noRot="1" noChangeAspect="1"/>
          </p:cNvSpPr>
          <p:nvPr>
            <p:ph type="sldImg" idx="2"/>
          </p:nvPr>
        </p:nvSpPr>
        <p:spPr>
          <a:xfrm>
            <a:off x="2286000" y="685800"/>
            <a:ext cx="2286000" cy="3429000"/>
          </a:xfrm>
          <a:prstGeom prst="rect">
            <a:avLst/>
          </a:prstGeom>
          <a:noFill/>
          <a:ln w="12700">
            <a:solidFill>
              <a:prstClr val="black"/>
            </a:solidFill>
          </a:ln>
        </p:spPr>
        <p:txBody>
          <a:bodyPr vert="horz" lIns="91440" tIns="45720" rIns="91440" bIns="45720" rtlCol="0" anchor="ctr"/>
          <a:lstStyle/>
          <a:p>
            <a:pPr lvl="0"/>
            <a:endParaRPr lang="fr-FR" noProof="0"/>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noProof="0" smtClean="0"/>
              <a:t>Cliquez pour modifier les styles du texte du masque</a:t>
            </a:r>
          </a:p>
          <a:p>
            <a:pPr lvl="1"/>
            <a:r>
              <a:rPr lang="fr-FR" noProof="0" smtClean="0"/>
              <a:t>Deuxième niveau</a:t>
            </a:r>
          </a:p>
          <a:p>
            <a:pPr lvl="2"/>
            <a:r>
              <a:rPr lang="fr-FR" noProof="0" smtClean="0"/>
              <a:t>Troisième niveau</a:t>
            </a:r>
          </a:p>
          <a:p>
            <a:pPr lvl="3"/>
            <a:r>
              <a:rPr lang="fr-FR" noProof="0" smtClean="0"/>
              <a:t>Quatrième niveau</a:t>
            </a:r>
          </a:p>
          <a:p>
            <a:pPr lvl="4"/>
            <a:r>
              <a:rPr lang="fr-FR" noProof="0" smtClean="0"/>
              <a:t>Cinquième niveau</a:t>
            </a:r>
            <a:endParaRPr lang="fr-FR" noProof="0"/>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defTabSz="4166372" fontAlgn="auto">
              <a:spcBef>
                <a:spcPts val="0"/>
              </a:spcBef>
              <a:spcAft>
                <a:spcPts val="0"/>
              </a:spcAft>
              <a:defRPr sz="1200">
                <a:latin typeface="+mn-lt"/>
                <a:cs typeface="+mn-cs"/>
              </a:defRPr>
            </a:lvl1pPr>
          </a:lstStyle>
          <a:p>
            <a:pPr>
              <a:defRPr/>
            </a:pPr>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defTabSz="4166372" fontAlgn="auto">
              <a:spcBef>
                <a:spcPts val="0"/>
              </a:spcBef>
              <a:spcAft>
                <a:spcPts val="0"/>
              </a:spcAft>
              <a:defRPr sz="1200">
                <a:latin typeface="+mn-lt"/>
                <a:cs typeface="+mn-cs"/>
              </a:defRPr>
            </a:lvl1pPr>
          </a:lstStyle>
          <a:p>
            <a:pPr>
              <a:defRPr/>
            </a:pPr>
            <a:fld id="{AF0F7EC4-B3FE-4E4F-B4C3-4F754C90B8CD}" type="slidenum">
              <a:rPr lang="fr-FR"/>
              <a:pPr>
                <a:defRPr/>
              </a:pPr>
              <a:t>‹N°›</a:t>
            </a:fld>
            <a:endParaRPr lang="fr-FR"/>
          </a:p>
        </p:txBody>
      </p:sp>
    </p:spTree>
    <p:extLst>
      <p:ext uri="{BB962C8B-B14F-4D97-AF65-F5344CB8AC3E}">
        <p14:creationId xmlns:p14="http://schemas.microsoft.com/office/powerpoint/2010/main" val="192303164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400" kern="1200">
        <a:solidFill>
          <a:schemeClr val="tx1"/>
        </a:solidFill>
        <a:latin typeface="+mn-lt"/>
        <a:ea typeface="+mn-ea"/>
        <a:cs typeface="+mn-cs"/>
      </a:defRPr>
    </a:lvl1pPr>
    <a:lvl2pPr marL="457110" algn="l" rtl="0" eaLnBrk="0" fontAlgn="base" hangingPunct="0">
      <a:spcBef>
        <a:spcPct val="30000"/>
      </a:spcBef>
      <a:spcAft>
        <a:spcPct val="0"/>
      </a:spcAft>
      <a:defRPr sz="1400" kern="1200">
        <a:solidFill>
          <a:schemeClr val="tx1"/>
        </a:solidFill>
        <a:latin typeface="+mn-lt"/>
        <a:ea typeface="+mn-ea"/>
        <a:cs typeface="+mn-cs"/>
      </a:defRPr>
    </a:lvl2pPr>
    <a:lvl3pPr marL="914220" algn="l" rtl="0" eaLnBrk="0" fontAlgn="base" hangingPunct="0">
      <a:spcBef>
        <a:spcPct val="30000"/>
      </a:spcBef>
      <a:spcAft>
        <a:spcPct val="0"/>
      </a:spcAft>
      <a:defRPr sz="1400" kern="1200">
        <a:solidFill>
          <a:schemeClr val="tx1"/>
        </a:solidFill>
        <a:latin typeface="+mn-lt"/>
        <a:ea typeface="+mn-ea"/>
        <a:cs typeface="+mn-cs"/>
      </a:defRPr>
    </a:lvl3pPr>
    <a:lvl4pPr marL="1371330" algn="l" rtl="0" eaLnBrk="0" fontAlgn="base" hangingPunct="0">
      <a:spcBef>
        <a:spcPct val="30000"/>
      </a:spcBef>
      <a:spcAft>
        <a:spcPct val="0"/>
      </a:spcAft>
      <a:defRPr sz="1400" kern="1200">
        <a:solidFill>
          <a:schemeClr val="tx1"/>
        </a:solidFill>
        <a:latin typeface="+mn-lt"/>
        <a:ea typeface="+mn-ea"/>
        <a:cs typeface="+mn-cs"/>
      </a:defRPr>
    </a:lvl4pPr>
    <a:lvl5pPr marL="1828431" algn="l" rtl="0" eaLnBrk="0" fontAlgn="base" hangingPunct="0">
      <a:spcBef>
        <a:spcPct val="30000"/>
      </a:spcBef>
      <a:spcAft>
        <a:spcPct val="0"/>
      </a:spcAft>
      <a:defRPr sz="1400" kern="1200">
        <a:solidFill>
          <a:schemeClr val="tx1"/>
        </a:solidFill>
        <a:latin typeface="+mn-lt"/>
        <a:ea typeface="+mn-ea"/>
        <a:cs typeface="+mn-cs"/>
      </a:defRPr>
    </a:lvl5pPr>
    <a:lvl6pPr marL="2285541" algn="l" defTabSz="914220" rtl="0" eaLnBrk="1" latinLnBrk="0" hangingPunct="1">
      <a:defRPr sz="1400" kern="1200">
        <a:solidFill>
          <a:schemeClr val="tx1"/>
        </a:solidFill>
        <a:latin typeface="+mn-lt"/>
        <a:ea typeface="+mn-ea"/>
        <a:cs typeface="+mn-cs"/>
      </a:defRPr>
    </a:lvl6pPr>
    <a:lvl7pPr marL="2742651" algn="l" defTabSz="914220" rtl="0" eaLnBrk="1" latinLnBrk="0" hangingPunct="1">
      <a:defRPr sz="1400" kern="1200">
        <a:solidFill>
          <a:schemeClr val="tx1"/>
        </a:solidFill>
        <a:latin typeface="+mn-lt"/>
        <a:ea typeface="+mn-ea"/>
        <a:cs typeface="+mn-cs"/>
      </a:defRPr>
    </a:lvl7pPr>
    <a:lvl8pPr marL="3199761" algn="l" defTabSz="914220" rtl="0" eaLnBrk="1" latinLnBrk="0" hangingPunct="1">
      <a:defRPr sz="1400" kern="1200">
        <a:solidFill>
          <a:schemeClr val="tx1"/>
        </a:solidFill>
        <a:latin typeface="+mn-lt"/>
        <a:ea typeface="+mn-ea"/>
        <a:cs typeface="+mn-cs"/>
      </a:defRPr>
    </a:lvl8pPr>
    <a:lvl9pPr marL="3656871" algn="l" defTabSz="914220"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Espace réservé de l'image des diapositives 1"/>
          <p:cNvSpPr>
            <a:spLocks noGrp="1" noRot="1" noChangeAspect="1" noTextEdit="1"/>
          </p:cNvSpPr>
          <p:nvPr>
            <p:ph type="sldImg"/>
          </p:nvPr>
        </p:nvSpPr>
        <p:spPr bwMode="auto">
          <a:xfrm>
            <a:off x="2286000" y="685800"/>
            <a:ext cx="2286000" cy="3429000"/>
          </a:xfrm>
          <a:noFill/>
          <a:ln>
            <a:solidFill>
              <a:srgbClr val="000000"/>
            </a:solidFill>
            <a:miter lim="800000"/>
            <a:headEnd/>
            <a:tailEnd/>
          </a:ln>
        </p:spPr>
      </p:sp>
      <p:sp>
        <p:nvSpPr>
          <p:cNvPr id="4099"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dirty="0" smtClean="0"/>
          </a:p>
        </p:txBody>
      </p:sp>
      <p:sp>
        <p:nvSpPr>
          <p:cNvPr id="4100"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defTabSz="4165600" fontAlgn="base">
              <a:spcBef>
                <a:spcPct val="0"/>
              </a:spcBef>
              <a:spcAft>
                <a:spcPct val="0"/>
              </a:spcAft>
              <a:defRPr/>
            </a:pPr>
            <a:fld id="{2D750BE7-E0D6-4122-B634-12FA287ACF34}" type="slidenum">
              <a:rPr lang="fr-FR" smtClean="0"/>
              <a:pPr defTabSz="4165600" fontAlgn="base">
                <a:spcBef>
                  <a:spcPct val="0"/>
                </a:spcBef>
                <a:spcAft>
                  <a:spcPct val="0"/>
                </a:spcAft>
                <a:defRPr/>
              </a:pPr>
              <a:t>1</a:t>
            </a:fld>
            <a:endParaRPr lang="fr-FR"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8" name="Rectangle 7"/>
          <p:cNvSpPr/>
          <p:nvPr/>
        </p:nvSpPr>
        <p:spPr>
          <a:xfrm flipH="1">
            <a:off x="8401050" y="0"/>
            <a:ext cx="20402550" cy="43205400"/>
          </a:xfrm>
          <a:prstGeom prst="rect">
            <a:avLst/>
          </a:prstGeom>
          <a:blipFill>
            <a:blip r:embed="rId2">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lIns="411480" tIns="205740" rIns="411480" bIns="205740" anchor="ctr"/>
          <a:lstStyle>
            <a:extLst/>
          </a:lstStyle>
          <a:p>
            <a:pPr algn="ctr" eaLnBrk="1" latinLnBrk="0" hangingPunct="1"/>
            <a:endParaRPr kumimoji="0" lang="en-US"/>
          </a:p>
        </p:txBody>
      </p:sp>
      <p:sp>
        <p:nvSpPr>
          <p:cNvPr id="9" name="Connecteur droit 8"/>
          <p:cNvSpPr>
            <a:spLocks noChangeShapeType="1"/>
          </p:cNvSpPr>
          <p:nvPr/>
        </p:nvSpPr>
        <p:spPr bwMode="auto">
          <a:xfrm rot="16200000">
            <a:off x="-13201650" y="21602700"/>
            <a:ext cx="432054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411480" tIns="205740" rIns="411480" bIns="205740" anchor="t" compatLnSpc="1"/>
          <a:lstStyle>
            <a:extLst/>
          </a:lstStyle>
          <a:p>
            <a:endParaRPr kumimoji="0" lang="en-US"/>
          </a:p>
        </p:txBody>
      </p:sp>
      <p:sp>
        <p:nvSpPr>
          <p:cNvPr id="12" name="Titre 11"/>
          <p:cNvSpPr>
            <a:spLocks noGrp="1"/>
          </p:cNvSpPr>
          <p:nvPr>
            <p:ph type="ctrTitle"/>
          </p:nvPr>
        </p:nvSpPr>
        <p:spPr>
          <a:xfrm>
            <a:off x="10605634" y="3360420"/>
            <a:ext cx="16082010" cy="18069458"/>
          </a:xfrm>
        </p:spPr>
        <p:txBody>
          <a:bodyPr lIns="205740" tIns="0" rIns="205740">
            <a:noAutofit/>
          </a:bodyPr>
          <a:lstStyle>
            <a:lvl1pPr algn="r">
              <a:defRPr sz="18900" b="1"/>
            </a:lvl1pPr>
            <a:extLst/>
          </a:lstStyle>
          <a:p>
            <a:r>
              <a:rPr kumimoji="0" lang="fr-FR" smtClean="0"/>
              <a:t>Modifiez le style du titre</a:t>
            </a:r>
            <a:endParaRPr kumimoji="0" lang="en-US"/>
          </a:p>
        </p:txBody>
      </p:sp>
      <p:sp>
        <p:nvSpPr>
          <p:cNvPr id="25" name="Sous-titre 24"/>
          <p:cNvSpPr>
            <a:spLocks noGrp="1"/>
          </p:cNvSpPr>
          <p:nvPr>
            <p:ph type="subTitle" idx="1"/>
          </p:nvPr>
        </p:nvSpPr>
        <p:spPr>
          <a:xfrm>
            <a:off x="10566492" y="22301143"/>
            <a:ext cx="16111551" cy="6937862"/>
          </a:xfrm>
        </p:spPr>
        <p:txBody>
          <a:bodyPr lIns="205740" tIns="0" rIns="205740" bIns="0"/>
          <a:lstStyle>
            <a:lvl1pPr marL="0" indent="0" algn="r">
              <a:buNone/>
              <a:defRPr sz="9900">
                <a:solidFill>
                  <a:srgbClr val="FFFFFF"/>
                </a:solidFill>
                <a:effectLst/>
              </a:defRPr>
            </a:lvl1pPr>
            <a:lvl2pPr marL="2057400" indent="0" algn="ctr">
              <a:buNone/>
            </a:lvl2pPr>
            <a:lvl3pPr marL="4114800" indent="0" algn="ctr">
              <a:buNone/>
            </a:lvl3pPr>
            <a:lvl4pPr marL="6172200" indent="0" algn="ctr">
              <a:buNone/>
            </a:lvl4pPr>
            <a:lvl5pPr marL="8229600" indent="0" algn="ctr">
              <a:buNone/>
            </a:lvl5pPr>
            <a:lvl6pPr marL="10287000" indent="0" algn="ctr">
              <a:buNone/>
            </a:lvl6pPr>
            <a:lvl7pPr marL="12344400" indent="0" algn="ctr">
              <a:buNone/>
            </a:lvl7pPr>
            <a:lvl8pPr marL="14401800" indent="0" algn="ctr">
              <a:buNone/>
            </a:lvl8pPr>
            <a:lvl9pPr marL="16459200" indent="0" algn="ctr">
              <a:buNone/>
            </a:lvl9pPr>
            <a:extLst/>
          </a:lstStyle>
          <a:p>
            <a:r>
              <a:rPr kumimoji="0" lang="fr-FR" smtClean="0"/>
              <a:t>Modifiez le style des sous-titres du masque</a:t>
            </a:r>
            <a:endParaRPr kumimoji="0" lang="en-US"/>
          </a:p>
        </p:txBody>
      </p:sp>
      <p:sp>
        <p:nvSpPr>
          <p:cNvPr id="31" name="Espace réservé de la date 30"/>
          <p:cNvSpPr>
            <a:spLocks noGrp="1"/>
          </p:cNvSpPr>
          <p:nvPr>
            <p:ph type="dt" sz="half" idx="10"/>
          </p:nvPr>
        </p:nvSpPr>
        <p:spPr>
          <a:xfrm>
            <a:off x="18494355" y="41315060"/>
            <a:ext cx="6307762" cy="1429483"/>
          </a:xfrm>
        </p:spPr>
        <p:txBody>
          <a:bodyPr/>
          <a:lstStyle>
            <a:lvl1pPr>
              <a:defRPr lang="en-US" smtClean="0">
                <a:solidFill>
                  <a:srgbClr val="FFFFFF"/>
                </a:solidFill>
              </a:defRPr>
            </a:lvl1pPr>
            <a:extLst/>
          </a:lstStyle>
          <a:p>
            <a:pPr>
              <a:defRPr/>
            </a:pPr>
            <a:fld id="{2FD31AD4-F982-4345-8216-3A544934A079}" type="datetimeFigureOut">
              <a:rPr lang="fr-FR" smtClean="0"/>
              <a:pPr>
                <a:defRPr/>
              </a:pPr>
              <a:t>20/02/2015</a:t>
            </a:fld>
            <a:endParaRPr lang="fr-FR" dirty="0"/>
          </a:p>
        </p:txBody>
      </p:sp>
      <p:sp>
        <p:nvSpPr>
          <p:cNvPr id="18" name="Espace réservé du pied de page 17"/>
          <p:cNvSpPr>
            <a:spLocks noGrp="1"/>
          </p:cNvSpPr>
          <p:nvPr>
            <p:ph type="ftr" sz="quarter" idx="11"/>
          </p:nvPr>
        </p:nvSpPr>
        <p:spPr>
          <a:xfrm>
            <a:off x="8881110" y="41315060"/>
            <a:ext cx="9222324" cy="1440180"/>
          </a:xfrm>
        </p:spPr>
        <p:txBody>
          <a:bodyPr/>
          <a:lstStyle>
            <a:lvl1pPr>
              <a:defRPr lang="en-US" dirty="0">
                <a:solidFill>
                  <a:srgbClr val="FFFFFF"/>
                </a:solidFill>
              </a:defRPr>
            </a:lvl1pPr>
            <a:extLst/>
          </a:lstStyle>
          <a:p>
            <a:pPr>
              <a:defRPr/>
            </a:pPr>
            <a:endParaRPr lang="fr-FR"/>
          </a:p>
        </p:txBody>
      </p:sp>
      <p:sp>
        <p:nvSpPr>
          <p:cNvPr id="29" name="Espace réservé du numéro de diapositive 28"/>
          <p:cNvSpPr>
            <a:spLocks noGrp="1"/>
          </p:cNvSpPr>
          <p:nvPr>
            <p:ph type="sldNum" sz="quarter" idx="12"/>
          </p:nvPr>
        </p:nvSpPr>
        <p:spPr>
          <a:xfrm>
            <a:off x="24824785" y="41304362"/>
            <a:ext cx="1853258" cy="1440180"/>
          </a:xfrm>
        </p:spPr>
        <p:txBody>
          <a:bodyPr/>
          <a:lstStyle>
            <a:lvl1pPr>
              <a:defRPr lang="en-US" smtClean="0">
                <a:solidFill>
                  <a:srgbClr val="FFFFFF"/>
                </a:solidFill>
              </a:defRPr>
            </a:lvl1pPr>
            <a:extLst/>
          </a:lstStyle>
          <a:p>
            <a:pPr>
              <a:defRPr/>
            </a:pPr>
            <a:fld id="{6A5B37A8-A066-4B93-8660-54B704CFB9CA}" type="slidenum">
              <a:rPr lang="fr-FR" smtClean="0"/>
              <a:pPr>
                <a:defRPr/>
              </a:pPr>
              <a:t>‹N°›</a:t>
            </a:fld>
            <a:endParaRPr lang="fr-FR"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extLst/>
          </a:lstStyle>
          <a:p>
            <a:r>
              <a:rPr kumimoji="0" lang="fr-FR" smtClean="0"/>
              <a:t>Modifiez le style du titre</a:t>
            </a:r>
            <a:endParaRPr kumimoji="0" lang="en-US"/>
          </a:p>
        </p:txBody>
      </p:sp>
      <p:sp>
        <p:nvSpPr>
          <p:cNvPr id="3" name="Espace réservé du texte vertical 2"/>
          <p:cNvSpPr>
            <a:spLocks noGrp="1"/>
          </p:cNvSpPr>
          <p:nvPr>
            <p:ph type="body" orient="vert" idx="1"/>
          </p:nvPr>
        </p:nvSpPr>
        <p:spPr/>
        <p:txBody>
          <a:bodyPr vert="eaVert"/>
          <a:lstStyle>
            <a:extLst/>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extLst/>
          </a:lstStyle>
          <a:p>
            <a:pPr>
              <a:defRPr/>
            </a:pPr>
            <a:fld id="{4E867A06-D54B-4B10-AEE4-AF98B898023E}" type="datetimeFigureOut">
              <a:rPr lang="fr-FR" smtClean="0"/>
              <a:pPr>
                <a:defRPr/>
              </a:pPr>
              <a:t>20/02/2015</a:t>
            </a:fld>
            <a:endParaRPr lang="fr-FR" dirty="0"/>
          </a:p>
        </p:txBody>
      </p:sp>
      <p:sp>
        <p:nvSpPr>
          <p:cNvPr id="5" name="Espace réservé du pied de page 4"/>
          <p:cNvSpPr>
            <a:spLocks noGrp="1"/>
          </p:cNvSpPr>
          <p:nvPr>
            <p:ph type="ftr" sz="quarter" idx="11"/>
          </p:nvPr>
        </p:nvSpPr>
        <p:spPr/>
        <p:txBody>
          <a:bodyPr/>
          <a:lstStyle>
            <a:extLst/>
          </a:lstStyle>
          <a:p>
            <a:pPr>
              <a:defRPr/>
            </a:pPr>
            <a:endParaRPr lang="fr-FR"/>
          </a:p>
        </p:txBody>
      </p:sp>
      <p:sp>
        <p:nvSpPr>
          <p:cNvPr id="6" name="Espace réservé du numéro de diapositive 5"/>
          <p:cNvSpPr>
            <a:spLocks noGrp="1"/>
          </p:cNvSpPr>
          <p:nvPr>
            <p:ph type="sldNum" sz="quarter" idx="12"/>
          </p:nvPr>
        </p:nvSpPr>
        <p:spPr/>
        <p:txBody>
          <a:bodyPr/>
          <a:lstStyle>
            <a:extLst/>
          </a:lstStyle>
          <a:p>
            <a:pPr>
              <a:defRPr/>
            </a:pPr>
            <a:fld id="{5B24F3A6-7FB0-42F3-AB8F-1387F4257FAD}" type="slidenum">
              <a:rPr lang="fr-FR" smtClean="0"/>
              <a:pPr>
                <a:defRPr/>
              </a:pPr>
              <a:t>‹N°›</a:t>
            </a:fld>
            <a:endParaRPr lang="fr-F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20642580" y="1732219"/>
            <a:ext cx="4800600" cy="36864608"/>
          </a:xfrm>
        </p:spPr>
        <p:txBody>
          <a:bodyPr vert="eaVert" anchor="t"/>
          <a:lstStyle>
            <a:extLst/>
          </a:lstStyle>
          <a:p>
            <a:r>
              <a:rPr kumimoji="0" lang="fr-FR" smtClean="0"/>
              <a:t>Modifiez le style du titre</a:t>
            </a:r>
            <a:endParaRPr kumimoji="0" lang="en-US"/>
          </a:p>
        </p:txBody>
      </p:sp>
      <p:sp>
        <p:nvSpPr>
          <p:cNvPr id="3" name="Espace réservé du texte vertical 2"/>
          <p:cNvSpPr>
            <a:spLocks noGrp="1"/>
          </p:cNvSpPr>
          <p:nvPr>
            <p:ph type="body" orient="vert" idx="1"/>
          </p:nvPr>
        </p:nvSpPr>
        <p:spPr>
          <a:xfrm>
            <a:off x="1440180" y="1730248"/>
            <a:ext cx="18962370" cy="36864608"/>
          </a:xfrm>
        </p:spPr>
        <p:txBody>
          <a:bodyPr vert="eaVert"/>
          <a:lstStyle>
            <a:extLst/>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a:xfrm>
            <a:off x="13364870" y="41315060"/>
            <a:ext cx="6307762" cy="1429483"/>
          </a:xfrm>
        </p:spPr>
        <p:txBody>
          <a:bodyPr/>
          <a:lstStyle>
            <a:extLst/>
          </a:lstStyle>
          <a:p>
            <a:pPr>
              <a:defRPr/>
            </a:pPr>
            <a:fld id="{A6C7CD61-9507-43F6-9F4D-EE97ED3CE7E1}" type="datetimeFigureOut">
              <a:rPr lang="fr-FR" smtClean="0"/>
              <a:pPr>
                <a:defRPr/>
              </a:pPr>
              <a:t>20/02/2015</a:t>
            </a:fld>
            <a:endParaRPr lang="fr-FR" dirty="0"/>
          </a:p>
        </p:txBody>
      </p:sp>
      <p:sp>
        <p:nvSpPr>
          <p:cNvPr id="5" name="Espace réservé du pied de page 4"/>
          <p:cNvSpPr>
            <a:spLocks noGrp="1"/>
          </p:cNvSpPr>
          <p:nvPr>
            <p:ph type="ftr" sz="quarter" idx="11"/>
          </p:nvPr>
        </p:nvSpPr>
        <p:spPr>
          <a:xfrm>
            <a:off x="1440180" y="41304362"/>
            <a:ext cx="11521440" cy="1440180"/>
          </a:xfrm>
        </p:spPr>
        <p:txBody>
          <a:bodyPr/>
          <a:lstStyle>
            <a:extLst/>
          </a:lstStyle>
          <a:p>
            <a:pPr>
              <a:defRPr/>
            </a:pPr>
            <a:endParaRPr lang="fr-FR"/>
          </a:p>
        </p:txBody>
      </p:sp>
      <p:sp>
        <p:nvSpPr>
          <p:cNvPr id="6" name="Espace réservé du numéro de diapositive 5"/>
          <p:cNvSpPr>
            <a:spLocks noGrp="1"/>
          </p:cNvSpPr>
          <p:nvPr>
            <p:ph type="sldNum" sz="quarter" idx="12"/>
          </p:nvPr>
        </p:nvSpPr>
        <p:spPr>
          <a:xfrm>
            <a:off x="19701663" y="41285160"/>
            <a:ext cx="1853258" cy="1440180"/>
          </a:xfrm>
        </p:spPr>
        <p:txBody>
          <a:bodyPr/>
          <a:lstStyle>
            <a:lvl1pPr>
              <a:defRPr>
                <a:solidFill>
                  <a:schemeClr val="tx2"/>
                </a:solidFill>
              </a:defRPr>
            </a:lvl1pPr>
            <a:extLst/>
          </a:lstStyle>
          <a:p>
            <a:pPr>
              <a:defRPr/>
            </a:pPr>
            <a:fld id="{34CFEB9A-25E5-48E1-B739-935A6B51771A}" type="slidenum">
              <a:rPr lang="fr-FR" smtClean="0"/>
              <a:pPr>
                <a:defRPr/>
              </a:pPr>
              <a:t>‹N°›</a:t>
            </a:fld>
            <a:endParaRPr lang="fr-F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extLst/>
          </a:lstStyle>
          <a:p>
            <a:r>
              <a:rPr kumimoji="0" lang="fr-FR" smtClean="0"/>
              <a:t>Modifiez le style du titre</a:t>
            </a:r>
            <a:endParaRPr kumimoji="0" lang="en-US"/>
          </a:p>
        </p:txBody>
      </p:sp>
      <p:sp>
        <p:nvSpPr>
          <p:cNvPr id="3" name="Espace réservé du contenu 2"/>
          <p:cNvSpPr>
            <a:spLocks noGrp="1"/>
          </p:cNvSpPr>
          <p:nvPr>
            <p:ph idx="1"/>
          </p:nvPr>
        </p:nvSpPr>
        <p:spPr/>
        <p:txBody>
          <a:bodyPr/>
          <a:lstStyle>
            <a:extLst/>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extLst/>
          </a:lstStyle>
          <a:p>
            <a:pPr>
              <a:defRPr/>
            </a:pPr>
            <a:fld id="{9B7E599D-0ADB-4840-8995-D89E4C16F77B}" type="datetimeFigureOut">
              <a:rPr lang="fr-FR" smtClean="0"/>
              <a:pPr>
                <a:defRPr/>
              </a:pPr>
              <a:t>20/02/2015</a:t>
            </a:fld>
            <a:endParaRPr lang="fr-FR" dirty="0"/>
          </a:p>
        </p:txBody>
      </p:sp>
      <p:sp>
        <p:nvSpPr>
          <p:cNvPr id="5" name="Espace réservé du pied de page 4"/>
          <p:cNvSpPr>
            <a:spLocks noGrp="1"/>
          </p:cNvSpPr>
          <p:nvPr>
            <p:ph type="ftr" sz="quarter" idx="11"/>
          </p:nvPr>
        </p:nvSpPr>
        <p:spPr/>
        <p:txBody>
          <a:bodyPr/>
          <a:lstStyle>
            <a:extLst/>
          </a:lstStyle>
          <a:p>
            <a:pPr>
              <a:defRPr/>
            </a:pPr>
            <a:endParaRPr lang="fr-FR"/>
          </a:p>
        </p:txBody>
      </p:sp>
      <p:sp>
        <p:nvSpPr>
          <p:cNvPr id="6" name="Espace réservé du numéro de diapositive 5"/>
          <p:cNvSpPr>
            <a:spLocks noGrp="1"/>
          </p:cNvSpPr>
          <p:nvPr>
            <p:ph type="sldNum" sz="quarter" idx="12"/>
          </p:nvPr>
        </p:nvSpPr>
        <p:spPr/>
        <p:txBody>
          <a:bodyPr/>
          <a:lstStyle>
            <a:extLst/>
          </a:lstStyle>
          <a:p>
            <a:pPr>
              <a:defRPr/>
            </a:pPr>
            <a:fld id="{CD1E4633-3EC4-41A9-BCB8-F4E27334D064}" type="slidenum">
              <a:rPr lang="fr-FR" smtClean="0"/>
              <a:pPr>
                <a:defRPr/>
              </a:pPr>
              <a:t>‹N°›</a:t>
            </a:fld>
            <a:endParaRPr lang="fr-F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3360420" y="17777576"/>
            <a:ext cx="19704787" cy="8581073"/>
          </a:xfrm>
        </p:spPr>
        <p:txBody>
          <a:bodyPr tIns="0" anchor="t"/>
          <a:lstStyle>
            <a:lvl1pPr algn="r">
              <a:buNone/>
              <a:defRPr sz="18900" b="1" cap="all"/>
            </a:lvl1pPr>
            <a:extLst/>
          </a:lstStyle>
          <a:p>
            <a:r>
              <a:rPr kumimoji="0" lang="fr-FR" smtClean="0"/>
              <a:t>Modifiez le style du titre</a:t>
            </a:r>
            <a:endParaRPr kumimoji="0" lang="en-US"/>
          </a:p>
        </p:txBody>
      </p:sp>
      <p:sp>
        <p:nvSpPr>
          <p:cNvPr id="3" name="Espace réservé du texte 2"/>
          <p:cNvSpPr>
            <a:spLocks noGrp="1"/>
          </p:cNvSpPr>
          <p:nvPr>
            <p:ph type="body" idx="1"/>
          </p:nvPr>
        </p:nvSpPr>
        <p:spPr>
          <a:xfrm>
            <a:off x="3360420" y="12001503"/>
            <a:ext cx="19704787" cy="4684094"/>
          </a:xfrm>
        </p:spPr>
        <p:txBody>
          <a:bodyPr anchor="b"/>
          <a:lstStyle>
            <a:lvl1pPr marL="0" indent="0" algn="r">
              <a:buNone/>
              <a:defRPr sz="9000">
                <a:solidFill>
                  <a:schemeClr val="tx1"/>
                </a:solidFill>
                <a:effectLst/>
              </a:defRPr>
            </a:lvl1pPr>
            <a:lvl2pPr>
              <a:buNone/>
              <a:defRPr sz="8100">
                <a:solidFill>
                  <a:schemeClr val="tx1">
                    <a:tint val="75000"/>
                  </a:schemeClr>
                </a:solidFill>
              </a:defRPr>
            </a:lvl2pPr>
            <a:lvl3pPr>
              <a:buNone/>
              <a:defRPr sz="7200">
                <a:solidFill>
                  <a:schemeClr val="tx1">
                    <a:tint val="75000"/>
                  </a:schemeClr>
                </a:solidFill>
              </a:defRPr>
            </a:lvl3pPr>
            <a:lvl4pPr>
              <a:buNone/>
              <a:defRPr sz="6300">
                <a:solidFill>
                  <a:schemeClr val="tx1">
                    <a:tint val="75000"/>
                  </a:schemeClr>
                </a:solidFill>
              </a:defRPr>
            </a:lvl4pPr>
            <a:lvl5pPr>
              <a:buNone/>
              <a:defRPr sz="6300">
                <a:solidFill>
                  <a:schemeClr val="tx1">
                    <a:tint val="75000"/>
                  </a:schemeClr>
                </a:solidFill>
              </a:defRPr>
            </a:lvl5pPr>
            <a:extLst/>
          </a:lstStyle>
          <a:p>
            <a:pPr lvl="0" eaLnBrk="1" latinLnBrk="0" hangingPunct="1"/>
            <a:r>
              <a:rPr kumimoji="0" lang="fr-FR" smtClean="0"/>
              <a:t>Modifiez les styles du texte du masque</a:t>
            </a:r>
          </a:p>
        </p:txBody>
      </p:sp>
      <p:sp>
        <p:nvSpPr>
          <p:cNvPr id="4" name="Espace réservé de la date 3"/>
          <p:cNvSpPr>
            <a:spLocks noGrp="1"/>
          </p:cNvSpPr>
          <p:nvPr>
            <p:ph type="dt" sz="half" idx="10"/>
          </p:nvPr>
        </p:nvSpPr>
        <p:spPr>
          <a:xfrm>
            <a:off x="14881350" y="41307903"/>
            <a:ext cx="6307762" cy="1429483"/>
          </a:xfrm>
        </p:spPr>
        <p:txBody>
          <a:bodyPr bIns="0" anchor="b"/>
          <a:lstStyle>
            <a:lvl1pPr>
              <a:defRPr>
                <a:solidFill>
                  <a:schemeClr val="tx2"/>
                </a:solidFill>
              </a:defRPr>
            </a:lvl1pPr>
            <a:extLst/>
          </a:lstStyle>
          <a:p>
            <a:pPr>
              <a:defRPr/>
            </a:pPr>
            <a:fld id="{4D1BDF23-718F-4F49-BDA5-651B3BA0C31C}" type="datetimeFigureOut">
              <a:rPr lang="fr-FR" smtClean="0"/>
              <a:pPr>
                <a:defRPr/>
              </a:pPr>
              <a:t>20/02/2015</a:t>
            </a:fld>
            <a:endParaRPr lang="fr-FR" dirty="0"/>
          </a:p>
        </p:txBody>
      </p:sp>
      <p:sp>
        <p:nvSpPr>
          <p:cNvPr id="5" name="Espace réservé du pied de page 4"/>
          <p:cNvSpPr>
            <a:spLocks noGrp="1"/>
          </p:cNvSpPr>
          <p:nvPr>
            <p:ph type="ftr" sz="quarter" idx="11"/>
          </p:nvPr>
        </p:nvSpPr>
        <p:spPr>
          <a:xfrm>
            <a:off x="5466378" y="41307903"/>
            <a:ext cx="9121140" cy="1440180"/>
          </a:xfrm>
        </p:spPr>
        <p:txBody>
          <a:bodyPr bIns="0" anchor="b"/>
          <a:lstStyle>
            <a:lvl1pPr>
              <a:defRPr>
                <a:solidFill>
                  <a:schemeClr val="tx2"/>
                </a:solidFill>
              </a:defRPr>
            </a:lvl1pPr>
            <a:extLst/>
          </a:lstStyle>
          <a:p>
            <a:pPr>
              <a:defRPr/>
            </a:pPr>
            <a:endParaRPr lang="fr-FR"/>
          </a:p>
        </p:txBody>
      </p:sp>
      <p:sp>
        <p:nvSpPr>
          <p:cNvPr id="6" name="Espace réservé du numéro de diapositive 5"/>
          <p:cNvSpPr>
            <a:spLocks noGrp="1"/>
          </p:cNvSpPr>
          <p:nvPr>
            <p:ph type="sldNum" sz="quarter" idx="12"/>
          </p:nvPr>
        </p:nvSpPr>
        <p:spPr>
          <a:xfrm>
            <a:off x="21211949" y="41297206"/>
            <a:ext cx="1853258" cy="1440180"/>
          </a:xfrm>
        </p:spPr>
        <p:txBody>
          <a:bodyPr/>
          <a:lstStyle>
            <a:extLst/>
          </a:lstStyle>
          <a:p>
            <a:pPr>
              <a:defRPr/>
            </a:pPr>
            <a:fld id="{251DB415-3357-4942-A213-6EE1C293A1EA}" type="slidenum">
              <a:rPr lang="fr-FR" smtClean="0"/>
              <a:pPr>
                <a:defRPr/>
              </a:pPr>
              <a:t>‹N°›</a:t>
            </a:fld>
            <a:endParaRPr lang="fr-F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a:xfrm>
            <a:off x="1440180" y="2016252"/>
            <a:ext cx="22812451" cy="7200900"/>
          </a:xfrm>
        </p:spPr>
        <p:txBody>
          <a:bodyPr/>
          <a:lstStyle>
            <a:extLst/>
          </a:lstStyle>
          <a:p>
            <a:r>
              <a:rPr kumimoji="0" lang="fr-FR" smtClean="0"/>
              <a:t>Modifiez le style du titre</a:t>
            </a:r>
            <a:endParaRPr kumimoji="0" lang="en-US"/>
          </a:p>
        </p:txBody>
      </p:sp>
      <p:sp>
        <p:nvSpPr>
          <p:cNvPr id="3" name="Espace réservé du contenu 2"/>
          <p:cNvSpPr>
            <a:spLocks noGrp="1"/>
          </p:cNvSpPr>
          <p:nvPr>
            <p:ph sz="half" idx="1"/>
          </p:nvPr>
        </p:nvSpPr>
        <p:spPr>
          <a:xfrm>
            <a:off x="1440180" y="10081263"/>
            <a:ext cx="11089386" cy="28513567"/>
          </a:xfrm>
        </p:spPr>
        <p:txBody>
          <a:bodyPr anchor="t"/>
          <a:lstStyle>
            <a:lvl1pPr>
              <a:defRPr sz="12600"/>
            </a:lvl1pPr>
            <a:lvl2pPr>
              <a:defRPr sz="10800"/>
            </a:lvl2pPr>
            <a:lvl3pPr>
              <a:defRPr sz="9000"/>
            </a:lvl3pPr>
            <a:lvl4pPr>
              <a:defRPr sz="8100"/>
            </a:lvl4pPr>
            <a:lvl5pPr>
              <a:defRPr sz="8100"/>
            </a:lvl5pPr>
            <a:extLst/>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u contenu 3"/>
          <p:cNvSpPr>
            <a:spLocks noGrp="1"/>
          </p:cNvSpPr>
          <p:nvPr>
            <p:ph sz="half" idx="2"/>
          </p:nvPr>
        </p:nvSpPr>
        <p:spPr>
          <a:xfrm>
            <a:off x="13163245" y="10081263"/>
            <a:ext cx="11089386" cy="28513567"/>
          </a:xfrm>
        </p:spPr>
        <p:txBody>
          <a:bodyPr anchor="t"/>
          <a:lstStyle>
            <a:lvl1pPr>
              <a:defRPr sz="12600"/>
            </a:lvl1pPr>
            <a:lvl2pPr>
              <a:defRPr sz="10800"/>
            </a:lvl2pPr>
            <a:lvl3pPr>
              <a:defRPr sz="9000"/>
            </a:lvl3pPr>
            <a:lvl4pPr>
              <a:defRPr sz="8100"/>
            </a:lvl4pPr>
            <a:lvl5pPr>
              <a:defRPr sz="8100"/>
            </a:lvl5pPr>
            <a:extLst/>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extLst/>
          </a:lstStyle>
          <a:p>
            <a:pPr>
              <a:defRPr/>
            </a:pPr>
            <a:fld id="{D1B5F514-B781-4018-A47B-F6DD82EAB4E6}" type="datetimeFigureOut">
              <a:rPr lang="fr-FR" smtClean="0"/>
              <a:pPr>
                <a:defRPr/>
              </a:pPr>
              <a:t>20/02/2015</a:t>
            </a:fld>
            <a:endParaRPr lang="fr-FR" dirty="0"/>
          </a:p>
        </p:txBody>
      </p:sp>
      <p:sp>
        <p:nvSpPr>
          <p:cNvPr id="6" name="Espace réservé du pied de page 5"/>
          <p:cNvSpPr>
            <a:spLocks noGrp="1"/>
          </p:cNvSpPr>
          <p:nvPr>
            <p:ph type="ftr" sz="quarter" idx="11"/>
          </p:nvPr>
        </p:nvSpPr>
        <p:spPr/>
        <p:txBody>
          <a:bodyPr/>
          <a:lstStyle>
            <a:extLst/>
          </a:lstStyle>
          <a:p>
            <a:pPr>
              <a:defRPr/>
            </a:pPr>
            <a:endParaRPr lang="fr-FR"/>
          </a:p>
        </p:txBody>
      </p:sp>
      <p:sp>
        <p:nvSpPr>
          <p:cNvPr id="7" name="Espace réservé du numéro de diapositive 6"/>
          <p:cNvSpPr>
            <a:spLocks noGrp="1"/>
          </p:cNvSpPr>
          <p:nvPr>
            <p:ph type="sldNum" sz="quarter" idx="12"/>
          </p:nvPr>
        </p:nvSpPr>
        <p:spPr/>
        <p:txBody>
          <a:bodyPr/>
          <a:lstStyle>
            <a:extLst/>
          </a:lstStyle>
          <a:p>
            <a:pPr>
              <a:defRPr/>
            </a:pPr>
            <a:fld id="{168A96E3-1BA9-46BE-943B-8C3BE31ECA58}" type="slidenum">
              <a:rPr lang="fr-FR" smtClean="0"/>
              <a:pPr>
                <a:defRPr/>
              </a:pPr>
              <a:t>‹N°›</a:t>
            </a:fld>
            <a:endParaRPr lang="fr-F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1440180" y="2016252"/>
            <a:ext cx="22812451" cy="7200900"/>
          </a:xfrm>
        </p:spPr>
        <p:txBody>
          <a:bodyPr anchor="b"/>
          <a:lstStyle>
            <a:lvl1pPr>
              <a:defRPr/>
            </a:lvl1pPr>
            <a:extLst/>
          </a:lstStyle>
          <a:p>
            <a:r>
              <a:rPr kumimoji="0" lang="fr-FR" smtClean="0"/>
              <a:t>Modifiez le style du titre</a:t>
            </a:r>
            <a:endParaRPr kumimoji="0" lang="en-US"/>
          </a:p>
        </p:txBody>
      </p:sp>
      <p:sp>
        <p:nvSpPr>
          <p:cNvPr id="3" name="Espace réservé du texte 2"/>
          <p:cNvSpPr>
            <a:spLocks noGrp="1"/>
          </p:cNvSpPr>
          <p:nvPr>
            <p:ph type="body" idx="1"/>
          </p:nvPr>
        </p:nvSpPr>
        <p:spPr>
          <a:xfrm>
            <a:off x="1440180" y="36964620"/>
            <a:ext cx="11089386" cy="288036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8100" b="1">
                <a:solidFill>
                  <a:schemeClr val="tx2"/>
                </a:solidFill>
                <a:effectLst/>
              </a:defRPr>
            </a:lvl1pPr>
            <a:lvl2pPr>
              <a:buNone/>
              <a:defRPr sz="9000" b="1"/>
            </a:lvl2pPr>
            <a:lvl3pPr>
              <a:buNone/>
              <a:defRPr sz="8100" b="1"/>
            </a:lvl3pPr>
            <a:lvl4pPr>
              <a:buNone/>
              <a:defRPr sz="7200" b="1"/>
            </a:lvl4pPr>
            <a:lvl5pPr>
              <a:buNone/>
              <a:defRPr sz="7200" b="1"/>
            </a:lvl5pPr>
            <a:extLst/>
          </a:lstStyle>
          <a:p>
            <a:pPr lvl="0" eaLnBrk="1" latinLnBrk="0" hangingPunct="1"/>
            <a:r>
              <a:rPr kumimoji="0" lang="fr-FR" smtClean="0"/>
              <a:t>Modifiez les styles du texte du masque</a:t>
            </a:r>
          </a:p>
        </p:txBody>
      </p:sp>
      <p:sp>
        <p:nvSpPr>
          <p:cNvPr id="4" name="Espace réservé du texte 3"/>
          <p:cNvSpPr>
            <a:spLocks noGrp="1"/>
          </p:cNvSpPr>
          <p:nvPr>
            <p:ph type="body" sz="half" idx="3"/>
          </p:nvPr>
        </p:nvSpPr>
        <p:spPr>
          <a:xfrm>
            <a:off x="13163245" y="36964620"/>
            <a:ext cx="11089386" cy="288036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8100" b="1">
                <a:solidFill>
                  <a:schemeClr val="tx2"/>
                </a:solidFill>
                <a:effectLst/>
              </a:defRPr>
            </a:lvl1pPr>
            <a:lvl2pPr>
              <a:buNone/>
              <a:defRPr sz="9000" b="1"/>
            </a:lvl2pPr>
            <a:lvl3pPr>
              <a:buNone/>
              <a:defRPr sz="8100" b="1"/>
            </a:lvl3pPr>
            <a:lvl4pPr>
              <a:buNone/>
              <a:defRPr sz="7200" b="1"/>
            </a:lvl4pPr>
            <a:lvl5pPr>
              <a:buNone/>
              <a:defRPr sz="7200" b="1"/>
            </a:lvl5pPr>
            <a:extLst/>
          </a:lstStyle>
          <a:p>
            <a:pPr lvl="0" eaLnBrk="1" latinLnBrk="0" hangingPunct="1"/>
            <a:r>
              <a:rPr kumimoji="0" lang="fr-FR" smtClean="0"/>
              <a:t>Modifiez les styles du texte du masque</a:t>
            </a:r>
          </a:p>
        </p:txBody>
      </p:sp>
      <p:sp>
        <p:nvSpPr>
          <p:cNvPr id="5" name="Espace réservé du contenu 4"/>
          <p:cNvSpPr>
            <a:spLocks noGrp="1"/>
          </p:cNvSpPr>
          <p:nvPr>
            <p:ph sz="quarter" idx="2"/>
          </p:nvPr>
        </p:nvSpPr>
        <p:spPr>
          <a:xfrm>
            <a:off x="1440180" y="10784592"/>
            <a:ext cx="11089386" cy="25923240"/>
          </a:xfrm>
        </p:spPr>
        <p:txBody>
          <a:bodyPr/>
          <a:lstStyle>
            <a:lvl1pPr>
              <a:defRPr sz="10800"/>
            </a:lvl1pPr>
            <a:lvl2pPr>
              <a:defRPr sz="9000"/>
            </a:lvl2pPr>
            <a:lvl3pPr>
              <a:defRPr sz="8100"/>
            </a:lvl3pPr>
            <a:lvl4pPr>
              <a:defRPr sz="7200"/>
            </a:lvl4pPr>
            <a:lvl5pPr>
              <a:defRPr sz="7200"/>
            </a:lvl5pPr>
            <a:extLst/>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6" name="Espace réservé du contenu 5"/>
          <p:cNvSpPr>
            <a:spLocks noGrp="1"/>
          </p:cNvSpPr>
          <p:nvPr>
            <p:ph sz="quarter" idx="4"/>
          </p:nvPr>
        </p:nvSpPr>
        <p:spPr>
          <a:xfrm>
            <a:off x="13163245" y="10784592"/>
            <a:ext cx="11089386" cy="25923240"/>
          </a:xfrm>
        </p:spPr>
        <p:txBody>
          <a:bodyPr/>
          <a:lstStyle>
            <a:lvl1pPr>
              <a:defRPr sz="10800"/>
            </a:lvl1pPr>
            <a:lvl2pPr>
              <a:defRPr sz="9000"/>
            </a:lvl2pPr>
            <a:lvl3pPr>
              <a:defRPr sz="8100"/>
            </a:lvl3pPr>
            <a:lvl4pPr>
              <a:defRPr sz="7200"/>
            </a:lvl4pPr>
            <a:lvl5pPr>
              <a:defRPr sz="7200"/>
            </a:lvl5pPr>
            <a:extLst/>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7" name="Espace réservé de la date 6"/>
          <p:cNvSpPr>
            <a:spLocks noGrp="1"/>
          </p:cNvSpPr>
          <p:nvPr>
            <p:ph type="dt" sz="half" idx="10"/>
          </p:nvPr>
        </p:nvSpPr>
        <p:spPr/>
        <p:txBody>
          <a:bodyPr/>
          <a:lstStyle>
            <a:extLst/>
          </a:lstStyle>
          <a:p>
            <a:pPr>
              <a:defRPr/>
            </a:pPr>
            <a:fld id="{25CEDDA0-8733-42F0-9242-4CB8E027B02A}" type="datetimeFigureOut">
              <a:rPr lang="fr-FR" smtClean="0"/>
              <a:pPr>
                <a:defRPr/>
              </a:pPr>
              <a:t>20/02/2015</a:t>
            </a:fld>
            <a:endParaRPr lang="fr-FR" dirty="0"/>
          </a:p>
        </p:txBody>
      </p:sp>
      <p:sp>
        <p:nvSpPr>
          <p:cNvPr id="8" name="Espace réservé du pied de page 7"/>
          <p:cNvSpPr>
            <a:spLocks noGrp="1"/>
          </p:cNvSpPr>
          <p:nvPr>
            <p:ph type="ftr" sz="quarter" idx="11"/>
          </p:nvPr>
        </p:nvSpPr>
        <p:spPr/>
        <p:txBody>
          <a:bodyPr/>
          <a:lstStyle>
            <a:extLst/>
          </a:lstStyle>
          <a:p>
            <a:pPr>
              <a:defRPr/>
            </a:pPr>
            <a:endParaRPr lang="fr-FR"/>
          </a:p>
        </p:txBody>
      </p:sp>
      <p:sp>
        <p:nvSpPr>
          <p:cNvPr id="9" name="Espace réservé du numéro de diapositive 8"/>
          <p:cNvSpPr>
            <a:spLocks noGrp="1"/>
          </p:cNvSpPr>
          <p:nvPr>
            <p:ph type="sldNum" sz="quarter" idx="12"/>
          </p:nvPr>
        </p:nvSpPr>
        <p:spPr/>
        <p:txBody>
          <a:bodyPr/>
          <a:lstStyle>
            <a:extLst/>
          </a:lstStyle>
          <a:p>
            <a:pPr>
              <a:defRPr/>
            </a:pPr>
            <a:fld id="{6DDCEB65-DC02-4100-A0F9-9F62904410F9}" type="slidenum">
              <a:rPr lang="fr-FR" smtClean="0"/>
              <a:pPr>
                <a:defRPr/>
              </a:pPr>
              <a:t>‹N°›</a:t>
            </a:fld>
            <a:endParaRPr lang="fr-F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1440180" y="2016252"/>
            <a:ext cx="22812451" cy="7200900"/>
          </a:xfrm>
        </p:spPr>
        <p:txBody>
          <a:bodyPr/>
          <a:lstStyle>
            <a:extLst/>
          </a:lstStyle>
          <a:p>
            <a:r>
              <a:rPr kumimoji="0" lang="fr-FR" smtClean="0"/>
              <a:t>Modifiez le style du titre</a:t>
            </a:r>
            <a:endParaRPr kumimoji="0" lang="en-US"/>
          </a:p>
        </p:txBody>
      </p:sp>
      <p:sp>
        <p:nvSpPr>
          <p:cNvPr id="3" name="Espace réservé de la date 2"/>
          <p:cNvSpPr>
            <a:spLocks noGrp="1"/>
          </p:cNvSpPr>
          <p:nvPr>
            <p:ph type="dt" sz="half" idx="10"/>
          </p:nvPr>
        </p:nvSpPr>
        <p:spPr/>
        <p:txBody>
          <a:bodyPr/>
          <a:lstStyle>
            <a:extLst/>
          </a:lstStyle>
          <a:p>
            <a:pPr>
              <a:defRPr/>
            </a:pPr>
            <a:fld id="{A94A329E-C06F-4195-8177-A5FD78915484}" type="datetimeFigureOut">
              <a:rPr lang="fr-FR" smtClean="0"/>
              <a:pPr>
                <a:defRPr/>
              </a:pPr>
              <a:t>20/02/2015</a:t>
            </a:fld>
            <a:endParaRPr lang="fr-FR" dirty="0"/>
          </a:p>
        </p:txBody>
      </p:sp>
      <p:sp>
        <p:nvSpPr>
          <p:cNvPr id="4" name="Espace réservé du pied de page 3"/>
          <p:cNvSpPr>
            <a:spLocks noGrp="1"/>
          </p:cNvSpPr>
          <p:nvPr>
            <p:ph type="ftr" sz="quarter" idx="11"/>
          </p:nvPr>
        </p:nvSpPr>
        <p:spPr/>
        <p:txBody>
          <a:bodyPr/>
          <a:lstStyle>
            <a:extLst/>
          </a:lstStyle>
          <a:p>
            <a:pPr>
              <a:defRPr/>
            </a:pPr>
            <a:endParaRPr lang="fr-FR"/>
          </a:p>
        </p:txBody>
      </p:sp>
      <p:sp>
        <p:nvSpPr>
          <p:cNvPr id="5" name="Espace réservé du numéro de diapositive 4"/>
          <p:cNvSpPr>
            <a:spLocks noGrp="1"/>
          </p:cNvSpPr>
          <p:nvPr>
            <p:ph type="sldNum" sz="quarter" idx="12"/>
          </p:nvPr>
        </p:nvSpPr>
        <p:spPr/>
        <p:txBody>
          <a:bodyPr/>
          <a:lstStyle>
            <a:extLst/>
          </a:lstStyle>
          <a:p>
            <a:pPr>
              <a:defRPr/>
            </a:pPr>
            <a:fld id="{F8D43C4E-FF1F-4947-93E2-D9CC5A68C96B}" type="slidenum">
              <a:rPr lang="fr-FR" smtClean="0"/>
              <a:pPr>
                <a:defRPr/>
              </a:pPr>
              <a:t>‹N°›</a:t>
            </a:fld>
            <a:endParaRPr lang="fr-F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lvl1pPr>
              <a:defRPr>
                <a:solidFill>
                  <a:schemeClr val="tx2"/>
                </a:solidFill>
              </a:defRPr>
            </a:lvl1pPr>
            <a:extLst/>
          </a:lstStyle>
          <a:p>
            <a:pPr>
              <a:defRPr/>
            </a:pPr>
            <a:fld id="{B84C7C35-3EBA-46DA-8F8A-FD5259BD1028}" type="datetimeFigureOut">
              <a:rPr lang="fr-FR" smtClean="0"/>
              <a:pPr>
                <a:defRPr/>
              </a:pPr>
              <a:t>20/02/2015</a:t>
            </a:fld>
            <a:endParaRPr lang="fr-FR" dirty="0"/>
          </a:p>
        </p:txBody>
      </p:sp>
      <p:sp>
        <p:nvSpPr>
          <p:cNvPr id="3" name="Espace réservé du pied de page 2"/>
          <p:cNvSpPr>
            <a:spLocks noGrp="1"/>
          </p:cNvSpPr>
          <p:nvPr>
            <p:ph type="ftr" sz="quarter" idx="11"/>
          </p:nvPr>
        </p:nvSpPr>
        <p:spPr/>
        <p:txBody>
          <a:bodyPr/>
          <a:lstStyle>
            <a:lvl1pPr>
              <a:defRPr>
                <a:solidFill>
                  <a:schemeClr val="tx2"/>
                </a:solidFill>
              </a:defRPr>
            </a:lvl1pPr>
            <a:extLst/>
          </a:lstStyle>
          <a:p>
            <a:pPr>
              <a:defRPr/>
            </a:pPr>
            <a:endParaRPr lang="fr-FR"/>
          </a:p>
        </p:txBody>
      </p:sp>
      <p:sp>
        <p:nvSpPr>
          <p:cNvPr id="4" name="Espace réservé du numéro de diapositive 3"/>
          <p:cNvSpPr>
            <a:spLocks noGrp="1"/>
          </p:cNvSpPr>
          <p:nvPr>
            <p:ph type="sldNum" sz="quarter" idx="12"/>
          </p:nvPr>
        </p:nvSpPr>
        <p:spPr/>
        <p:txBody>
          <a:bodyPr/>
          <a:lstStyle>
            <a:extLst/>
          </a:lstStyle>
          <a:p>
            <a:pPr>
              <a:defRPr/>
            </a:pPr>
            <a:fld id="{19013E36-6345-4136-860A-5E8788396155}" type="slidenum">
              <a:rPr lang="fr-FR" smtClean="0"/>
              <a:pPr>
                <a:defRPr/>
              </a:pPr>
              <a:t>‹N°›</a:t>
            </a:fld>
            <a:endParaRPr lang="fr-F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440180" y="1440180"/>
            <a:ext cx="18578322" cy="7392924"/>
          </a:xfrm>
        </p:spPr>
        <p:txBody>
          <a:bodyPr wrap="square" anchor="b"/>
          <a:lstStyle>
            <a:lvl1pPr algn="l">
              <a:buNone/>
              <a:defRPr lang="en-US" sz="10800" baseline="0" smtClean="0"/>
            </a:lvl1pPr>
            <a:extLst/>
          </a:lstStyle>
          <a:p>
            <a:r>
              <a:rPr kumimoji="0" lang="fr-FR" smtClean="0"/>
              <a:t>Modifiez le style du titre</a:t>
            </a:r>
            <a:endParaRPr kumimoji="0" lang="en-US"/>
          </a:p>
        </p:txBody>
      </p:sp>
      <p:sp>
        <p:nvSpPr>
          <p:cNvPr id="3" name="Espace réservé du texte 2"/>
          <p:cNvSpPr>
            <a:spLocks noGrp="1"/>
          </p:cNvSpPr>
          <p:nvPr>
            <p:ph type="body" idx="2"/>
          </p:nvPr>
        </p:nvSpPr>
        <p:spPr>
          <a:xfrm>
            <a:off x="1440180" y="9433721"/>
            <a:ext cx="18578322" cy="3795826"/>
          </a:xfrm>
        </p:spPr>
        <p:txBody>
          <a:bodyPr rot="0" spcFirstLastPara="0" vertOverflow="overflow" horzOverflow="overflow" vert="horz" wrap="square" lIns="205740" tIns="0" rIns="0" bIns="0" numCol="1" spcCol="0" rtlCol="0" fromWordArt="0" anchor="t" anchorCtr="0" forceAA="0" compatLnSpc="1">
            <a:normAutofit/>
          </a:bodyPr>
          <a:lstStyle>
            <a:lvl1pPr marL="0" indent="0">
              <a:spcBef>
                <a:spcPts val="0"/>
              </a:spcBef>
              <a:spcAft>
                <a:spcPts val="0"/>
              </a:spcAft>
              <a:buNone/>
              <a:defRPr sz="6300"/>
            </a:lvl1pPr>
            <a:lvl2pPr>
              <a:buNone/>
              <a:defRPr sz="5400"/>
            </a:lvl2pPr>
            <a:lvl3pPr>
              <a:buNone/>
              <a:defRPr sz="4500"/>
            </a:lvl3pPr>
            <a:lvl4pPr>
              <a:buNone/>
              <a:defRPr sz="4100"/>
            </a:lvl4pPr>
            <a:lvl5pPr>
              <a:buNone/>
              <a:defRPr sz="4100"/>
            </a:lvl5pPr>
            <a:extLst/>
          </a:lstStyle>
          <a:p>
            <a:pPr lvl="0" eaLnBrk="1" latinLnBrk="0" hangingPunct="1"/>
            <a:r>
              <a:rPr kumimoji="0" lang="fr-FR" smtClean="0"/>
              <a:t>Modifiez les styles du texte du masque</a:t>
            </a:r>
          </a:p>
        </p:txBody>
      </p:sp>
      <p:sp>
        <p:nvSpPr>
          <p:cNvPr id="4" name="Espace réservé du contenu 3"/>
          <p:cNvSpPr>
            <a:spLocks noGrp="1"/>
          </p:cNvSpPr>
          <p:nvPr>
            <p:ph sz="half" idx="1"/>
          </p:nvPr>
        </p:nvSpPr>
        <p:spPr>
          <a:xfrm>
            <a:off x="1440180" y="13441680"/>
            <a:ext cx="22802850" cy="27542038"/>
          </a:xfrm>
        </p:spPr>
        <p:txBody>
          <a:bodyPr/>
          <a:lstStyle>
            <a:lvl1pPr>
              <a:defRPr sz="14400"/>
            </a:lvl1pPr>
            <a:lvl2pPr>
              <a:defRPr sz="12600"/>
            </a:lvl2pPr>
            <a:lvl3pPr>
              <a:defRPr sz="10800"/>
            </a:lvl3pPr>
            <a:lvl4pPr>
              <a:defRPr sz="9000"/>
            </a:lvl4pPr>
            <a:lvl5pPr>
              <a:defRPr sz="9000"/>
            </a:lvl5pPr>
            <a:extLst/>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extLst/>
          </a:lstStyle>
          <a:p>
            <a:pPr>
              <a:defRPr/>
            </a:pPr>
            <a:fld id="{C5F6C1ED-ED69-419A-A343-CDBBAE72A1CC}" type="datetimeFigureOut">
              <a:rPr lang="fr-FR" smtClean="0"/>
              <a:pPr>
                <a:defRPr/>
              </a:pPr>
              <a:t>20/02/2015</a:t>
            </a:fld>
            <a:endParaRPr lang="fr-FR" dirty="0"/>
          </a:p>
        </p:txBody>
      </p:sp>
      <p:sp>
        <p:nvSpPr>
          <p:cNvPr id="6" name="Espace réservé du pied de page 5"/>
          <p:cNvSpPr>
            <a:spLocks noGrp="1"/>
          </p:cNvSpPr>
          <p:nvPr>
            <p:ph type="ftr" sz="quarter" idx="11"/>
          </p:nvPr>
        </p:nvSpPr>
        <p:spPr/>
        <p:txBody>
          <a:bodyPr/>
          <a:lstStyle>
            <a:extLst/>
          </a:lstStyle>
          <a:p>
            <a:pPr>
              <a:defRPr/>
            </a:pPr>
            <a:endParaRPr lang="fr-FR"/>
          </a:p>
        </p:txBody>
      </p:sp>
      <p:sp>
        <p:nvSpPr>
          <p:cNvPr id="7" name="Espace réservé du numéro de diapositive 6"/>
          <p:cNvSpPr>
            <a:spLocks noGrp="1"/>
          </p:cNvSpPr>
          <p:nvPr>
            <p:ph type="sldNum" sz="quarter" idx="12"/>
          </p:nvPr>
        </p:nvSpPr>
        <p:spPr/>
        <p:txBody>
          <a:bodyPr/>
          <a:lstStyle>
            <a:extLst/>
          </a:lstStyle>
          <a:p>
            <a:pPr>
              <a:defRPr/>
            </a:pPr>
            <a:fld id="{D803A62F-4E4B-4D88-A1E5-C21381E04027}" type="slidenum">
              <a:rPr lang="fr-FR" smtClean="0"/>
              <a:pPr>
                <a:defRPr/>
              </a:pPr>
              <a:t>‹N°›</a:t>
            </a:fld>
            <a:endParaRPr lang="fr-F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8" name="Rectangle 7"/>
          <p:cNvSpPr/>
          <p:nvPr/>
        </p:nvSpPr>
        <p:spPr>
          <a:xfrm rot="21240000">
            <a:off x="1883601" y="6329412"/>
            <a:ext cx="13606510" cy="27169210"/>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lIns="411480" tIns="205740" rIns="411480" bIns="205740" rtlCol="0" anchor="ctr"/>
          <a:lstStyle>
            <a:extLst/>
          </a:lstStyle>
          <a:p>
            <a:pPr algn="ctr" eaLnBrk="1" latinLnBrk="0" hangingPunct="1"/>
            <a:endParaRPr kumimoji="0" lang="en-US"/>
          </a:p>
        </p:txBody>
      </p:sp>
      <p:sp>
        <p:nvSpPr>
          <p:cNvPr id="9" name="Rectangle 8"/>
          <p:cNvSpPr/>
          <p:nvPr/>
        </p:nvSpPr>
        <p:spPr>
          <a:xfrm rot="21420000">
            <a:off x="1879625" y="6292544"/>
            <a:ext cx="13606510" cy="27169210"/>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lIns="411480" tIns="205740" rIns="411480" bIns="205740" rtlCol="0" anchor="ctr"/>
          <a:lstStyle>
            <a:extLst/>
          </a:lstStyle>
          <a:p>
            <a:pPr algn="ctr" eaLnBrk="1" latinLnBrk="0" hangingPunct="1"/>
            <a:endParaRPr kumimoji="0" lang="en-US"/>
          </a:p>
        </p:txBody>
      </p:sp>
      <p:sp>
        <p:nvSpPr>
          <p:cNvPr id="2" name="Titre 1"/>
          <p:cNvSpPr>
            <a:spLocks noGrp="1"/>
          </p:cNvSpPr>
          <p:nvPr>
            <p:ph type="title"/>
          </p:nvPr>
        </p:nvSpPr>
        <p:spPr>
          <a:xfrm>
            <a:off x="16975659" y="7200900"/>
            <a:ext cx="10801350" cy="12961620"/>
          </a:xfrm>
        </p:spPr>
        <p:txBody>
          <a:bodyPr vert="horz" anchor="b"/>
          <a:lstStyle>
            <a:lvl1pPr algn="l">
              <a:buNone/>
              <a:defRPr sz="135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fr-FR" smtClean="0"/>
              <a:t>Modifiez le style du titre</a:t>
            </a:r>
            <a:endParaRPr kumimoji="0" lang="en-US" dirty="0"/>
          </a:p>
        </p:txBody>
      </p:sp>
      <p:sp>
        <p:nvSpPr>
          <p:cNvPr id="4" name="Espace réservé du texte 3"/>
          <p:cNvSpPr>
            <a:spLocks noGrp="1"/>
          </p:cNvSpPr>
          <p:nvPr>
            <p:ph type="body" sz="half" idx="2"/>
          </p:nvPr>
        </p:nvSpPr>
        <p:spPr>
          <a:xfrm>
            <a:off x="16975659" y="20686894"/>
            <a:ext cx="10801350" cy="12097512"/>
          </a:xfrm>
        </p:spPr>
        <p:txBody>
          <a:bodyPr rot="0" spcFirstLastPara="0" vertOverflow="overflow" horzOverflow="overflow" vert="horz" wrap="square" lIns="370332" tIns="0" rIns="0" bIns="0" numCol="1" spcCol="0" rtlCol="0" fromWordArt="0" anchor="t" anchorCtr="0" forceAA="0" compatLnSpc="1">
            <a:normAutofit/>
          </a:bodyPr>
          <a:lstStyle>
            <a:lvl1pPr marL="0" indent="0">
              <a:lnSpc>
                <a:spcPct val="100000"/>
              </a:lnSpc>
              <a:spcBef>
                <a:spcPts val="0"/>
              </a:spcBef>
              <a:buFontTx/>
              <a:buNone/>
              <a:defRPr sz="6300" baseline="0">
                <a:solidFill>
                  <a:schemeClr val="tx1"/>
                </a:solidFill>
              </a:defRPr>
            </a:lvl1pPr>
            <a:lvl2pPr>
              <a:defRPr sz="5400"/>
            </a:lvl2pPr>
            <a:lvl3pPr>
              <a:defRPr sz="4500"/>
            </a:lvl3pPr>
            <a:lvl4pPr>
              <a:defRPr sz="4100"/>
            </a:lvl4pPr>
            <a:lvl5pPr>
              <a:defRPr sz="41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fr-FR" smtClean="0"/>
              <a:t>Modifiez les styles du texte du masque</a:t>
            </a:r>
          </a:p>
        </p:txBody>
      </p:sp>
      <p:sp>
        <p:nvSpPr>
          <p:cNvPr id="5" name="Espace réservé de la date 4"/>
          <p:cNvSpPr>
            <a:spLocks noGrp="1"/>
          </p:cNvSpPr>
          <p:nvPr>
            <p:ph type="dt" sz="half" idx="10"/>
          </p:nvPr>
        </p:nvSpPr>
        <p:spPr/>
        <p:txBody>
          <a:bodyPr/>
          <a:lstStyle>
            <a:extLst/>
          </a:lstStyle>
          <a:p>
            <a:pPr>
              <a:defRPr/>
            </a:pPr>
            <a:fld id="{67BF2CB1-8EBD-4AA5-B91B-3C974816DFA0}" type="datetimeFigureOut">
              <a:rPr lang="fr-FR" smtClean="0"/>
              <a:pPr>
                <a:defRPr/>
              </a:pPr>
              <a:t>20/02/2015</a:t>
            </a:fld>
            <a:endParaRPr lang="fr-FR" dirty="0"/>
          </a:p>
        </p:txBody>
      </p:sp>
      <p:sp>
        <p:nvSpPr>
          <p:cNvPr id="6" name="Espace réservé du pied de page 5"/>
          <p:cNvSpPr>
            <a:spLocks noGrp="1"/>
          </p:cNvSpPr>
          <p:nvPr>
            <p:ph type="ftr" sz="quarter" idx="11"/>
          </p:nvPr>
        </p:nvSpPr>
        <p:spPr/>
        <p:txBody>
          <a:bodyPr/>
          <a:lstStyle>
            <a:extLst/>
          </a:lstStyle>
          <a:p>
            <a:pPr>
              <a:defRPr/>
            </a:pPr>
            <a:endParaRPr lang="fr-FR"/>
          </a:p>
        </p:txBody>
      </p:sp>
      <p:sp>
        <p:nvSpPr>
          <p:cNvPr id="7" name="Espace réservé du numéro de diapositive 6"/>
          <p:cNvSpPr>
            <a:spLocks noGrp="1"/>
          </p:cNvSpPr>
          <p:nvPr>
            <p:ph type="sldNum" sz="quarter" idx="12"/>
          </p:nvPr>
        </p:nvSpPr>
        <p:spPr/>
        <p:txBody>
          <a:bodyPr/>
          <a:lstStyle>
            <a:extLst/>
          </a:lstStyle>
          <a:p>
            <a:pPr>
              <a:defRPr/>
            </a:pPr>
            <a:fld id="{FDA76B2C-A210-4BFD-B107-A879C2167321}" type="slidenum">
              <a:rPr lang="fr-FR" smtClean="0"/>
              <a:pPr>
                <a:defRPr/>
              </a:pPr>
              <a:t>‹N°›</a:t>
            </a:fld>
            <a:endParaRPr lang="fr-FR" dirty="0"/>
          </a:p>
        </p:txBody>
      </p:sp>
      <p:sp>
        <p:nvSpPr>
          <p:cNvPr id="10" name="Espace réservé pour une image  9"/>
          <p:cNvSpPr>
            <a:spLocks noGrp="1"/>
          </p:cNvSpPr>
          <p:nvPr>
            <p:ph type="pic" idx="1"/>
          </p:nvPr>
        </p:nvSpPr>
        <p:spPr>
          <a:xfrm>
            <a:off x="2090598" y="6558313"/>
            <a:ext cx="13249656" cy="26499312"/>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14400"/>
            </a:lvl1pPr>
            <a:extLst/>
          </a:lstStyle>
          <a:p>
            <a:r>
              <a:rPr kumimoji="0" lang="fr-FR" smtClean="0"/>
              <a:t>Cliquez sur l'icône pour ajouter une image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flipH="1">
            <a:off x="25683210" y="0"/>
            <a:ext cx="3120390" cy="43205400"/>
          </a:xfrm>
          <a:prstGeom prst="rect">
            <a:avLst/>
          </a:prstGeom>
          <a:blipFill>
            <a:blip r:embed="rId13">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lIns="411480" tIns="205740" rIns="411480" bIns="205740" anchor="ctr"/>
          <a:lstStyle>
            <a:extLst/>
          </a:lstStyle>
          <a:p>
            <a:pPr algn="ctr" eaLnBrk="1" latinLnBrk="0" hangingPunct="1"/>
            <a:endParaRPr kumimoji="0" lang="en-US"/>
          </a:p>
        </p:txBody>
      </p:sp>
      <p:sp>
        <p:nvSpPr>
          <p:cNvPr id="3" name="Espace réservé du titre 2"/>
          <p:cNvSpPr>
            <a:spLocks noGrp="1"/>
          </p:cNvSpPr>
          <p:nvPr>
            <p:ph type="title"/>
          </p:nvPr>
        </p:nvSpPr>
        <p:spPr>
          <a:xfrm>
            <a:off x="1440180" y="2016252"/>
            <a:ext cx="22802850" cy="7200900"/>
          </a:xfrm>
          <a:prstGeom prst="rect">
            <a:avLst/>
          </a:prstGeom>
        </p:spPr>
        <p:txBody>
          <a:bodyPr vert="horz" lIns="205740" tIns="0" rIns="205740" bIns="0" anchor="b" anchorCtr="0">
            <a:normAutofit/>
          </a:bodyPr>
          <a:lstStyle>
            <a:extLst/>
          </a:lstStyle>
          <a:p>
            <a:r>
              <a:rPr kumimoji="0" lang="fr-FR" smtClean="0"/>
              <a:t>Modifiez le style du titre</a:t>
            </a:r>
            <a:endParaRPr kumimoji="0" lang="en-US"/>
          </a:p>
        </p:txBody>
      </p:sp>
      <p:sp>
        <p:nvSpPr>
          <p:cNvPr id="31" name="Espace réservé du texte 30"/>
          <p:cNvSpPr>
            <a:spLocks noGrp="1"/>
          </p:cNvSpPr>
          <p:nvPr>
            <p:ph type="body" idx="1"/>
          </p:nvPr>
        </p:nvSpPr>
        <p:spPr>
          <a:xfrm>
            <a:off x="1440180" y="10139321"/>
            <a:ext cx="22802850" cy="30531816"/>
          </a:xfrm>
          <a:prstGeom prst="rect">
            <a:avLst/>
          </a:prstGeom>
        </p:spPr>
        <p:txBody>
          <a:bodyPr vert="horz" lIns="411480" tIns="205740" rIns="411480" bIns="205740">
            <a:normAutofit/>
          </a:bodyPr>
          <a:lstStyle>
            <a:extLst/>
          </a:lstStyle>
          <a:p>
            <a:pPr lvl="0" eaLnBrk="1" latinLnBrk="0" hangingPunct="1"/>
            <a:r>
              <a:rPr kumimoji="0" lang="fr-FR" smtClean="0"/>
              <a:t>Modifiez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27" name="Espace réservé de la date 26"/>
          <p:cNvSpPr>
            <a:spLocks noGrp="1"/>
          </p:cNvSpPr>
          <p:nvPr>
            <p:ph type="dt" sz="half" idx="2"/>
          </p:nvPr>
        </p:nvSpPr>
        <p:spPr>
          <a:xfrm>
            <a:off x="13374698" y="41315060"/>
            <a:ext cx="6307762" cy="1429483"/>
          </a:xfrm>
          <a:prstGeom prst="rect">
            <a:avLst/>
          </a:prstGeom>
        </p:spPr>
        <p:txBody>
          <a:bodyPr vert="horz" lIns="411480" tIns="0" rIns="411480" bIns="0" anchor="b"/>
          <a:lstStyle>
            <a:lvl1pPr algn="l" eaLnBrk="1" latinLnBrk="0" hangingPunct="1">
              <a:defRPr kumimoji="0" sz="4500">
                <a:solidFill>
                  <a:schemeClr val="tx2"/>
                </a:solidFill>
              </a:defRPr>
            </a:lvl1pPr>
            <a:extLst/>
          </a:lstStyle>
          <a:p>
            <a:pPr>
              <a:defRPr/>
            </a:pPr>
            <a:fld id="{24F86EBD-4509-4C59-AB17-08CD2B3BD024}" type="datetimeFigureOut">
              <a:rPr lang="fr-FR" smtClean="0"/>
              <a:pPr>
                <a:defRPr/>
              </a:pPr>
              <a:t>20/02/2015</a:t>
            </a:fld>
            <a:endParaRPr lang="fr-FR" dirty="0"/>
          </a:p>
        </p:txBody>
      </p:sp>
      <p:sp>
        <p:nvSpPr>
          <p:cNvPr id="4" name="Espace réservé du pied de page 3"/>
          <p:cNvSpPr>
            <a:spLocks noGrp="1"/>
          </p:cNvSpPr>
          <p:nvPr>
            <p:ph type="ftr" sz="quarter" idx="3"/>
          </p:nvPr>
        </p:nvSpPr>
        <p:spPr>
          <a:xfrm>
            <a:off x="1440180" y="41315060"/>
            <a:ext cx="11521440" cy="1440180"/>
          </a:xfrm>
          <a:prstGeom prst="rect">
            <a:avLst/>
          </a:prstGeom>
        </p:spPr>
        <p:txBody>
          <a:bodyPr vert="horz" lIns="411480" tIns="0" rIns="411480" bIns="0" anchor="b"/>
          <a:lstStyle>
            <a:lvl1pPr algn="r" eaLnBrk="1" latinLnBrk="0" hangingPunct="1">
              <a:defRPr kumimoji="0" sz="4500">
                <a:solidFill>
                  <a:schemeClr val="tx2"/>
                </a:solidFill>
              </a:defRPr>
            </a:lvl1pPr>
            <a:extLst/>
          </a:lstStyle>
          <a:p>
            <a:pPr>
              <a:defRPr/>
            </a:pPr>
            <a:endParaRPr lang="fr-FR"/>
          </a:p>
        </p:txBody>
      </p:sp>
      <p:sp>
        <p:nvSpPr>
          <p:cNvPr id="16" name="Espace réservé du numéro de diapositive 15"/>
          <p:cNvSpPr>
            <a:spLocks noGrp="1"/>
          </p:cNvSpPr>
          <p:nvPr>
            <p:ph type="sldNum" sz="quarter" idx="4"/>
          </p:nvPr>
        </p:nvSpPr>
        <p:spPr>
          <a:xfrm>
            <a:off x="19692061" y="41304362"/>
            <a:ext cx="1853258" cy="1440180"/>
          </a:xfrm>
          <a:prstGeom prst="rect">
            <a:avLst/>
          </a:prstGeom>
        </p:spPr>
        <p:txBody>
          <a:bodyPr vert="horz" lIns="0" tIns="0" rIns="0" bIns="0" anchor="b"/>
          <a:lstStyle>
            <a:lvl1pPr algn="r" eaLnBrk="1" latinLnBrk="0" hangingPunct="1">
              <a:defRPr kumimoji="0" sz="5000">
                <a:solidFill>
                  <a:schemeClr val="tx2"/>
                </a:solidFill>
              </a:defRPr>
            </a:lvl1pPr>
            <a:extLst/>
          </a:lstStyle>
          <a:p>
            <a:pPr>
              <a:defRPr/>
            </a:pPr>
            <a:fld id="{900AD7D7-9673-4F30-833F-E4DF1024044C}" type="slidenum">
              <a:rPr lang="fr-FR" smtClean="0"/>
              <a:pPr>
                <a:defRPr/>
              </a:pPr>
              <a:t>‹N°›</a:t>
            </a:fld>
            <a:endParaRPr lang="fr-FR" dirty="0"/>
          </a:p>
        </p:txBody>
      </p:sp>
    </p:spTree>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xStyles>
    <p:titleStyle>
      <a:lvl1pPr algn="l" rtl="0" eaLnBrk="1" latinLnBrk="0" hangingPunct="1">
        <a:spcBef>
          <a:spcPct val="0"/>
        </a:spcBef>
        <a:buNone/>
        <a:defRPr kumimoji="0" sz="171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1234440" indent="-1234440" algn="l" rtl="0" eaLnBrk="1" latinLnBrk="0" hangingPunct="1">
        <a:spcBef>
          <a:spcPts val="2700"/>
        </a:spcBef>
        <a:buClr>
          <a:schemeClr val="tx2"/>
        </a:buClr>
        <a:buSzPct val="73000"/>
        <a:buFont typeface="Wingdings 2"/>
        <a:buChar char=""/>
        <a:defRPr kumimoji="0" sz="11700" kern="1200" baseline="0">
          <a:solidFill>
            <a:schemeClr val="tx1"/>
          </a:solidFill>
          <a:latin typeface="+mn-lt"/>
          <a:ea typeface="+mn-ea"/>
          <a:cs typeface="+mn-cs"/>
        </a:defRPr>
      </a:lvl1pPr>
      <a:lvl2pPr marL="2345436" indent="-1028700" algn="l" rtl="0" eaLnBrk="1" latinLnBrk="0" hangingPunct="1">
        <a:spcBef>
          <a:spcPts val="2250"/>
        </a:spcBef>
        <a:buClr>
          <a:schemeClr val="accent4"/>
        </a:buClr>
        <a:buSzPct val="80000"/>
        <a:buFont typeface="Wingdings 2"/>
        <a:buChar char=""/>
        <a:defRPr kumimoji="0" sz="10400" kern="1200">
          <a:solidFill>
            <a:schemeClr val="tx1">
              <a:tint val="85000"/>
            </a:schemeClr>
          </a:solidFill>
          <a:latin typeface="+mn-lt"/>
          <a:ea typeface="+mn-ea"/>
          <a:cs typeface="+mn-cs"/>
        </a:defRPr>
      </a:lvl2pPr>
      <a:lvl3pPr marL="3415284" indent="-1028700" algn="l" rtl="0" eaLnBrk="1" latinLnBrk="0" hangingPunct="1">
        <a:spcBef>
          <a:spcPts val="1800"/>
        </a:spcBef>
        <a:buClr>
          <a:schemeClr val="accent4"/>
        </a:buClr>
        <a:buSzPct val="60000"/>
        <a:buFont typeface="Wingdings"/>
        <a:buChar char=""/>
        <a:defRPr kumimoji="0" sz="9000" kern="1200">
          <a:solidFill>
            <a:schemeClr val="tx1"/>
          </a:solidFill>
          <a:latin typeface="+mn-lt"/>
          <a:ea typeface="+mn-ea"/>
          <a:cs typeface="+mn-cs"/>
        </a:defRPr>
      </a:lvl3pPr>
      <a:lvl4pPr marL="4526280" indent="-1028700" algn="l" rtl="0" eaLnBrk="1" latinLnBrk="0" hangingPunct="1">
        <a:spcBef>
          <a:spcPct val="20000"/>
        </a:spcBef>
        <a:buClr>
          <a:schemeClr val="accent4"/>
        </a:buClr>
        <a:buSzPct val="80000"/>
        <a:buFont typeface="Wingdings 2"/>
        <a:buChar char=""/>
        <a:defRPr kumimoji="0" sz="9000" kern="1200">
          <a:solidFill>
            <a:schemeClr val="tx1">
              <a:tint val="85000"/>
            </a:schemeClr>
          </a:solidFill>
          <a:latin typeface="+mn-lt"/>
          <a:ea typeface="+mn-ea"/>
          <a:cs typeface="+mn-cs"/>
        </a:defRPr>
      </a:lvl4pPr>
      <a:lvl5pPr marL="5760720" indent="-1028700" algn="l" rtl="0" eaLnBrk="1" latinLnBrk="0" hangingPunct="1">
        <a:spcBef>
          <a:spcPts val="1800"/>
        </a:spcBef>
        <a:buClr>
          <a:schemeClr val="accent4"/>
        </a:buClr>
        <a:buSzPct val="70000"/>
        <a:buFont typeface="Wingdings"/>
        <a:buChar char=""/>
        <a:defRPr kumimoji="0" sz="8100" kern="1200">
          <a:solidFill>
            <a:schemeClr val="tx1"/>
          </a:solidFill>
          <a:latin typeface="+mn-lt"/>
          <a:ea typeface="+mn-ea"/>
          <a:cs typeface="+mn-cs"/>
        </a:defRPr>
      </a:lvl5pPr>
      <a:lvl6pPr marL="6624828" indent="-822960" algn="l" rtl="0" eaLnBrk="1" latinLnBrk="0" hangingPunct="1">
        <a:spcBef>
          <a:spcPts val="1800"/>
        </a:spcBef>
        <a:buClr>
          <a:schemeClr val="accent4"/>
        </a:buClr>
        <a:buSzPct val="80000"/>
        <a:buFont typeface="Wingdings 2"/>
        <a:buChar char=""/>
        <a:defRPr kumimoji="0" sz="8100" kern="1200">
          <a:solidFill>
            <a:schemeClr val="tx1">
              <a:tint val="85000"/>
            </a:schemeClr>
          </a:solidFill>
          <a:latin typeface="+mn-lt"/>
          <a:ea typeface="+mn-ea"/>
          <a:cs typeface="+mn-cs"/>
        </a:defRPr>
      </a:lvl6pPr>
      <a:lvl7pPr marL="7530084" indent="-822960" algn="l" rtl="0" eaLnBrk="1" latinLnBrk="0" hangingPunct="1">
        <a:spcBef>
          <a:spcPct val="20000"/>
        </a:spcBef>
        <a:buClr>
          <a:schemeClr val="accent4"/>
        </a:buClr>
        <a:buSzPct val="80000"/>
        <a:buFont typeface="Wingdings 2"/>
        <a:buChar char=""/>
        <a:defRPr kumimoji="0" sz="7200" kern="1200" baseline="0">
          <a:solidFill>
            <a:schemeClr val="tx1"/>
          </a:solidFill>
          <a:latin typeface="+mn-lt"/>
          <a:ea typeface="+mn-ea"/>
          <a:cs typeface="+mn-cs"/>
        </a:defRPr>
      </a:lvl7pPr>
      <a:lvl8pPr marL="8311896" indent="-822960" algn="l" rtl="0" eaLnBrk="1" latinLnBrk="0" hangingPunct="1">
        <a:spcBef>
          <a:spcPts val="1350"/>
        </a:spcBef>
        <a:buClr>
          <a:schemeClr val="accent4"/>
        </a:buClr>
        <a:buSzPct val="100000"/>
        <a:buChar char="•"/>
        <a:defRPr kumimoji="0" sz="7200" kern="1200" baseline="0">
          <a:solidFill>
            <a:schemeClr val="tx1">
              <a:tint val="85000"/>
            </a:schemeClr>
          </a:solidFill>
          <a:latin typeface="+mn-lt"/>
          <a:ea typeface="+mn-ea"/>
          <a:cs typeface="+mn-cs"/>
        </a:defRPr>
      </a:lvl8pPr>
      <a:lvl9pPr marL="9258300" indent="-822960" algn="l" rtl="0" eaLnBrk="1" latinLnBrk="0" hangingPunct="1">
        <a:spcBef>
          <a:spcPct val="20000"/>
        </a:spcBef>
        <a:buClr>
          <a:schemeClr val="accent4"/>
        </a:buClr>
        <a:buSzPct val="100000"/>
        <a:buFont typeface="Wingdings"/>
        <a:buChar char="§"/>
        <a:defRPr kumimoji="0" sz="63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2057400" algn="l" rtl="0" eaLnBrk="1" latinLnBrk="0" hangingPunct="1">
        <a:defRPr kumimoji="0" kern="1200">
          <a:solidFill>
            <a:schemeClr val="tx1"/>
          </a:solidFill>
          <a:latin typeface="+mn-lt"/>
          <a:ea typeface="+mn-ea"/>
          <a:cs typeface="+mn-cs"/>
        </a:defRPr>
      </a:lvl2pPr>
      <a:lvl3pPr marL="4114800" algn="l" rtl="0" eaLnBrk="1" latinLnBrk="0" hangingPunct="1">
        <a:defRPr kumimoji="0" kern="1200">
          <a:solidFill>
            <a:schemeClr val="tx1"/>
          </a:solidFill>
          <a:latin typeface="+mn-lt"/>
          <a:ea typeface="+mn-ea"/>
          <a:cs typeface="+mn-cs"/>
        </a:defRPr>
      </a:lvl3pPr>
      <a:lvl4pPr marL="6172200" algn="l" rtl="0" eaLnBrk="1" latinLnBrk="0" hangingPunct="1">
        <a:defRPr kumimoji="0" kern="1200">
          <a:solidFill>
            <a:schemeClr val="tx1"/>
          </a:solidFill>
          <a:latin typeface="+mn-lt"/>
          <a:ea typeface="+mn-ea"/>
          <a:cs typeface="+mn-cs"/>
        </a:defRPr>
      </a:lvl4pPr>
      <a:lvl5pPr marL="8229600" algn="l" rtl="0" eaLnBrk="1" latinLnBrk="0" hangingPunct="1">
        <a:defRPr kumimoji="0" kern="1200">
          <a:solidFill>
            <a:schemeClr val="tx1"/>
          </a:solidFill>
          <a:latin typeface="+mn-lt"/>
          <a:ea typeface="+mn-ea"/>
          <a:cs typeface="+mn-cs"/>
        </a:defRPr>
      </a:lvl5pPr>
      <a:lvl6pPr marL="10287000" algn="l" rtl="0" eaLnBrk="1" latinLnBrk="0" hangingPunct="1">
        <a:defRPr kumimoji="0" kern="1200">
          <a:solidFill>
            <a:schemeClr val="tx1"/>
          </a:solidFill>
          <a:latin typeface="+mn-lt"/>
          <a:ea typeface="+mn-ea"/>
          <a:cs typeface="+mn-cs"/>
        </a:defRPr>
      </a:lvl6pPr>
      <a:lvl7pPr marL="12344400" algn="l" rtl="0" eaLnBrk="1" latinLnBrk="0" hangingPunct="1">
        <a:defRPr kumimoji="0" kern="1200">
          <a:solidFill>
            <a:schemeClr val="tx1"/>
          </a:solidFill>
          <a:latin typeface="+mn-lt"/>
          <a:ea typeface="+mn-ea"/>
          <a:cs typeface="+mn-cs"/>
        </a:defRPr>
      </a:lvl7pPr>
      <a:lvl8pPr marL="14401800" algn="l" rtl="0" eaLnBrk="1" latinLnBrk="0" hangingPunct="1">
        <a:defRPr kumimoji="0" kern="1200">
          <a:solidFill>
            <a:schemeClr val="tx1"/>
          </a:solidFill>
          <a:latin typeface="+mn-lt"/>
          <a:ea typeface="+mn-ea"/>
          <a:cs typeface="+mn-cs"/>
        </a:defRPr>
      </a:lvl8pPr>
      <a:lvl9pPr marL="164592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1" name="Titre 1"/>
          <p:cNvSpPr>
            <a:spLocks noGrp="1"/>
          </p:cNvSpPr>
          <p:nvPr>
            <p:ph type="title"/>
          </p:nvPr>
        </p:nvSpPr>
        <p:spPr>
          <a:xfrm>
            <a:off x="184714" y="251609"/>
            <a:ext cx="28004625" cy="4329121"/>
          </a:xfrm>
        </p:spPr>
        <p:style>
          <a:lnRef idx="2">
            <a:schemeClr val="accent1">
              <a:shade val="50000"/>
            </a:schemeClr>
          </a:lnRef>
          <a:fillRef idx="1">
            <a:schemeClr val="accent1"/>
          </a:fillRef>
          <a:effectRef idx="0">
            <a:schemeClr val="accent1"/>
          </a:effectRef>
          <a:fontRef idx="minor">
            <a:schemeClr val="lt1"/>
          </a:fontRef>
        </p:style>
        <p:txBody>
          <a:bodyPr rtlCol="0">
            <a:noAutofit/>
          </a:bodyPr>
          <a:lstStyle/>
          <a:p>
            <a:pPr algn="ctr"/>
            <a:r>
              <a:rPr lang="fr-FR" sz="8200" cap="none" smtClean="0">
                <a:ln w="18415" cmpd="sng">
                  <a:solidFill>
                    <a:srgbClr val="FFFFFF"/>
                  </a:solidFill>
                  <a:prstDash val="solid"/>
                </a:ln>
                <a:solidFill>
                  <a:srgbClr val="FFFFFF"/>
                </a:solidFill>
                <a:latin typeface="Times New Roman" pitchFamily="18" charset="0"/>
                <a:cs typeface="Times New Roman" pitchFamily="18" charset="0"/>
              </a:rPr>
              <a:t>Contribution </a:t>
            </a:r>
            <a:r>
              <a:rPr lang="fr-FR" sz="8200" cap="none" dirty="0">
                <a:ln w="18415" cmpd="sng">
                  <a:solidFill>
                    <a:srgbClr val="FFFFFF"/>
                  </a:solidFill>
                  <a:prstDash val="solid"/>
                </a:ln>
                <a:solidFill>
                  <a:srgbClr val="FFFFFF"/>
                </a:solidFill>
                <a:latin typeface="Times New Roman" pitchFamily="18" charset="0"/>
                <a:cs typeface="Times New Roman" pitchFamily="18" charset="0"/>
              </a:rPr>
              <a:t>à la connaissance des </a:t>
            </a:r>
            <a:r>
              <a:rPr lang="fr-FR" sz="8200" cap="none" dirty="0" smtClean="0">
                <a:ln w="18415" cmpd="sng">
                  <a:solidFill>
                    <a:srgbClr val="FFFFFF"/>
                  </a:solidFill>
                  <a:prstDash val="solid"/>
                </a:ln>
                <a:solidFill>
                  <a:srgbClr val="FFFFFF"/>
                </a:solidFill>
                <a:latin typeface="Times New Roman" pitchFamily="18" charset="0"/>
                <a:cs typeface="Times New Roman" pitchFamily="18" charset="0"/>
              </a:rPr>
              <a:t>composantes </a:t>
            </a:r>
            <a:br>
              <a:rPr lang="fr-FR" sz="8200" cap="none" dirty="0" smtClean="0">
                <a:ln w="18415" cmpd="sng">
                  <a:solidFill>
                    <a:srgbClr val="FFFFFF"/>
                  </a:solidFill>
                  <a:prstDash val="solid"/>
                </a:ln>
                <a:solidFill>
                  <a:srgbClr val="FFFFFF"/>
                </a:solidFill>
                <a:latin typeface="Times New Roman" pitchFamily="18" charset="0"/>
                <a:cs typeface="Times New Roman" pitchFamily="18" charset="0"/>
              </a:rPr>
            </a:br>
            <a:r>
              <a:rPr lang="fr-FR" sz="8200" cap="none" dirty="0" smtClean="0">
                <a:ln w="18415" cmpd="sng">
                  <a:solidFill>
                    <a:srgbClr val="FFFFFF"/>
                  </a:solidFill>
                  <a:prstDash val="solid"/>
                </a:ln>
                <a:solidFill>
                  <a:srgbClr val="FFFFFF"/>
                </a:solidFill>
                <a:latin typeface="Times New Roman" pitchFamily="18" charset="0"/>
                <a:cs typeface="Times New Roman" pitchFamily="18" charset="0"/>
              </a:rPr>
              <a:t>d’une espèce de la famille chénopodiacée</a:t>
            </a:r>
            <a:r>
              <a:rPr lang="fr-FR" sz="8800" cap="none" dirty="0">
                <a:ln w="18415" cmpd="sng">
                  <a:solidFill>
                    <a:srgbClr val="FFFFFF"/>
                  </a:solidFill>
                  <a:prstDash val="solid"/>
                </a:ln>
                <a:solidFill>
                  <a:srgbClr val="FFFFFF"/>
                </a:solidFill>
                <a:latin typeface="Times New Roman" pitchFamily="18" charset="0"/>
                <a:cs typeface="Times New Roman" pitchFamily="18" charset="0"/>
              </a:rPr>
              <a:t/>
            </a:r>
            <a:br>
              <a:rPr lang="fr-FR" sz="8800" cap="none" dirty="0">
                <a:ln w="18415" cmpd="sng">
                  <a:solidFill>
                    <a:srgbClr val="FFFFFF"/>
                  </a:solidFill>
                  <a:prstDash val="solid"/>
                </a:ln>
                <a:solidFill>
                  <a:srgbClr val="FFFFFF"/>
                </a:solidFill>
                <a:latin typeface="Times New Roman" pitchFamily="18" charset="0"/>
                <a:cs typeface="Times New Roman" pitchFamily="18" charset="0"/>
              </a:rPr>
            </a:br>
            <a:endParaRPr lang="fr-FR" sz="8800" i="1" cap="none" dirty="0">
              <a:ln w="18415" cmpd="sng">
                <a:solidFill>
                  <a:srgbClr val="FFFFFF"/>
                </a:solidFill>
                <a:prstDash val="solid"/>
              </a:ln>
              <a:solidFill>
                <a:srgbClr val="FFFFFF"/>
              </a:solidFill>
              <a:latin typeface="Times New Roman" pitchFamily="18" charset="0"/>
              <a:cs typeface="Times New Roman" pitchFamily="18" charset="0"/>
            </a:endParaRPr>
          </a:p>
        </p:txBody>
      </p:sp>
      <p:sp>
        <p:nvSpPr>
          <p:cNvPr id="1031" name="Rectangle 17"/>
          <p:cNvSpPr>
            <a:spLocks noChangeArrowheads="1"/>
          </p:cNvSpPr>
          <p:nvPr/>
        </p:nvSpPr>
        <p:spPr bwMode="auto">
          <a:xfrm>
            <a:off x="2" y="7669"/>
            <a:ext cx="184694" cy="1338810"/>
          </a:xfrm>
          <a:prstGeom prst="rect">
            <a:avLst/>
          </a:prstGeom>
          <a:noFill/>
          <a:ln w="9525">
            <a:noFill/>
            <a:miter lim="800000"/>
            <a:headEnd/>
            <a:tailEnd/>
          </a:ln>
        </p:spPr>
        <p:txBody>
          <a:bodyPr wrap="none" lIns="91422" tIns="45711" rIns="91422" bIns="45711" anchor="ctr">
            <a:spAutoFit/>
          </a:bodyPr>
          <a:lstStyle/>
          <a:p>
            <a:endParaRPr lang="fr-FR">
              <a:latin typeface="Calibri" pitchFamily="34" charset="0"/>
            </a:endParaRPr>
          </a:p>
        </p:txBody>
      </p:sp>
      <p:sp>
        <p:nvSpPr>
          <p:cNvPr id="1032" name="Rectangle 19"/>
          <p:cNvSpPr>
            <a:spLocks noChangeArrowheads="1"/>
          </p:cNvSpPr>
          <p:nvPr/>
        </p:nvSpPr>
        <p:spPr bwMode="auto">
          <a:xfrm>
            <a:off x="2" y="7669"/>
            <a:ext cx="184694" cy="1338810"/>
          </a:xfrm>
          <a:prstGeom prst="rect">
            <a:avLst/>
          </a:prstGeom>
          <a:noFill/>
          <a:ln w="9525">
            <a:noFill/>
            <a:miter lim="800000"/>
            <a:headEnd/>
            <a:tailEnd/>
          </a:ln>
        </p:spPr>
        <p:txBody>
          <a:bodyPr wrap="none" lIns="91422" tIns="45711" rIns="91422" bIns="45711" anchor="ctr">
            <a:spAutoFit/>
          </a:bodyPr>
          <a:lstStyle/>
          <a:p>
            <a:endParaRPr lang="fr-FR">
              <a:latin typeface="Calibri" pitchFamily="34" charset="0"/>
            </a:endParaRPr>
          </a:p>
        </p:txBody>
      </p:sp>
      <p:sp>
        <p:nvSpPr>
          <p:cNvPr id="1036" name="Rectangle 28"/>
          <p:cNvSpPr>
            <a:spLocks noChangeArrowheads="1"/>
          </p:cNvSpPr>
          <p:nvPr/>
        </p:nvSpPr>
        <p:spPr bwMode="auto">
          <a:xfrm>
            <a:off x="-6247223" y="4465329"/>
            <a:ext cx="219897" cy="230814"/>
          </a:xfrm>
          <a:prstGeom prst="rect">
            <a:avLst/>
          </a:prstGeom>
          <a:noFill/>
          <a:ln w="9525">
            <a:noFill/>
            <a:miter lim="800000"/>
            <a:headEnd/>
            <a:tailEnd/>
          </a:ln>
        </p:spPr>
        <p:txBody>
          <a:bodyPr wrap="none" lIns="91422" tIns="45711" rIns="91422" bIns="45711" anchor="ctr">
            <a:spAutoFit/>
          </a:bodyPr>
          <a:lstStyle/>
          <a:p>
            <a:pPr algn="ctr" defTabSz="914220"/>
            <a:r>
              <a:rPr lang="en-US" sz="900" i="1">
                <a:latin typeface="Bookman Old Style" pitchFamily="18" charset="0"/>
                <a:ea typeface="Calibri" pitchFamily="34" charset="0"/>
                <a:cs typeface="Times New Roman" pitchFamily="18" charset="0"/>
              </a:rPr>
              <a:t>.</a:t>
            </a:r>
            <a:endParaRPr lang="en-US" sz="1800">
              <a:ea typeface="Calibri" pitchFamily="34" charset="0"/>
              <a:cs typeface="Times New Roman" pitchFamily="18" charset="0"/>
            </a:endParaRPr>
          </a:p>
        </p:txBody>
      </p:sp>
      <p:pic>
        <p:nvPicPr>
          <p:cNvPr id="1097" name="Image 7"/>
          <p:cNvPicPr>
            <a:picLocks noChangeAspect="1" noChangeArrowheads="1"/>
          </p:cNvPicPr>
          <p:nvPr/>
        </p:nvPicPr>
        <p:blipFill>
          <a:blip r:embed="rId3"/>
          <a:srcRect t="26514" r="84183"/>
          <a:stretch>
            <a:fillRect/>
          </a:stretch>
        </p:blipFill>
        <p:spPr bwMode="auto">
          <a:xfrm>
            <a:off x="92358" y="396506"/>
            <a:ext cx="3479864" cy="3671886"/>
          </a:xfrm>
          <a:prstGeom prst="rect">
            <a:avLst/>
          </a:prstGeom>
          <a:noFill/>
          <a:ln w="9525">
            <a:noFill/>
            <a:miter lim="800000"/>
            <a:headEnd/>
            <a:tailEnd/>
          </a:ln>
        </p:spPr>
      </p:pic>
      <p:pic>
        <p:nvPicPr>
          <p:cNvPr id="1098" name="Image 7"/>
          <p:cNvPicPr>
            <a:picLocks noChangeAspect="1" noChangeArrowheads="1"/>
          </p:cNvPicPr>
          <p:nvPr/>
        </p:nvPicPr>
        <p:blipFill>
          <a:blip r:embed="rId3"/>
          <a:srcRect t="26514" r="84183"/>
          <a:stretch>
            <a:fillRect/>
          </a:stretch>
        </p:blipFill>
        <p:spPr bwMode="auto">
          <a:xfrm>
            <a:off x="24770952" y="508416"/>
            <a:ext cx="3418387" cy="3448053"/>
          </a:xfrm>
          <a:prstGeom prst="rect">
            <a:avLst/>
          </a:prstGeom>
          <a:noFill/>
          <a:ln w="9525">
            <a:noFill/>
            <a:miter lim="800000"/>
            <a:headEnd/>
            <a:tailEnd/>
          </a:ln>
        </p:spPr>
      </p:pic>
      <p:sp>
        <p:nvSpPr>
          <p:cNvPr id="29" name="Organigramme : Document 28"/>
          <p:cNvSpPr/>
          <p:nvPr/>
        </p:nvSpPr>
        <p:spPr>
          <a:xfrm>
            <a:off x="478365" y="4845258"/>
            <a:ext cx="9314923" cy="871293"/>
          </a:xfrm>
          <a:prstGeom prst="flowChartDocument">
            <a:avLst/>
          </a:prstGeom>
          <a:ln/>
        </p:spPr>
        <p:style>
          <a:lnRef idx="1">
            <a:schemeClr val="accent2"/>
          </a:lnRef>
          <a:fillRef idx="2">
            <a:schemeClr val="accent2"/>
          </a:fillRef>
          <a:effectRef idx="1">
            <a:schemeClr val="accent2"/>
          </a:effectRef>
          <a:fontRef idx="minor">
            <a:schemeClr val="dk1"/>
          </a:fontRef>
        </p:style>
        <p:txBody>
          <a:bodyPr lIns="91422" tIns="45711" rIns="91422" bIns="45711" rtlCol="1" anchor="ctr"/>
          <a:lstStyle/>
          <a:p>
            <a:r>
              <a:rPr lang="fr-FR" sz="4800" b="1" dirty="0" smtClean="0">
                <a:latin typeface="Times New Roman" panose="02020603050405020304" pitchFamily="18" charset="0"/>
                <a:cs typeface="Times New Roman" panose="02020603050405020304" pitchFamily="18" charset="0"/>
              </a:rPr>
              <a:t>Encadreur: SMARA Ouanissa</a:t>
            </a:r>
            <a:endParaRPr lang="fr-FR" sz="4800" b="1" dirty="0">
              <a:latin typeface="Times New Roman" panose="02020603050405020304" pitchFamily="18" charset="0"/>
              <a:cs typeface="Times New Roman" panose="02020603050405020304" pitchFamily="18" charset="0"/>
            </a:endParaRPr>
          </a:p>
        </p:txBody>
      </p:sp>
      <p:sp>
        <p:nvSpPr>
          <p:cNvPr id="30" name="Organigramme : Document 29"/>
          <p:cNvSpPr/>
          <p:nvPr/>
        </p:nvSpPr>
        <p:spPr>
          <a:xfrm>
            <a:off x="10873408" y="4696143"/>
            <a:ext cx="17612017" cy="1020408"/>
          </a:xfrm>
          <a:prstGeom prst="flowChartDocument">
            <a:avLst/>
          </a:prstGeom>
          <a:ln/>
        </p:spPr>
        <p:style>
          <a:lnRef idx="1">
            <a:schemeClr val="accent2"/>
          </a:lnRef>
          <a:fillRef idx="2">
            <a:schemeClr val="accent2"/>
          </a:fillRef>
          <a:effectRef idx="1">
            <a:schemeClr val="accent2"/>
          </a:effectRef>
          <a:fontRef idx="minor">
            <a:schemeClr val="dk1"/>
          </a:fontRef>
        </p:style>
        <p:txBody>
          <a:bodyPr lIns="91422" tIns="45711" rIns="91422" bIns="45711" rtlCol="1" anchor="ctr"/>
          <a:lstStyle/>
          <a:p>
            <a:r>
              <a:rPr lang="fr-FR" sz="4400" b="1" dirty="0">
                <a:latin typeface="Times New Roman" panose="02020603050405020304" pitchFamily="18" charset="0"/>
                <a:cs typeface="Times New Roman" panose="02020603050405020304" pitchFamily="18" charset="0"/>
              </a:rPr>
              <a:t>présente par </a:t>
            </a:r>
            <a:r>
              <a:rPr lang="fr-FR" sz="4400" b="1" dirty="0" smtClean="0">
                <a:latin typeface="Times New Roman" panose="02020603050405020304" pitchFamily="18" charset="0"/>
                <a:cs typeface="Times New Roman" panose="02020603050405020304" pitchFamily="18" charset="0"/>
              </a:rPr>
              <a:t>: MOGDAD </a:t>
            </a:r>
            <a:r>
              <a:rPr lang="fr-FR" sz="4400" b="1" dirty="0" err="1" smtClean="0">
                <a:latin typeface="Times New Roman" panose="02020603050405020304" pitchFamily="18" charset="0"/>
                <a:cs typeface="Times New Roman" panose="02020603050405020304" pitchFamily="18" charset="0"/>
              </a:rPr>
              <a:t>djamila</a:t>
            </a:r>
            <a:r>
              <a:rPr lang="fr-FR" sz="4400" b="1" dirty="0" smtClean="0">
                <a:latin typeface="Times New Roman" panose="02020603050405020304" pitchFamily="18" charset="0"/>
                <a:cs typeface="Times New Roman" panose="02020603050405020304" pitchFamily="18" charset="0"/>
              </a:rPr>
              <a:t> et KHARCHOUCHE Asma</a:t>
            </a:r>
            <a:endParaRPr lang="fr-FR" sz="4400" b="1" dirty="0">
              <a:latin typeface="Times New Roman" panose="02020603050405020304" pitchFamily="18" charset="0"/>
              <a:cs typeface="Times New Roman" panose="02020603050405020304" pitchFamily="18" charset="0"/>
            </a:endParaRPr>
          </a:p>
        </p:txBody>
      </p:sp>
      <p:sp>
        <p:nvSpPr>
          <p:cNvPr id="2051" name="Rectangle 3"/>
          <p:cNvSpPr>
            <a:spLocks noChangeArrowheads="1"/>
          </p:cNvSpPr>
          <p:nvPr/>
        </p:nvSpPr>
        <p:spPr bwMode="auto">
          <a:xfrm>
            <a:off x="32599547" y="-2607076"/>
            <a:ext cx="304696" cy="230814"/>
          </a:xfrm>
          <a:prstGeom prst="rect">
            <a:avLst/>
          </a:prstGeom>
          <a:noFill/>
          <a:ln w="9525">
            <a:noFill/>
            <a:miter lim="800000"/>
            <a:headEnd/>
            <a:tailEnd/>
          </a:ln>
          <a:effectLst/>
        </p:spPr>
        <p:txBody>
          <a:bodyPr vert="horz" wrap="square" lIns="91422" tIns="45711" rIns="91422" bIns="45711" numCol="1" anchor="ctr" anchorCtr="0" compatLnSpc="1">
            <a:prstTxWarp prst="textNoShape">
              <a:avLst/>
            </a:prstTxWarp>
            <a:spAutoFit/>
          </a:bodyPr>
          <a:lstStyle/>
          <a:p>
            <a:pPr algn="r" defTabSz="914220" rtl="1"/>
            <a:r>
              <a:rPr lang="en-US" sz="900" baseline="30000" dirty="0">
                <a:latin typeface="Calibri" pitchFamily="34" charset="0"/>
                <a:ea typeface="Times New Roman" pitchFamily="18" charset="0"/>
                <a:cs typeface="Arabic Transparent" pitchFamily="2" charset="-78"/>
                <a:hlinkClick r:id=""/>
              </a:rPr>
              <a:t>[</a:t>
            </a:r>
            <a:r>
              <a:rPr lang="en-US" sz="900" baseline="30000" dirty="0" bmk="">
                <a:latin typeface="Calibri" pitchFamily="34" charset="0"/>
                <a:ea typeface="Times New Roman" pitchFamily="18" charset="0"/>
                <a:cs typeface="Arabic Transparent" pitchFamily="2" charset="-78"/>
                <a:hlinkClick r:id=""/>
              </a:rPr>
              <a:t>1</a:t>
            </a:r>
            <a:r>
              <a:rPr lang="ar-DZ" sz="900" dirty="0">
                <a:latin typeface="Calibri" pitchFamily="34" charset="0"/>
                <a:ea typeface="Times New Roman" pitchFamily="18" charset="0"/>
                <a:cs typeface="Arabic Transparent" pitchFamily="2" charset="-78"/>
              </a:rPr>
              <a:t>.</a:t>
            </a:r>
            <a:endParaRPr lang="ar-DZ" sz="1800" dirty="0">
              <a:latin typeface="Arial" pitchFamily="34" charset="0"/>
              <a:cs typeface="Arial" pitchFamily="34" charset="0"/>
            </a:endParaRPr>
          </a:p>
        </p:txBody>
      </p:sp>
      <p:sp>
        <p:nvSpPr>
          <p:cNvPr id="2055" name="Rectangle 7"/>
          <p:cNvSpPr>
            <a:spLocks noChangeArrowheads="1"/>
          </p:cNvSpPr>
          <p:nvPr/>
        </p:nvSpPr>
        <p:spPr bwMode="auto">
          <a:xfrm>
            <a:off x="2" y="-900256"/>
            <a:ext cx="184694" cy="646313"/>
          </a:xfrm>
          <a:prstGeom prst="rect">
            <a:avLst/>
          </a:prstGeom>
          <a:noFill/>
          <a:ln w="9525">
            <a:noFill/>
            <a:miter lim="800000"/>
            <a:headEnd/>
            <a:tailEnd/>
          </a:ln>
          <a:effectLst/>
        </p:spPr>
        <p:txBody>
          <a:bodyPr vert="horz" wrap="none" lIns="91422" tIns="45711" rIns="91422" bIns="45711" numCol="1" anchor="ctr" anchorCtr="0" compatLnSpc="1">
            <a:prstTxWarp prst="textNoShape">
              <a:avLst/>
            </a:prstTxWarp>
            <a:spAutoFit/>
          </a:bodyPr>
          <a:lstStyle/>
          <a:p>
            <a:pPr defTabSz="914220" eaLnBrk="0" hangingPunct="0"/>
            <a:r>
              <a:rPr lang="en-US" sz="1800" dirty="0">
                <a:latin typeface="Arial" pitchFamily="34" charset="0"/>
                <a:cs typeface="Arial" pitchFamily="34" charset="0"/>
              </a:rPr>
              <a:t/>
            </a:r>
            <a:br>
              <a:rPr lang="en-US" sz="1800" dirty="0">
                <a:latin typeface="Arial" pitchFamily="34" charset="0"/>
                <a:cs typeface="Arial" pitchFamily="34" charset="0"/>
              </a:rPr>
            </a:br>
            <a:endParaRPr lang="en-US" sz="1800" dirty="0">
              <a:latin typeface="Arial" pitchFamily="34" charset="0"/>
              <a:cs typeface="Arial" pitchFamily="34" charset="0"/>
            </a:endParaRPr>
          </a:p>
        </p:txBody>
      </p:sp>
      <p:sp>
        <p:nvSpPr>
          <p:cNvPr id="31" name="Rogner et arrondir un rectangle à un seul coin 30"/>
          <p:cNvSpPr/>
          <p:nvPr/>
        </p:nvSpPr>
        <p:spPr>
          <a:xfrm>
            <a:off x="318175" y="6120979"/>
            <a:ext cx="28167250" cy="4104457"/>
          </a:xfrm>
          <a:prstGeom prst="snipRoundRect">
            <a:avLst/>
          </a:prstGeom>
          <a:ln/>
          <a:effectLst>
            <a:glow rad="228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1" anchor="ctr"/>
          <a:lstStyle/>
          <a:p>
            <a:pPr algn="ctr" defTabSz="914220"/>
            <a:r>
              <a:rPr lang="fr-FR" sz="3800" b="1" i="1" u="sng" dirty="0" smtClean="0">
                <a:solidFill>
                  <a:schemeClr val="bg1"/>
                </a:solidFill>
                <a:latin typeface="Times New Roman" pitchFamily="18" charset="0"/>
                <a:cs typeface="Times New Roman" pitchFamily="18" charset="0"/>
              </a:rPr>
              <a:t>Résumé</a:t>
            </a:r>
            <a:endParaRPr lang="ar-DZ" sz="3800" b="1" i="1" u="sng" dirty="0" smtClean="0">
              <a:solidFill>
                <a:schemeClr val="bg1"/>
              </a:solidFill>
              <a:latin typeface="Times New Roman" pitchFamily="18" charset="0"/>
              <a:cs typeface="Times New Roman" pitchFamily="18" charset="0"/>
            </a:endParaRPr>
          </a:p>
          <a:p>
            <a:pPr algn="ctr"/>
            <a:r>
              <a:rPr lang="fr-FR" sz="3800" b="1" dirty="0" smtClean="0">
                <a:solidFill>
                  <a:schemeClr val="bg1"/>
                </a:solidFill>
                <a:latin typeface="Times New Roman" pitchFamily="18" charset="0"/>
                <a:cs typeface="Times New Roman" pitchFamily="18" charset="0"/>
              </a:rPr>
              <a:t>Dans ce travail, nous avons fait une étude  bibliographique sur la famille Chénopodiacées. Elle est largement utilisé dans la médecine traditionnelle. Plusieurs méthodes phytochimiques doit être appliquer pour extraire les principes actifs. Cette étude est suivie par des analyses chromatographies sur couche mince (CCM) et sur papier en utilisant plusieurs systèmes de révélations chimiques et nous terminons par un isolement des composants des extraits bruts.</a:t>
            </a:r>
          </a:p>
          <a:p>
            <a:pPr algn="ctr"/>
            <a:r>
              <a:rPr lang="ar-DZ" sz="3800" b="1" dirty="0" smtClean="0">
                <a:solidFill>
                  <a:schemeClr val="bg1"/>
                </a:solidFill>
                <a:latin typeface="Times New Roman" pitchFamily="18" charset="0"/>
                <a:cs typeface="Times New Roman" pitchFamily="18" charset="0"/>
              </a:rPr>
              <a:t>	</a:t>
            </a:r>
            <a:endParaRPr lang="fr-FR" sz="3800" b="1" dirty="0" smtClean="0">
              <a:solidFill>
                <a:schemeClr val="bg1"/>
              </a:solidFill>
              <a:latin typeface="Times New Roman" pitchFamily="18" charset="0"/>
              <a:cs typeface="Times New Roman" pitchFamily="18" charset="0"/>
            </a:endParaRPr>
          </a:p>
          <a:p>
            <a:r>
              <a:rPr lang="fr-FR" sz="3800" b="1" u="sng" dirty="0" smtClean="0">
                <a:solidFill>
                  <a:schemeClr val="accent4">
                    <a:lumMod val="60000"/>
                    <a:lumOff val="40000"/>
                  </a:schemeClr>
                </a:solidFill>
                <a:latin typeface="Times New Roman" pitchFamily="18" charset="0"/>
                <a:cs typeface="Times New Roman" pitchFamily="18" charset="0"/>
              </a:rPr>
              <a:t>Les mots clés:</a:t>
            </a:r>
            <a:r>
              <a:rPr lang="fr-FR" sz="3800" b="1" dirty="0" smtClean="0">
                <a:solidFill>
                  <a:schemeClr val="accent4">
                    <a:lumMod val="60000"/>
                    <a:lumOff val="40000"/>
                  </a:schemeClr>
                </a:solidFill>
                <a:latin typeface="Times New Roman" pitchFamily="18" charset="0"/>
                <a:cs typeface="Times New Roman" pitchFamily="18" charset="0"/>
              </a:rPr>
              <a:t>  </a:t>
            </a:r>
            <a:r>
              <a:rPr lang="fr-FR" sz="3800" b="1" dirty="0" smtClean="0">
                <a:solidFill>
                  <a:schemeClr val="bg1"/>
                </a:solidFill>
                <a:latin typeface="Times New Roman" pitchFamily="18" charset="0"/>
                <a:cs typeface="Times New Roman" pitchFamily="18" charset="0"/>
              </a:rPr>
              <a:t>Phytochimique , Extraction , Chromatographie, Principes actifs</a:t>
            </a:r>
          </a:p>
          <a:p>
            <a:pPr algn="r"/>
            <a:r>
              <a:rPr lang="ar-DZ" sz="2800" b="1" i="1" u="sng" dirty="0" smtClean="0">
                <a:solidFill>
                  <a:schemeClr val="bg1"/>
                </a:solidFill>
                <a:latin typeface="Times New Roman" pitchFamily="18" charset="0"/>
                <a:ea typeface="Calibri" pitchFamily="34" charset="0"/>
                <a:cs typeface="Times New Roman" pitchFamily="18" charset="0"/>
              </a:rPr>
              <a:t>م</a:t>
            </a:r>
            <a:endParaRPr lang="fr-FR" sz="2800" b="1" dirty="0">
              <a:solidFill>
                <a:schemeClr val="bg1"/>
              </a:solidFill>
              <a:latin typeface="Times New Roman" pitchFamily="18" charset="0"/>
              <a:cs typeface="Times New Roman" pitchFamily="18" charset="0"/>
            </a:endParaRPr>
          </a:p>
        </p:txBody>
      </p:sp>
      <p:sp>
        <p:nvSpPr>
          <p:cNvPr id="4" name="AutoShape 7"/>
          <p:cNvSpPr>
            <a:spLocks noChangeShapeType="1"/>
          </p:cNvSpPr>
          <p:nvPr/>
        </p:nvSpPr>
        <p:spPr bwMode="auto">
          <a:xfrm>
            <a:off x="2905125" y="1935165"/>
            <a:ext cx="3175" cy="209551"/>
          </a:xfrm>
          <a:prstGeom prst="straightConnector1">
            <a:avLst/>
          </a:prstGeom>
          <a:noFill/>
          <a:ln w="9525">
            <a:solidFill>
              <a:srgbClr val="000000"/>
            </a:solidFill>
            <a:round/>
            <a:headEnd/>
            <a:tailEnd type="triangle" w="med" len="med"/>
          </a:ln>
        </p:spPr>
        <p:txBody>
          <a:bodyPr vert="horz" wrap="square" lIns="91422" tIns="45711" rIns="91422" bIns="45711" numCol="1" anchor="t" anchorCtr="0" compatLnSpc="1">
            <a:prstTxWarp prst="textNoShape">
              <a:avLst/>
            </a:prstTxWarp>
          </a:bodyPr>
          <a:lstStyle/>
          <a:p>
            <a:endParaRPr lang="ar-DZ"/>
          </a:p>
        </p:txBody>
      </p:sp>
      <p:sp>
        <p:nvSpPr>
          <p:cNvPr id="10" name="Rectangle 12"/>
          <p:cNvSpPr>
            <a:spLocks noChangeArrowheads="1"/>
          </p:cNvSpPr>
          <p:nvPr/>
        </p:nvSpPr>
        <p:spPr bwMode="auto">
          <a:xfrm>
            <a:off x="2" y="-440803"/>
            <a:ext cx="184694" cy="1338810"/>
          </a:xfrm>
          <a:prstGeom prst="rect">
            <a:avLst/>
          </a:prstGeom>
          <a:noFill/>
          <a:ln w="9525">
            <a:noFill/>
            <a:miter lim="800000"/>
            <a:headEnd/>
            <a:tailEnd/>
          </a:ln>
          <a:effectLst/>
        </p:spPr>
        <p:txBody>
          <a:bodyPr vert="horz" wrap="none" lIns="91422" tIns="45711" rIns="91422" bIns="45711" numCol="1" anchor="ctr" anchorCtr="0" compatLnSpc="1">
            <a:prstTxWarp prst="textNoShape">
              <a:avLst/>
            </a:prstTxWarp>
            <a:spAutoFit/>
          </a:bodyPr>
          <a:lstStyle/>
          <a:p>
            <a:endParaRPr lang="ar-DZ"/>
          </a:p>
        </p:txBody>
      </p:sp>
      <p:sp>
        <p:nvSpPr>
          <p:cNvPr id="1037" name="Rectangle 13"/>
          <p:cNvSpPr>
            <a:spLocks noChangeArrowheads="1"/>
          </p:cNvSpPr>
          <p:nvPr/>
        </p:nvSpPr>
        <p:spPr bwMode="auto">
          <a:xfrm>
            <a:off x="0" y="457197"/>
            <a:ext cx="0" cy="0"/>
          </a:xfrm>
          <a:prstGeom prst="rect">
            <a:avLst/>
          </a:prstGeom>
          <a:solidFill>
            <a:schemeClr val="accent1"/>
          </a:solidFill>
          <a:ln w="9525">
            <a:solidFill>
              <a:schemeClr val="tx1"/>
            </a:solidFill>
            <a:miter lim="800000"/>
            <a:headEnd/>
            <a:tailEnd/>
          </a:ln>
          <a:effectLst/>
        </p:spPr>
        <p:txBody>
          <a:bodyPr vert="horz" wrap="square" lIns="91422" tIns="45711" rIns="91422" bIns="45711" numCol="1" anchor="t" anchorCtr="0" compatLnSpc="1">
            <a:prstTxWarp prst="textNoShape">
              <a:avLst/>
            </a:prstTxWarp>
          </a:bodyPr>
          <a:lstStyle/>
          <a:p>
            <a:endParaRPr lang="ar-DZ"/>
          </a:p>
        </p:txBody>
      </p:sp>
      <p:sp>
        <p:nvSpPr>
          <p:cNvPr id="1038" name="Rectangle 14"/>
          <p:cNvSpPr>
            <a:spLocks noChangeArrowheads="1"/>
          </p:cNvSpPr>
          <p:nvPr/>
        </p:nvSpPr>
        <p:spPr bwMode="auto">
          <a:xfrm>
            <a:off x="0" y="1349378"/>
            <a:ext cx="0" cy="0"/>
          </a:xfrm>
          <a:prstGeom prst="rect">
            <a:avLst/>
          </a:prstGeom>
          <a:solidFill>
            <a:schemeClr val="accent1"/>
          </a:solidFill>
          <a:ln w="9525">
            <a:solidFill>
              <a:schemeClr val="tx1"/>
            </a:solidFill>
            <a:miter lim="800000"/>
            <a:headEnd/>
            <a:tailEnd/>
          </a:ln>
          <a:effectLst/>
        </p:spPr>
        <p:txBody>
          <a:bodyPr vert="horz" wrap="square" lIns="91422" tIns="45711" rIns="91422" bIns="45711" numCol="1" anchor="t" anchorCtr="0" compatLnSpc="1">
            <a:prstTxWarp prst="textNoShape">
              <a:avLst/>
            </a:prstTxWarp>
          </a:bodyPr>
          <a:lstStyle/>
          <a:p>
            <a:endParaRPr lang="ar-DZ"/>
          </a:p>
        </p:txBody>
      </p:sp>
      <p:sp>
        <p:nvSpPr>
          <p:cNvPr id="1043" name="Rectangle 19"/>
          <p:cNvSpPr>
            <a:spLocks noChangeArrowheads="1"/>
          </p:cNvSpPr>
          <p:nvPr/>
        </p:nvSpPr>
        <p:spPr bwMode="auto">
          <a:xfrm>
            <a:off x="0" y="1836740"/>
            <a:ext cx="0" cy="0"/>
          </a:xfrm>
          <a:prstGeom prst="rect">
            <a:avLst/>
          </a:prstGeom>
          <a:solidFill>
            <a:schemeClr val="accent1"/>
          </a:solidFill>
          <a:ln w="9525">
            <a:solidFill>
              <a:schemeClr val="tx1"/>
            </a:solidFill>
            <a:miter lim="800000"/>
            <a:headEnd/>
            <a:tailEnd/>
          </a:ln>
          <a:effectLst/>
        </p:spPr>
        <p:txBody>
          <a:bodyPr vert="horz" wrap="square" lIns="91422" tIns="45711" rIns="91422" bIns="45711" numCol="1" anchor="t" anchorCtr="0" compatLnSpc="1">
            <a:prstTxWarp prst="textNoShape">
              <a:avLst/>
            </a:prstTxWarp>
          </a:bodyPr>
          <a:lstStyle/>
          <a:p>
            <a:endParaRPr lang="ar-DZ"/>
          </a:p>
        </p:txBody>
      </p:sp>
      <p:sp>
        <p:nvSpPr>
          <p:cNvPr id="12" name="AutoShape 7"/>
          <p:cNvSpPr>
            <a:spLocks noChangeShapeType="1"/>
          </p:cNvSpPr>
          <p:nvPr/>
        </p:nvSpPr>
        <p:spPr bwMode="auto">
          <a:xfrm>
            <a:off x="2908301" y="768357"/>
            <a:ext cx="0" cy="479424"/>
          </a:xfrm>
          <a:prstGeom prst="straightConnector1">
            <a:avLst/>
          </a:prstGeom>
          <a:noFill/>
          <a:ln w="9525">
            <a:solidFill>
              <a:srgbClr val="000000"/>
            </a:solidFill>
            <a:round/>
            <a:headEnd/>
            <a:tailEnd type="triangle" w="med" len="med"/>
          </a:ln>
        </p:spPr>
        <p:txBody>
          <a:bodyPr vert="horz" wrap="square" lIns="91422" tIns="45711" rIns="91422" bIns="45711" numCol="1" anchor="t" anchorCtr="0" compatLnSpc="1">
            <a:prstTxWarp prst="textNoShape">
              <a:avLst/>
            </a:prstTxWarp>
          </a:bodyPr>
          <a:lstStyle/>
          <a:p>
            <a:endParaRPr lang="ar-DZ"/>
          </a:p>
        </p:txBody>
      </p:sp>
      <p:sp>
        <p:nvSpPr>
          <p:cNvPr id="13" name="Rectangle 8"/>
          <p:cNvSpPr>
            <a:spLocks noChangeArrowheads="1"/>
          </p:cNvSpPr>
          <p:nvPr/>
        </p:nvSpPr>
        <p:spPr bwMode="auto">
          <a:xfrm>
            <a:off x="2" y="-440803"/>
            <a:ext cx="184694" cy="1338810"/>
          </a:xfrm>
          <a:prstGeom prst="rect">
            <a:avLst/>
          </a:prstGeom>
          <a:noFill/>
          <a:ln w="9525">
            <a:noFill/>
            <a:miter lim="800000"/>
            <a:headEnd/>
            <a:tailEnd/>
          </a:ln>
          <a:effectLst/>
        </p:spPr>
        <p:txBody>
          <a:bodyPr vert="horz" wrap="none" lIns="91422" tIns="45711" rIns="91422" bIns="45711" numCol="1" anchor="ctr" anchorCtr="0" compatLnSpc="1">
            <a:prstTxWarp prst="textNoShape">
              <a:avLst/>
            </a:prstTxWarp>
            <a:spAutoFit/>
          </a:bodyPr>
          <a:lstStyle/>
          <a:p>
            <a:endParaRPr lang="ar-DZ"/>
          </a:p>
        </p:txBody>
      </p:sp>
      <p:sp>
        <p:nvSpPr>
          <p:cNvPr id="247" name="Plaque 246"/>
          <p:cNvSpPr/>
          <p:nvPr/>
        </p:nvSpPr>
        <p:spPr>
          <a:xfrm>
            <a:off x="0" y="42033965"/>
            <a:ext cx="28803600" cy="1171435"/>
          </a:xfrm>
          <a:prstGeom prst="bevel">
            <a:avLst/>
          </a:prstGeom>
          <a:ln/>
        </p:spPr>
        <p:style>
          <a:lnRef idx="1">
            <a:schemeClr val="accent1"/>
          </a:lnRef>
          <a:fillRef idx="2">
            <a:schemeClr val="accent1"/>
          </a:fillRef>
          <a:effectRef idx="1">
            <a:schemeClr val="accent1"/>
          </a:effectRef>
          <a:fontRef idx="minor">
            <a:schemeClr val="dk1"/>
          </a:fontRef>
        </p:style>
        <p:txBody>
          <a:bodyPr lIns="91422" tIns="45711" rIns="91422" bIns="45711" rtlCol="1" anchor="ctr"/>
          <a:lstStyle/>
          <a:p>
            <a:pPr algn="ctr" defTabSz="2655356">
              <a:spcBef>
                <a:spcPct val="50000"/>
              </a:spcBef>
            </a:pPr>
            <a:r>
              <a:rPr lang="fr-FR" sz="2700" b="1" i="1" dirty="0">
                <a:solidFill>
                  <a:srgbClr val="7030A0"/>
                </a:solidFill>
              </a:rPr>
              <a:t>Poster du projet de fin d’étude –Promotion </a:t>
            </a:r>
            <a:r>
              <a:rPr lang="fr-FR" sz="2700" b="1" i="1" dirty="0" smtClean="0">
                <a:solidFill>
                  <a:srgbClr val="7030A0"/>
                </a:solidFill>
              </a:rPr>
              <a:t>2014—2015 master –LMD</a:t>
            </a:r>
            <a:r>
              <a:rPr lang="fr-FR" sz="2700" b="1" i="1" dirty="0">
                <a:solidFill>
                  <a:srgbClr val="7030A0"/>
                </a:solidFill>
              </a:rPr>
              <a:t>)</a:t>
            </a:r>
            <a:r>
              <a:rPr lang="en-US" sz="2700" b="1" dirty="0">
                <a:solidFill>
                  <a:srgbClr val="7030A0"/>
                </a:solidFill>
              </a:rPr>
              <a:t> </a:t>
            </a:r>
            <a:r>
              <a:rPr lang="fr-FR" sz="2700" b="1" dirty="0">
                <a:solidFill>
                  <a:srgbClr val="7030A0"/>
                </a:solidFill>
              </a:rPr>
              <a:t>______________</a:t>
            </a:r>
            <a:r>
              <a:rPr lang="fr-FR" sz="2700" b="1" i="1" dirty="0">
                <a:solidFill>
                  <a:srgbClr val="7030A0"/>
                </a:solidFill>
              </a:rPr>
              <a:t>OUARGLA</a:t>
            </a:r>
            <a:r>
              <a:rPr lang="fr-FR" sz="2700" b="1" dirty="0">
                <a:solidFill>
                  <a:srgbClr val="7030A0"/>
                </a:solidFill>
              </a:rPr>
              <a:t> </a:t>
            </a:r>
            <a:r>
              <a:rPr lang="fr-FR" sz="2700" b="1" i="1" dirty="0">
                <a:solidFill>
                  <a:srgbClr val="7030A0"/>
                </a:solidFill>
              </a:rPr>
              <a:t>, </a:t>
            </a:r>
          </a:p>
        </p:txBody>
      </p:sp>
      <p:sp>
        <p:nvSpPr>
          <p:cNvPr id="21" name="ZoneTexte 20"/>
          <p:cNvSpPr txBox="1"/>
          <p:nvPr/>
        </p:nvSpPr>
        <p:spPr>
          <a:xfrm>
            <a:off x="936304" y="12494448"/>
            <a:ext cx="12025336" cy="769441"/>
          </a:xfrm>
          <a:prstGeom prst="rect">
            <a:avLst/>
          </a:prstGeom>
          <a:noFill/>
        </p:spPr>
        <p:txBody>
          <a:bodyPr wrap="square" rtlCol="0">
            <a:spAutoFit/>
          </a:bodyPr>
          <a:lstStyle/>
          <a:p>
            <a:pPr algn="ctr"/>
            <a:r>
              <a:rPr lang="fr-FR" sz="4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Times New Roman" pitchFamily="18" charset="0"/>
              </a:rPr>
              <a:t> </a:t>
            </a:r>
          </a:p>
        </p:txBody>
      </p:sp>
      <p:sp>
        <p:nvSpPr>
          <p:cNvPr id="23" name="Rectangle 10"/>
          <p:cNvSpPr>
            <a:spLocks noChangeArrowheads="1"/>
          </p:cNvSpPr>
          <p:nvPr/>
        </p:nvSpPr>
        <p:spPr bwMode="auto">
          <a:xfrm>
            <a:off x="184696" y="16135316"/>
            <a:ext cx="14644696" cy="1938992"/>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anchor="ctr" anchorCtr="0" compatLnSpc="1">
            <a:prstTxWarp prst="textNoShape">
              <a:avLst/>
            </a:prstTxWarp>
            <a:spAutoFit/>
          </a:bodyPr>
          <a:lstStyle/>
          <a:p>
            <a:pPr algn="ctr" defTabSz="914400" eaLnBrk="0" hangingPunct="0"/>
            <a:r>
              <a:rPr lang="fr-FR" sz="4000" b="1" dirty="0">
                <a:solidFill>
                  <a:schemeClr val="accent1">
                    <a:lumMod val="75000"/>
                  </a:schemeClr>
                </a:solidFill>
                <a:latin typeface="Times New Roman" panose="02020603050405020304" pitchFamily="18" charset="0"/>
                <a:cs typeface="Times New Roman" panose="02020603050405020304" pitchFamily="18" charset="0"/>
              </a:rPr>
              <a:t>La famille fournit un certain nombre d'espèces qui sont les composants majeurs de nombres d'environnements arides ou </a:t>
            </a:r>
            <a:r>
              <a:rPr lang="fr-FR" sz="4000" b="1" dirty="0" smtClean="0">
                <a:solidFill>
                  <a:schemeClr val="accent1">
                    <a:lumMod val="75000"/>
                  </a:schemeClr>
                </a:solidFill>
                <a:latin typeface="Times New Roman" panose="02020603050405020304" pitchFamily="18" charset="0"/>
                <a:cs typeface="Times New Roman" panose="02020603050405020304" pitchFamily="18" charset="0"/>
              </a:rPr>
              <a:t>semi-arides.</a:t>
            </a:r>
            <a:endParaRPr lang="fr-FR" sz="4000" b="1"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25" name="Rectangle 24"/>
          <p:cNvSpPr/>
          <p:nvPr/>
        </p:nvSpPr>
        <p:spPr>
          <a:xfrm>
            <a:off x="184697" y="10513468"/>
            <a:ext cx="14483748" cy="1938992"/>
          </a:xfrm>
          <a:prstGeom prst="rect">
            <a:avLst/>
          </a:prstGeom>
          <a:effectLst>
            <a:glow rad="228600">
              <a:schemeClr val="accent1">
                <a:satMod val="175000"/>
                <a:alpha val="40000"/>
              </a:schemeClr>
            </a:glow>
          </a:effectLst>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fr-FR" sz="2800" b="1" dirty="0" smtClean="0">
                <a:solidFill>
                  <a:schemeClr val="accent1">
                    <a:lumMod val="50000"/>
                  </a:schemeClr>
                </a:solidFill>
                <a:latin typeface="Times New Roman" pitchFamily="18" charset="0"/>
                <a:cs typeface="Times New Roman" pitchFamily="18" charset="0"/>
              </a:rPr>
              <a:t> </a:t>
            </a:r>
            <a:r>
              <a:rPr lang="fr-FR" sz="4000" b="1" u="sng" dirty="0" smtClean="0">
                <a:solidFill>
                  <a:schemeClr val="accent2"/>
                </a:solidFill>
                <a:latin typeface="Times New Roman" pitchFamily="18" charset="0"/>
                <a:cs typeface="Times New Roman" pitchFamily="18" charset="0"/>
              </a:rPr>
              <a:t>Les Chénopodiacées :</a:t>
            </a:r>
          </a:p>
          <a:p>
            <a:r>
              <a:rPr lang="fr-FR" sz="4000" b="1" dirty="0">
                <a:solidFill>
                  <a:schemeClr val="accent1"/>
                </a:solidFill>
                <a:latin typeface="Times New Roman" pitchFamily="18" charset="0"/>
                <a:cs typeface="Times New Roman" pitchFamily="18" charset="0"/>
              </a:rPr>
              <a:t>Cette famille </a:t>
            </a:r>
            <a:r>
              <a:rPr lang="fr-FR" sz="4000" b="1" dirty="0" smtClean="0">
                <a:solidFill>
                  <a:schemeClr val="accent1"/>
                </a:solidFill>
                <a:latin typeface="Times New Roman" pitchFamily="18" charset="0"/>
                <a:cs typeface="Times New Roman" pitchFamily="18" charset="0"/>
              </a:rPr>
              <a:t>comprend approximativement </a:t>
            </a:r>
            <a:r>
              <a:rPr lang="fr-FR" sz="4000" b="1" dirty="0">
                <a:solidFill>
                  <a:schemeClr val="accent1"/>
                </a:solidFill>
                <a:latin typeface="Times New Roman" pitchFamily="18" charset="0"/>
                <a:cs typeface="Times New Roman" pitchFamily="18" charset="0"/>
              </a:rPr>
              <a:t>102 genres et 1400 espèces répandues dans le monde </a:t>
            </a:r>
            <a:r>
              <a:rPr lang="fr-FR" sz="4000" b="1" dirty="0" smtClean="0">
                <a:solidFill>
                  <a:schemeClr val="accent1"/>
                </a:solidFill>
                <a:latin typeface="Times New Roman" pitchFamily="18" charset="0"/>
                <a:cs typeface="Times New Roman" pitchFamily="18" charset="0"/>
              </a:rPr>
              <a:t>entier [1]. </a:t>
            </a:r>
            <a:endParaRPr lang="fr-FR" sz="4000" b="1" dirty="0">
              <a:solidFill>
                <a:schemeClr val="accent1"/>
              </a:solidFill>
              <a:latin typeface="Times New Roman" pitchFamily="18" charset="0"/>
              <a:cs typeface="Times New Roman" pitchFamily="18" charset="0"/>
            </a:endParaRPr>
          </a:p>
        </p:txBody>
      </p:sp>
      <p:sp>
        <p:nvSpPr>
          <p:cNvPr id="28" name="ZoneTexte 27"/>
          <p:cNvSpPr txBox="1"/>
          <p:nvPr/>
        </p:nvSpPr>
        <p:spPr>
          <a:xfrm>
            <a:off x="15175792" y="11696060"/>
            <a:ext cx="13309633" cy="193591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r>
              <a:rPr lang="fr-FR" sz="3100" b="1" u="sng" dirty="0" smtClean="0">
                <a:solidFill>
                  <a:schemeClr val="accent4">
                    <a:lumMod val="60000"/>
                    <a:lumOff val="40000"/>
                  </a:schemeClr>
                </a:solidFill>
                <a:latin typeface="Times New Roman" pitchFamily="18" charset="0"/>
                <a:cs typeface="Times New Roman" pitchFamily="18" charset="0"/>
              </a:rPr>
              <a:t>Les  </a:t>
            </a:r>
            <a:r>
              <a:rPr lang="fr-FR" sz="3100" b="1" u="sng" dirty="0">
                <a:solidFill>
                  <a:schemeClr val="accent4">
                    <a:lumMod val="60000"/>
                    <a:lumOff val="40000"/>
                  </a:schemeClr>
                </a:solidFill>
                <a:latin typeface="Times New Roman" pitchFamily="18" charset="0"/>
                <a:cs typeface="Times New Roman" pitchFamily="18" charset="0"/>
              </a:rPr>
              <a:t>flavonoïdes </a:t>
            </a:r>
            <a:r>
              <a:rPr lang="fr-FR" sz="3100" b="1" dirty="0" smtClean="0">
                <a:solidFill>
                  <a:schemeClr val="bg1"/>
                </a:solidFill>
                <a:latin typeface="Times New Roman" pitchFamily="18" charset="0"/>
                <a:cs typeface="Times New Roman" pitchFamily="18" charset="0"/>
              </a:rPr>
              <a:t>rassemble </a:t>
            </a:r>
            <a:r>
              <a:rPr lang="fr-FR" sz="3100" b="1" dirty="0">
                <a:solidFill>
                  <a:schemeClr val="bg1"/>
                </a:solidFill>
                <a:latin typeface="Times New Roman" pitchFamily="18" charset="0"/>
                <a:cs typeface="Times New Roman" pitchFamily="18" charset="0"/>
              </a:rPr>
              <a:t>une très large gamme de </a:t>
            </a:r>
            <a:r>
              <a:rPr lang="fr-FR" sz="3100" b="1" dirty="0" smtClean="0">
                <a:solidFill>
                  <a:schemeClr val="bg1"/>
                </a:solidFill>
                <a:latin typeface="Times New Roman" pitchFamily="18" charset="0"/>
                <a:cs typeface="Times New Roman" pitchFamily="18" charset="0"/>
              </a:rPr>
              <a:t>composés phénoliques </a:t>
            </a:r>
            <a:r>
              <a:rPr lang="fr-FR" sz="3100" b="1" dirty="0">
                <a:solidFill>
                  <a:schemeClr val="bg1"/>
                </a:solidFill>
                <a:latin typeface="Times New Roman" pitchFamily="18" charset="0"/>
                <a:cs typeface="Times New Roman" pitchFamily="18" charset="0"/>
              </a:rPr>
              <a:t>formés par </a:t>
            </a:r>
            <a:r>
              <a:rPr lang="fr-FR" sz="3100" b="1" dirty="0" smtClean="0">
                <a:solidFill>
                  <a:schemeClr val="bg1"/>
                </a:solidFill>
                <a:latin typeface="Times New Roman" pitchFamily="18" charset="0"/>
                <a:cs typeface="Times New Roman" pitchFamily="18" charset="0"/>
              </a:rPr>
              <a:t>une </a:t>
            </a:r>
            <a:r>
              <a:rPr lang="fr-FR" sz="3100" b="1" dirty="0">
                <a:solidFill>
                  <a:schemeClr val="bg1"/>
                </a:solidFill>
                <a:latin typeface="Times New Roman" pitchFamily="18" charset="0"/>
                <a:cs typeface="Times New Roman" pitchFamily="18" charset="0"/>
              </a:rPr>
              <a:t>squelette de base </a:t>
            </a:r>
            <a:r>
              <a:rPr lang="fr-FR" sz="3100" b="1" dirty="0" smtClean="0">
                <a:solidFill>
                  <a:schemeClr val="bg1"/>
                </a:solidFill>
                <a:latin typeface="Times New Roman" pitchFamily="18" charset="0"/>
                <a:cs typeface="Times New Roman" pitchFamily="18" charset="0"/>
              </a:rPr>
              <a:t>de15 </a:t>
            </a:r>
            <a:r>
              <a:rPr lang="fr-FR" sz="3100" b="1" dirty="0">
                <a:solidFill>
                  <a:schemeClr val="bg1"/>
                </a:solidFill>
                <a:latin typeface="Times New Roman" pitchFamily="18" charset="0"/>
                <a:cs typeface="Times New Roman" pitchFamily="18" charset="0"/>
              </a:rPr>
              <a:t>atomes de </a:t>
            </a:r>
            <a:r>
              <a:rPr lang="fr-FR" sz="3100" b="1" dirty="0" smtClean="0">
                <a:solidFill>
                  <a:schemeClr val="bg1"/>
                </a:solidFill>
                <a:latin typeface="Times New Roman" pitchFamily="18" charset="0"/>
                <a:cs typeface="Times New Roman" pitchFamily="18" charset="0"/>
              </a:rPr>
              <a:t>carbones, </a:t>
            </a:r>
            <a:r>
              <a:rPr lang="fr-FR" sz="3100" b="1" dirty="0" smtClean="0">
                <a:latin typeface="Times New Roman" pitchFamily="18" charset="0"/>
                <a:cs typeface="Times New Roman" pitchFamily="18" charset="0"/>
              </a:rPr>
              <a:t>formé </a:t>
            </a:r>
            <a:r>
              <a:rPr lang="fr-FR" sz="3100" b="1" dirty="0">
                <a:latin typeface="Times New Roman" pitchFamily="18" charset="0"/>
                <a:cs typeface="Times New Roman" pitchFamily="18" charset="0"/>
              </a:rPr>
              <a:t>par deux cycles en C6 (A et B) </a:t>
            </a:r>
            <a:r>
              <a:rPr lang="fr-FR" sz="3100" b="1" dirty="0" smtClean="0">
                <a:latin typeface="Times New Roman" pitchFamily="18" charset="0"/>
                <a:cs typeface="Times New Roman" pitchFamily="18" charset="0"/>
              </a:rPr>
              <a:t>reliés entre </a:t>
            </a:r>
            <a:r>
              <a:rPr lang="fr-FR" sz="3100" b="1" dirty="0">
                <a:latin typeface="Times New Roman" pitchFamily="18" charset="0"/>
                <a:cs typeface="Times New Roman" pitchFamily="18" charset="0"/>
              </a:rPr>
              <a:t>eux par une chaîne en C3 qui peut évoluer en un </a:t>
            </a:r>
            <a:r>
              <a:rPr lang="fr-FR" sz="3100" b="1" dirty="0" smtClean="0">
                <a:latin typeface="Times New Roman" pitchFamily="18" charset="0"/>
                <a:cs typeface="Times New Roman" pitchFamily="18" charset="0"/>
              </a:rPr>
              <a:t>hétérocycle</a:t>
            </a:r>
            <a:r>
              <a:rPr lang="fr-FR" sz="3100" b="1" dirty="0">
                <a:latin typeface="Times New Roman" pitchFamily="18" charset="0"/>
                <a:cs typeface="Times New Roman" pitchFamily="18" charset="0"/>
              </a:rPr>
              <a:t>(cycle </a:t>
            </a:r>
            <a:r>
              <a:rPr lang="fr-FR" sz="3100" b="1" dirty="0" smtClean="0">
                <a:latin typeface="Times New Roman" pitchFamily="18" charset="0"/>
                <a:cs typeface="Times New Roman" pitchFamily="18" charset="0"/>
              </a:rPr>
              <a:t>C). </a:t>
            </a:r>
            <a:r>
              <a:rPr lang="fr-FR" sz="3100" b="1" dirty="0" smtClean="0">
                <a:solidFill>
                  <a:schemeClr val="bg1"/>
                </a:solidFill>
                <a:latin typeface="Times New Roman" pitchFamily="18" charset="0"/>
                <a:cs typeface="Times New Roman" pitchFamily="18" charset="0"/>
              </a:rPr>
              <a:t>Ces composés présentent une très grande gamme de composés. De nos jours plus </a:t>
            </a:r>
            <a:r>
              <a:rPr lang="fr-FR" sz="3100" b="1" dirty="0">
                <a:solidFill>
                  <a:schemeClr val="bg1"/>
                </a:solidFill>
                <a:latin typeface="Times New Roman" pitchFamily="18" charset="0"/>
                <a:cs typeface="Times New Roman" pitchFamily="18" charset="0"/>
              </a:rPr>
              <a:t>de 4000 flavonoïde sont déjà été </a:t>
            </a:r>
            <a:r>
              <a:rPr lang="fr-FR" sz="3100" b="1" dirty="0" smtClean="0">
                <a:solidFill>
                  <a:schemeClr val="bg1"/>
                </a:solidFill>
                <a:latin typeface="Times New Roman" pitchFamily="18" charset="0"/>
                <a:cs typeface="Times New Roman" pitchFamily="18" charset="0"/>
              </a:rPr>
              <a:t>identifiés.</a:t>
            </a:r>
            <a:endParaRPr lang="fr-FR" sz="3100" b="1" dirty="0">
              <a:solidFill>
                <a:schemeClr val="bg1"/>
              </a:solidFill>
              <a:latin typeface="Times New Roman" pitchFamily="18" charset="0"/>
              <a:cs typeface="Times New Roman" pitchFamily="18" charset="0"/>
            </a:endParaRPr>
          </a:p>
          <a:p>
            <a:r>
              <a:rPr lang="fr-FR" sz="3100" b="1" dirty="0" smtClean="0">
                <a:solidFill>
                  <a:schemeClr val="bg1"/>
                </a:solidFill>
                <a:latin typeface="Times New Roman" pitchFamily="18" charset="0"/>
                <a:cs typeface="Times New Roman" pitchFamily="18" charset="0"/>
              </a:rPr>
              <a:t>Les principales </a:t>
            </a:r>
            <a:r>
              <a:rPr lang="fr-FR" sz="3100" b="1" dirty="0">
                <a:solidFill>
                  <a:schemeClr val="bg1"/>
                </a:solidFill>
                <a:latin typeface="Times New Roman" pitchFamily="18" charset="0"/>
                <a:cs typeface="Times New Roman" pitchFamily="18" charset="0"/>
              </a:rPr>
              <a:t>fonctions </a:t>
            </a:r>
            <a:r>
              <a:rPr lang="fr-FR" sz="3100" b="1" dirty="0" smtClean="0">
                <a:solidFill>
                  <a:schemeClr val="bg1"/>
                </a:solidFill>
                <a:latin typeface="Times New Roman" pitchFamily="18" charset="0"/>
                <a:cs typeface="Times New Roman" pitchFamily="18" charset="0"/>
              </a:rPr>
              <a:t>des flavonoïdes </a:t>
            </a:r>
            <a:r>
              <a:rPr lang="fr-FR" sz="3100" b="1" dirty="0">
                <a:solidFill>
                  <a:schemeClr val="bg1"/>
                </a:solidFill>
                <a:latin typeface="Times New Roman" pitchFamily="18" charset="0"/>
                <a:cs typeface="Times New Roman" pitchFamily="18" charset="0"/>
              </a:rPr>
              <a:t>chez les végétaux </a:t>
            </a:r>
            <a:r>
              <a:rPr lang="fr-FR" sz="3100" b="1" dirty="0" smtClean="0">
                <a:solidFill>
                  <a:schemeClr val="bg1"/>
                </a:solidFill>
                <a:latin typeface="Times New Roman" pitchFamily="18" charset="0"/>
                <a:cs typeface="Times New Roman" pitchFamily="18" charset="0"/>
              </a:rPr>
              <a:t>attribuées </a:t>
            </a:r>
            <a:r>
              <a:rPr lang="fr-FR" sz="3100" b="1" dirty="0">
                <a:solidFill>
                  <a:schemeClr val="bg1"/>
                </a:solidFill>
                <a:latin typeface="Times New Roman" pitchFamily="18" charset="0"/>
                <a:cs typeface="Times New Roman" pitchFamily="18" charset="0"/>
              </a:rPr>
              <a:t>à </a:t>
            </a:r>
            <a:r>
              <a:rPr lang="fr-FR" sz="3100" b="1" dirty="0" smtClean="0">
                <a:solidFill>
                  <a:schemeClr val="bg1"/>
                </a:solidFill>
                <a:latin typeface="Times New Roman" pitchFamily="18" charset="0"/>
                <a:cs typeface="Times New Roman" pitchFamily="18" charset="0"/>
              </a:rPr>
              <a:t>la coloration. Ils sont </a:t>
            </a:r>
            <a:r>
              <a:rPr lang="fr-FR" sz="3100" b="1" dirty="0">
                <a:solidFill>
                  <a:schemeClr val="bg1"/>
                </a:solidFill>
                <a:latin typeface="Times New Roman" pitchFamily="18" charset="0"/>
                <a:cs typeface="Times New Roman" pitchFamily="18" charset="0"/>
              </a:rPr>
              <a:t>présents dans </a:t>
            </a:r>
            <a:r>
              <a:rPr lang="fr-FR" sz="3100" b="1" dirty="0" smtClean="0">
                <a:solidFill>
                  <a:schemeClr val="bg1"/>
                </a:solidFill>
                <a:latin typeface="Times New Roman" pitchFamily="18" charset="0"/>
                <a:cs typeface="Times New Roman" pitchFamily="18" charset="0"/>
              </a:rPr>
              <a:t>les différents organes </a:t>
            </a:r>
            <a:r>
              <a:rPr lang="fr-FR" sz="3100" b="1" dirty="0">
                <a:solidFill>
                  <a:schemeClr val="bg1"/>
                </a:solidFill>
                <a:latin typeface="Times New Roman" pitchFamily="18" charset="0"/>
                <a:cs typeface="Times New Roman" pitchFamily="18" charset="0"/>
              </a:rPr>
              <a:t>des végétaux </a:t>
            </a:r>
            <a:r>
              <a:rPr lang="fr-FR" sz="3100" b="1" dirty="0" smtClean="0">
                <a:solidFill>
                  <a:schemeClr val="bg1"/>
                </a:solidFill>
                <a:latin typeface="Times New Roman" pitchFamily="18" charset="0"/>
                <a:cs typeface="Times New Roman" pitchFamily="18" charset="0"/>
              </a:rPr>
              <a:t>selon </a:t>
            </a:r>
            <a:r>
              <a:rPr lang="fr-FR" sz="3100" b="1" dirty="0">
                <a:solidFill>
                  <a:schemeClr val="bg1"/>
                </a:solidFill>
                <a:latin typeface="Times New Roman" pitchFamily="18" charset="0"/>
                <a:cs typeface="Times New Roman" pitchFamily="18" charset="0"/>
              </a:rPr>
              <a:t>le type </a:t>
            </a:r>
            <a:r>
              <a:rPr lang="fr-FR" sz="3100" b="1" dirty="0" smtClean="0">
                <a:solidFill>
                  <a:schemeClr val="bg1"/>
                </a:solidFill>
                <a:latin typeface="Times New Roman" pitchFamily="18" charset="0"/>
                <a:cs typeface="Times New Roman" pitchFamily="18" charset="0"/>
              </a:rPr>
              <a:t>d’espèce. On les trouvent dans : racines</a:t>
            </a:r>
            <a:r>
              <a:rPr lang="fr-FR" sz="3100" b="1" dirty="0">
                <a:solidFill>
                  <a:schemeClr val="bg1"/>
                </a:solidFill>
                <a:latin typeface="Times New Roman" pitchFamily="18" charset="0"/>
                <a:cs typeface="Times New Roman" pitchFamily="18" charset="0"/>
              </a:rPr>
              <a:t>, tiges, feuilles, fleurs, pollen, fruits, graines, </a:t>
            </a:r>
            <a:r>
              <a:rPr lang="fr-FR" sz="3100" b="1" dirty="0" smtClean="0">
                <a:solidFill>
                  <a:schemeClr val="bg1"/>
                </a:solidFill>
                <a:latin typeface="Times New Roman" pitchFamily="18" charset="0"/>
                <a:cs typeface="Times New Roman" pitchFamily="18" charset="0"/>
              </a:rPr>
              <a:t>bois…</a:t>
            </a:r>
            <a:r>
              <a:rPr lang="fr-FR" sz="3100" b="1" dirty="0" err="1" smtClean="0">
                <a:solidFill>
                  <a:schemeClr val="bg1"/>
                </a:solidFill>
                <a:latin typeface="Times New Roman" pitchFamily="18" charset="0"/>
                <a:cs typeface="Times New Roman" pitchFamily="18" charset="0"/>
              </a:rPr>
              <a:t>etc</a:t>
            </a:r>
            <a:endParaRPr lang="fr-FR" sz="3100" b="1" dirty="0">
              <a:solidFill>
                <a:schemeClr val="bg1"/>
              </a:solidFill>
              <a:latin typeface="Times New Roman" pitchFamily="18" charset="0"/>
              <a:cs typeface="Times New Roman" pitchFamily="18" charset="0"/>
            </a:endParaRPr>
          </a:p>
          <a:p>
            <a:r>
              <a:rPr lang="fr-FR" sz="3100" b="1" dirty="0" smtClean="0">
                <a:latin typeface="Times New Roman" pitchFamily="18" charset="0"/>
                <a:cs typeface="Times New Roman" pitchFamily="18" charset="0"/>
              </a:rPr>
              <a:t>Le </a:t>
            </a:r>
            <a:r>
              <a:rPr lang="fr-FR" sz="3100" b="1" dirty="0">
                <a:latin typeface="Times New Roman" pitchFamily="18" charset="0"/>
                <a:cs typeface="Times New Roman" pitchFamily="18" charset="0"/>
              </a:rPr>
              <a:t>diagramme suivant illustre la structure </a:t>
            </a:r>
            <a:r>
              <a:rPr lang="fr-FR" sz="3100" b="1" dirty="0" smtClean="0">
                <a:latin typeface="Times New Roman" pitchFamily="18" charset="0"/>
                <a:cs typeface="Times New Roman" pitchFamily="18" charset="0"/>
              </a:rPr>
              <a:t>des flavonoïdes </a:t>
            </a:r>
            <a:r>
              <a:rPr lang="fr-FR" sz="3100" b="1" dirty="0">
                <a:latin typeface="Times New Roman" pitchFamily="18" charset="0"/>
                <a:cs typeface="Times New Roman" pitchFamily="18" charset="0"/>
              </a:rPr>
              <a:t>et </a:t>
            </a:r>
            <a:r>
              <a:rPr lang="fr-FR" sz="3100" b="1" dirty="0" smtClean="0">
                <a:latin typeface="Times New Roman" pitchFamily="18" charset="0"/>
                <a:cs typeface="Times New Roman" pitchFamily="18" charset="0"/>
              </a:rPr>
              <a:t>des types</a:t>
            </a:r>
            <a:r>
              <a:rPr lang="ar-DZ" sz="3100" b="1" dirty="0" smtClean="0">
                <a:latin typeface="Times New Roman" pitchFamily="18" charset="0"/>
                <a:cs typeface="Times New Roman" pitchFamily="18" charset="0"/>
              </a:rPr>
              <a:t> </a:t>
            </a:r>
            <a:r>
              <a:rPr lang="fr-FR" sz="3100" b="1" dirty="0" smtClean="0">
                <a:latin typeface="Times New Roman" pitchFamily="18" charset="0"/>
                <a:cs typeface="Times New Roman" pitchFamily="18" charset="0"/>
              </a:rPr>
              <a:t>[4,5].</a:t>
            </a:r>
            <a:r>
              <a:rPr lang="ar-DZ" sz="3100" b="1" dirty="0" smtClean="0">
                <a:latin typeface="Times New Roman" pitchFamily="18" charset="0"/>
                <a:cs typeface="Times New Roman" pitchFamily="18" charset="0"/>
              </a:rPr>
              <a:t> </a:t>
            </a:r>
            <a:endParaRPr lang="fr-FR" sz="3100" b="1" dirty="0" smtClean="0">
              <a:latin typeface="Times New Roman" pitchFamily="18" charset="0"/>
              <a:cs typeface="Times New Roman" pitchFamily="18" charset="0"/>
            </a:endParaRPr>
          </a:p>
          <a:p>
            <a:endParaRPr lang="fr-FR" sz="2800" b="1" dirty="0">
              <a:latin typeface="Times New Roman" pitchFamily="18" charset="0"/>
              <a:cs typeface="Times New Roman" pitchFamily="18" charset="0"/>
            </a:endParaRPr>
          </a:p>
          <a:p>
            <a:endParaRPr lang="fr-FR" sz="2800" b="1" dirty="0" smtClean="0">
              <a:latin typeface="Times New Roman" pitchFamily="18" charset="0"/>
              <a:cs typeface="Times New Roman" pitchFamily="18" charset="0"/>
            </a:endParaRPr>
          </a:p>
          <a:p>
            <a:endParaRPr lang="fr-FR" sz="2800" b="1" dirty="0">
              <a:latin typeface="Times New Roman" pitchFamily="18" charset="0"/>
              <a:cs typeface="Times New Roman" pitchFamily="18" charset="0"/>
            </a:endParaRPr>
          </a:p>
          <a:p>
            <a:endParaRPr lang="fr-FR" sz="2800" b="1" dirty="0" smtClean="0">
              <a:latin typeface="Times New Roman" pitchFamily="18" charset="0"/>
              <a:cs typeface="Times New Roman" pitchFamily="18" charset="0"/>
            </a:endParaRPr>
          </a:p>
          <a:p>
            <a:endParaRPr lang="fr-FR" sz="2800" b="1" dirty="0">
              <a:latin typeface="Times New Roman" pitchFamily="18" charset="0"/>
              <a:cs typeface="Times New Roman" pitchFamily="18" charset="0"/>
            </a:endParaRPr>
          </a:p>
          <a:p>
            <a:endParaRPr lang="fr-FR" sz="2800" b="1" dirty="0" smtClean="0">
              <a:latin typeface="Times New Roman" pitchFamily="18" charset="0"/>
              <a:cs typeface="Times New Roman" pitchFamily="18" charset="0"/>
            </a:endParaRPr>
          </a:p>
          <a:p>
            <a:endParaRPr lang="fr-FR" sz="2800" b="1" dirty="0">
              <a:latin typeface="Times New Roman" pitchFamily="18" charset="0"/>
              <a:cs typeface="Times New Roman" pitchFamily="18" charset="0"/>
            </a:endParaRPr>
          </a:p>
          <a:p>
            <a:endParaRPr lang="fr-FR" sz="2800" b="1" dirty="0" smtClean="0">
              <a:latin typeface="Times New Roman" pitchFamily="18" charset="0"/>
              <a:cs typeface="Times New Roman" pitchFamily="18" charset="0"/>
            </a:endParaRPr>
          </a:p>
          <a:p>
            <a:endParaRPr lang="fr-FR" sz="2800" b="1" dirty="0">
              <a:latin typeface="Times New Roman" pitchFamily="18" charset="0"/>
              <a:cs typeface="Times New Roman" pitchFamily="18" charset="0"/>
            </a:endParaRPr>
          </a:p>
          <a:p>
            <a:endParaRPr lang="fr-FR" sz="2800" b="1" dirty="0" smtClean="0">
              <a:latin typeface="Times New Roman" pitchFamily="18" charset="0"/>
              <a:cs typeface="Times New Roman" pitchFamily="18" charset="0"/>
            </a:endParaRPr>
          </a:p>
          <a:p>
            <a:endParaRPr lang="fr-FR" sz="2800" b="1" dirty="0">
              <a:latin typeface="Times New Roman" pitchFamily="18" charset="0"/>
              <a:cs typeface="Times New Roman" pitchFamily="18" charset="0"/>
            </a:endParaRPr>
          </a:p>
          <a:p>
            <a:endParaRPr lang="fr-FR" sz="2800" b="1" dirty="0" smtClean="0">
              <a:latin typeface="Times New Roman" pitchFamily="18" charset="0"/>
              <a:cs typeface="Times New Roman" pitchFamily="18" charset="0"/>
            </a:endParaRPr>
          </a:p>
          <a:p>
            <a:endParaRPr lang="fr-FR" sz="2800" b="1" dirty="0">
              <a:latin typeface="Times New Roman" pitchFamily="18" charset="0"/>
              <a:cs typeface="Times New Roman" pitchFamily="18" charset="0"/>
            </a:endParaRPr>
          </a:p>
          <a:p>
            <a:endParaRPr lang="fr-FR" sz="2800" b="1" dirty="0" smtClean="0">
              <a:latin typeface="Times New Roman" pitchFamily="18" charset="0"/>
              <a:cs typeface="Times New Roman" pitchFamily="18" charset="0"/>
            </a:endParaRPr>
          </a:p>
          <a:p>
            <a:endParaRPr lang="fr-FR" sz="2800" b="1" dirty="0">
              <a:latin typeface="Times New Roman" pitchFamily="18" charset="0"/>
              <a:cs typeface="Times New Roman" pitchFamily="18" charset="0"/>
            </a:endParaRPr>
          </a:p>
          <a:p>
            <a:endParaRPr lang="fr-FR" sz="2800" b="1" dirty="0" smtClean="0">
              <a:latin typeface="Times New Roman" pitchFamily="18" charset="0"/>
              <a:cs typeface="Times New Roman" pitchFamily="18" charset="0"/>
            </a:endParaRPr>
          </a:p>
          <a:p>
            <a:endParaRPr lang="fr-FR" sz="2800" b="1" dirty="0">
              <a:latin typeface="Times New Roman" pitchFamily="18" charset="0"/>
              <a:cs typeface="Times New Roman" pitchFamily="18" charset="0"/>
            </a:endParaRPr>
          </a:p>
          <a:p>
            <a:endParaRPr lang="fr-FR" sz="2800" b="1" dirty="0" smtClean="0">
              <a:latin typeface="Times New Roman" pitchFamily="18" charset="0"/>
              <a:cs typeface="Times New Roman" pitchFamily="18" charset="0"/>
            </a:endParaRPr>
          </a:p>
          <a:p>
            <a:endParaRPr lang="fr-FR" sz="2800" b="1" dirty="0">
              <a:latin typeface="Times New Roman" pitchFamily="18" charset="0"/>
              <a:cs typeface="Times New Roman" pitchFamily="18" charset="0"/>
            </a:endParaRPr>
          </a:p>
          <a:p>
            <a:endParaRPr lang="fr-FR" sz="2800" b="1" dirty="0" smtClean="0">
              <a:latin typeface="Times New Roman" pitchFamily="18" charset="0"/>
              <a:cs typeface="Times New Roman" pitchFamily="18" charset="0"/>
            </a:endParaRPr>
          </a:p>
          <a:p>
            <a:endParaRPr lang="fr-FR" sz="2800" b="1" dirty="0">
              <a:latin typeface="Times New Roman" pitchFamily="18" charset="0"/>
              <a:cs typeface="Times New Roman" pitchFamily="18" charset="0"/>
            </a:endParaRPr>
          </a:p>
          <a:p>
            <a:endParaRPr lang="fr-FR" sz="2800" b="1" dirty="0" smtClean="0">
              <a:latin typeface="Times New Roman" pitchFamily="18" charset="0"/>
              <a:cs typeface="Times New Roman" pitchFamily="18" charset="0"/>
            </a:endParaRPr>
          </a:p>
          <a:p>
            <a:endParaRPr lang="fr-FR" sz="2800" b="1" dirty="0">
              <a:latin typeface="Times New Roman" pitchFamily="18" charset="0"/>
              <a:cs typeface="Times New Roman" pitchFamily="18" charset="0"/>
            </a:endParaRPr>
          </a:p>
          <a:p>
            <a:endParaRPr lang="fr-FR" sz="2800" b="1" dirty="0" smtClean="0">
              <a:latin typeface="Times New Roman" pitchFamily="18" charset="0"/>
              <a:cs typeface="Times New Roman" pitchFamily="18" charset="0"/>
            </a:endParaRPr>
          </a:p>
          <a:p>
            <a:endParaRPr lang="fr-FR" sz="2800" b="1" dirty="0">
              <a:latin typeface="Times New Roman" pitchFamily="18" charset="0"/>
              <a:cs typeface="Times New Roman" pitchFamily="18" charset="0"/>
            </a:endParaRPr>
          </a:p>
          <a:p>
            <a:endParaRPr lang="fr-FR" sz="2800" b="1" dirty="0" smtClean="0">
              <a:latin typeface="Times New Roman" pitchFamily="18" charset="0"/>
              <a:cs typeface="Times New Roman" pitchFamily="18" charset="0"/>
            </a:endParaRPr>
          </a:p>
          <a:p>
            <a:endParaRPr lang="fr-FR" sz="2800" b="1" dirty="0">
              <a:latin typeface="Times New Roman" pitchFamily="18" charset="0"/>
              <a:cs typeface="Times New Roman" pitchFamily="18" charset="0"/>
            </a:endParaRPr>
          </a:p>
          <a:p>
            <a:endParaRPr lang="fr-FR" sz="2800" b="1" dirty="0" smtClean="0">
              <a:latin typeface="Times New Roman" pitchFamily="18" charset="0"/>
              <a:cs typeface="Times New Roman" pitchFamily="18" charset="0"/>
            </a:endParaRPr>
          </a:p>
          <a:p>
            <a:endParaRPr lang="fr-FR" sz="2800" b="1" dirty="0">
              <a:latin typeface="Times New Roman" pitchFamily="18" charset="0"/>
              <a:cs typeface="Times New Roman" pitchFamily="18" charset="0"/>
            </a:endParaRPr>
          </a:p>
          <a:p>
            <a:endParaRPr lang="fr-FR" sz="2800" b="1" dirty="0" smtClean="0">
              <a:latin typeface="Times New Roman" pitchFamily="18" charset="0"/>
              <a:cs typeface="Times New Roman" pitchFamily="18" charset="0"/>
            </a:endParaRPr>
          </a:p>
          <a:p>
            <a:endParaRPr lang="fr-FR" sz="2800" b="1" dirty="0">
              <a:latin typeface="Times New Roman" pitchFamily="18" charset="0"/>
              <a:cs typeface="Times New Roman" pitchFamily="18" charset="0"/>
            </a:endParaRPr>
          </a:p>
          <a:p>
            <a:endParaRPr lang="fr-FR" sz="2800" b="1" dirty="0" smtClean="0">
              <a:latin typeface="Times New Roman" pitchFamily="18" charset="0"/>
              <a:cs typeface="Times New Roman" pitchFamily="18" charset="0"/>
            </a:endParaRPr>
          </a:p>
          <a:p>
            <a:endParaRPr lang="fr-FR" sz="2800" b="1" dirty="0">
              <a:latin typeface="Times New Roman" pitchFamily="18" charset="0"/>
              <a:cs typeface="Times New Roman" pitchFamily="18" charset="0"/>
            </a:endParaRPr>
          </a:p>
          <a:p>
            <a:endParaRPr lang="fr-FR" sz="2800" b="1" dirty="0">
              <a:latin typeface="Times New Roman" pitchFamily="18" charset="0"/>
              <a:cs typeface="Times New Roman" pitchFamily="18" charset="0"/>
            </a:endParaRPr>
          </a:p>
        </p:txBody>
      </p:sp>
      <p:pic>
        <p:nvPicPr>
          <p:cNvPr id="1035" name="Picture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922543" y="16616043"/>
            <a:ext cx="11296681" cy="7506937"/>
          </a:xfrm>
          <a:prstGeom prst="rect">
            <a:avLst/>
          </a:prstGeom>
          <a:ln w="127000" cap="sq">
            <a:solidFill>
              <a:srgbClr val="000000"/>
            </a:solidFill>
            <a:miter lim="800000"/>
          </a:ln>
          <a:effectLst>
            <a:outerShdw blurRad="57150" dist="50800" dir="2700000" algn="tl" rotWithShape="0">
              <a:srgbClr val="000000">
                <a:alpha val="40000"/>
              </a:srgbClr>
            </a:outerShdw>
          </a:effectLst>
          <a:extLst>
            <a:ext uri="{909E8E84-426E-40DD-AFC4-6F175D3DCCD1}">
              <a14:hiddenFill xmlns:a14="http://schemas.microsoft.com/office/drawing/2010/main">
                <a:solidFill>
                  <a:schemeClr val="accent1"/>
                </a:solidFill>
              </a14:hiddenFill>
            </a:ext>
          </a:extLst>
        </p:spPr>
      </p:pic>
      <p:pic>
        <p:nvPicPr>
          <p:cNvPr id="35" name="Picture 1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882985" y="24468008"/>
            <a:ext cx="11336239" cy="6307274"/>
          </a:xfrm>
          <a:prstGeom prst="rect">
            <a:avLst/>
          </a:prstGeom>
          <a:ln w="127000" cap="sq">
            <a:solidFill>
              <a:srgbClr val="000000"/>
            </a:solidFill>
            <a:miter lim="800000"/>
          </a:ln>
          <a:effectLst>
            <a:outerShdw blurRad="57150" dist="50800" dir="2700000" algn="tl" rotWithShape="0">
              <a:srgbClr val="000000">
                <a:alpha val="40000"/>
              </a:srgbClr>
            </a:outerShdw>
          </a:effectLst>
          <a:extLst>
            <a:ext uri="{909E8E84-426E-40DD-AFC4-6F175D3DCCD1}">
              <a14:hiddenFill xmlns:a14="http://schemas.microsoft.com/office/drawing/2010/main">
                <a:solidFill>
                  <a:schemeClr val="accent1"/>
                </a:solidFill>
              </a14:hiddenFill>
            </a:ext>
          </a:extLst>
        </p:spPr>
      </p:pic>
      <p:sp>
        <p:nvSpPr>
          <p:cNvPr id="37" name="Ellipse 36"/>
          <p:cNvSpPr/>
          <p:nvPr/>
        </p:nvSpPr>
        <p:spPr>
          <a:xfrm>
            <a:off x="14966805" y="10225437"/>
            <a:ext cx="13518619" cy="1257528"/>
          </a:xfrm>
          <a:prstGeom prst="ellipse">
            <a:avLst/>
          </a:prstGeom>
          <a:effectLst>
            <a:glow rad="101600">
              <a:schemeClr val="bg1">
                <a:alpha val="6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36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Times New Roman" pitchFamily="18" charset="0"/>
              </a:rPr>
              <a:t>Parmi les principes actifs on trouve les flavonoïde </a:t>
            </a:r>
            <a:endParaRPr lang="fr-FR" sz="36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Times New Roman" pitchFamily="18" charset="0"/>
            </a:endParaRPr>
          </a:p>
        </p:txBody>
      </p:sp>
      <p:sp>
        <p:nvSpPr>
          <p:cNvPr id="39" name="Parchemin horizontal 38"/>
          <p:cNvSpPr/>
          <p:nvPr/>
        </p:nvSpPr>
        <p:spPr>
          <a:xfrm>
            <a:off x="0" y="37300444"/>
            <a:ext cx="28781515" cy="5316689"/>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fr-FR" sz="2400" dirty="0">
              <a:latin typeface="Times New Roman" pitchFamily="18" charset="0"/>
              <a:cs typeface="Times New Roman" pitchFamily="18" charset="0"/>
            </a:endParaRPr>
          </a:p>
        </p:txBody>
      </p:sp>
      <p:sp>
        <p:nvSpPr>
          <p:cNvPr id="334" name="ZoneTexte 333"/>
          <p:cNvSpPr txBox="1"/>
          <p:nvPr/>
        </p:nvSpPr>
        <p:spPr>
          <a:xfrm>
            <a:off x="4970203" y="22716039"/>
            <a:ext cx="5119059" cy="954107"/>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square" rtlCol="1">
            <a:spAutoFit/>
          </a:bodyPr>
          <a:lstStyle/>
          <a:p>
            <a:pPr algn="ctr"/>
            <a:r>
              <a:rPr lang="fr-FR" sz="2800" dirty="0" smtClean="0">
                <a:latin typeface="Times New Roman" pitchFamily="18" charset="0"/>
                <a:cs typeface="Times New Roman" pitchFamily="18" charset="0"/>
              </a:rPr>
              <a:t>Elimination du chlorophylle de la poudre de la plante </a:t>
            </a:r>
            <a:endParaRPr lang="ar-DZ" sz="2800" b="1" dirty="0">
              <a:latin typeface="Times New Roman" pitchFamily="18" charset="0"/>
              <a:cs typeface="Times New Roman" pitchFamily="18" charset="0"/>
            </a:endParaRPr>
          </a:p>
        </p:txBody>
      </p:sp>
      <p:cxnSp>
        <p:nvCxnSpPr>
          <p:cNvPr id="335" name="Connecteur droit avec flèche 334"/>
          <p:cNvCxnSpPr>
            <a:endCxn id="336" idx="0"/>
          </p:cNvCxnSpPr>
          <p:nvPr/>
        </p:nvCxnSpPr>
        <p:spPr>
          <a:xfrm>
            <a:off x="7423201" y="23670146"/>
            <a:ext cx="36287" cy="797862"/>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sp>
        <p:nvSpPr>
          <p:cNvPr id="336" name="ZoneTexte 335"/>
          <p:cNvSpPr txBox="1"/>
          <p:nvPr/>
        </p:nvSpPr>
        <p:spPr>
          <a:xfrm>
            <a:off x="6810806" y="24468008"/>
            <a:ext cx="1297364" cy="52322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1">
            <a:spAutoFit/>
          </a:bodyPr>
          <a:lstStyle/>
          <a:p>
            <a:pPr algn="ctr"/>
            <a:r>
              <a:rPr lang="fr-FR" sz="2800" dirty="0" smtClean="0">
                <a:latin typeface="Times New Roman" pitchFamily="18" charset="0"/>
                <a:cs typeface="Times New Roman" pitchFamily="18" charset="0"/>
              </a:rPr>
              <a:t>Filtrat</a:t>
            </a:r>
            <a:endParaRPr lang="ar-DZ" sz="2800" b="1" dirty="0">
              <a:latin typeface="Times New Roman" pitchFamily="18" charset="0"/>
              <a:cs typeface="Times New Roman" pitchFamily="18" charset="0"/>
            </a:endParaRPr>
          </a:p>
        </p:txBody>
      </p:sp>
      <p:cxnSp>
        <p:nvCxnSpPr>
          <p:cNvPr id="338" name="Connecteur droit avec flèche 337"/>
          <p:cNvCxnSpPr/>
          <p:nvPr/>
        </p:nvCxnSpPr>
        <p:spPr>
          <a:xfrm rot="5400000">
            <a:off x="7136257" y="25276186"/>
            <a:ext cx="571504" cy="1588"/>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sp>
        <p:nvSpPr>
          <p:cNvPr id="340" name="ZoneTexte 339"/>
          <p:cNvSpPr txBox="1"/>
          <p:nvPr/>
        </p:nvSpPr>
        <p:spPr>
          <a:xfrm>
            <a:off x="6423637" y="25519385"/>
            <a:ext cx="2071702" cy="52322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1">
            <a:spAutoFit/>
          </a:bodyPr>
          <a:lstStyle/>
          <a:p>
            <a:pPr algn="ctr"/>
            <a:r>
              <a:rPr lang="fr-FR" sz="2800" dirty="0" smtClean="0">
                <a:latin typeface="Times New Roman" pitchFamily="18" charset="0"/>
                <a:cs typeface="Times New Roman" pitchFamily="18" charset="0"/>
              </a:rPr>
              <a:t>Evaporation </a:t>
            </a:r>
            <a:endParaRPr lang="ar-DZ" sz="2800" b="1" dirty="0">
              <a:latin typeface="Times New Roman" pitchFamily="18" charset="0"/>
              <a:cs typeface="Times New Roman" pitchFamily="18" charset="0"/>
            </a:endParaRPr>
          </a:p>
        </p:txBody>
      </p:sp>
      <p:cxnSp>
        <p:nvCxnSpPr>
          <p:cNvPr id="404" name="Connecteur droit avec flèche 403"/>
          <p:cNvCxnSpPr>
            <a:stCxn id="340" idx="2"/>
          </p:cNvCxnSpPr>
          <p:nvPr/>
        </p:nvCxnSpPr>
        <p:spPr>
          <a:xfrm flipH="1">
            <a:off x="7441630" y="26042605"/>
            <a:ext cx="17858" cy="1089339"/>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405" name="Connecteur droit 404"/>
          <p:cNvCxnSpPr/>
          <p:nvPr/>
        </p:nvCxnSpPr>
        <p:spPr>
          <a:xfrm>
            <a:off x="1512275" y="27131944"/>
            <a:ext cx="12287336" cy="1588"/>
          </a:xfrm>
          <a:prstGeom prst="line">
            <a:avLst/>
          </a:prstGeom>
        </p:spPr>
        <p:style>
          <a:lnRef idx="2">
            <a:schemeClr val="accent2"/>
          </a:lnRef>
          <a:fillRef idx="0">
            <a:schemeClr val="accent2"/>
          </a:fillRef>
          <a:effectRef idx="1">
            <a:schemeClr val="accent2"/>
          </a:effectRef>
          <a:fontRef idx="minor">
            <a:schemeClr val="tx1"/>
          </a:fontRef>
        </p:style>
      </p:cxnSp>
      <p:cxnSp>
        <p:nvCxnSpPr>
          <p:cNvPr id="413" name="Connecteur droit avec flèche 412"/>
          <p:cNvCxnSpPr/>
          <p:nvPr/>
        </p:nvCxnSpPr>
        <p:spPr>
          <a:xfrm rot="5400000">
            <a:off x="13585694" y="27345861"/>
            <a:ext cx="428628" cy="794"/>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414" name="Connecteur droit avec flèche 413"/>
          <p:cNvCxnSpPr/>
          <p:nvPr/>
        </p:nvCxnSpPr>
        <p:spPr>
          <a:xfrm rot="5400000">
            <a:off x="1262639" y="27381580"/>
            <a:ext cx="500066" cy="794"/>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pic>
        <p:nvPicPr>
          <p:cNvPr id="416" name="Image 415" descr="C:\Users\user\Desktop\djamila\djamila photo\jojo photo\Photo0656.jpg"/>
          <p:cNvPicPr/>
          <p:nvPr/>
        </p:nvPicPr>
        <p:blipFill>
          <a:blip r:embed="rId6" cstate="print"/>
          <a:srcRect/>
          <a:stretch>
            <a:fillRect/>
          </a:stretch>
        </p:blipFill>
        <p:spPr bwMode="auto">
          <a:xfrm>
            <a:off x="10315856" y="22716038"/>
            <a:ext cx="4650949" cy="323567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417" name="ZoneTexte 416"/>
          <p:cNvSpPr txBox="1"/>
          <p:nvPr/>
        </p:nvSpPr>
        <p:spPr>
          <a:xfrm>
            <a:off x="7564159" y="26139204"/>
            <a:ext cx="7092021" cy="954107"/>
          </a:xfrm>
          <a:prstGeom prst="rect">
            <a:avLst/>
          </a:prstGeom>
          <a:noFill/>
        </p:spPr>
        <p:txBody>
          <a:bodyPr wrap="square" rtlCol="1">
            <a:spAutoFit/>
          </a:bodyPr>
          <a:lstStyle/>
          <a:p>
            <a:pPr algn="ctr" rtl="1"/>
            <a:r>
              <a:rPr lang="fr-FR" sz="2800" b="1" dirty="0">
                <a:solidFill>
                  <a:schemeClr val="accent1"/>
                </a:solidFill>
                <a:latin typeface="Times New Roman" pitchFamily="18" charset="0"/>
                <a:cs typeface="Times New Roman" pitchFamily="18" charset="0"/>
              </a:rPr>
              <a:t>Extraction </a:t>
            </a:r>
            <a:r>
              <a:rPr lang="fr-FR" sz="2800" b="1" dirty="0" smtClean="0">
                <a:solidFill>
                  <a:schemeClr val="accent1"/>
                </a:solidFill>
                <a:latin typeface="Times New Roman" pitchFamily="18" charset="0"/>
                <a:cs typeface="Times New Roman" pitchFamily="18" charset="0"/>
              </a:rPr>
              <a:t>liquide-liquide par des solvants de polarité croissante </a:t>
            </a:r>
            <a:endParaRPr lang="ar-DZ" sz="2800" b="1" dirty="0">
              <a:solidFill>
                <a:schemeClr val="accent1"/>
              </a:solidFill>
              <a:latin typeface="Times New Roman" pitchFamily="18" charset="0"/>
              <a:cs typeface="Times New Roman" pitchFamily="18" charset="0"/>
            </a:endParaRPr>
          </a:p>
        </p:txBody>
      </p:sp>
      <p:sp>
        <p:nvSpPr>
          <p:cNvPr id="418" name="Text Box 13"/>
          <p:cNvSpPr txBox="1">
            <a:spLocks noChangeArrowheads="1"/>
          </p:cNvSpPr>
          <p:nvPr/>
        </p:nvSpPr>
        <p:spPr bwMode="auto">
          <a:xfrm>
            <a:off x="11233448" y="27560572"/>
            <a:ext cx="3852048" cy="571504"/>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pPr lvl="0" algn="ctr" defTabSz="914400" rtl="1">
              <a:spcAft>
                <a:spcPts val="1000"/>
              </a:spcAft>
            </a:pPr>
            <a:r>
              <a:rPr lang="fr-FR" sz="2800" dirty="0"/>
              <a:t>La phase organique</a:t>
            </a:r>
            <a:endParaRPr kumimoji="0" lang="ar-DZ" sz="2800" b="1" i="0" u="none" strike="noStrike" cap="none" normalizeH="0" baseline="0" dirty="0" smtClean="0">
              <a:ln>
                <a:noFill/>
              </a:ln>
              <a:solidFill>
                <a:schemeClr val="bg1"/>
              </a:solidFill>
              <a:effectLst/>
              <a:latin typeface="Arial" pitchFamily="34" charset="0"/>
              <a:cs typeface="Arial" pitchFamily="34" charset="0"/>
            </a:endParaRPr>
          </a:p>
        </p:txBody>
      </p:sp>
      <p:sp>
        <p:nvSpPr>
          <p:cNvPr id="419" name="Text Box 14"/>
          <p:cNvSpPr txBox="1">
            <a:spLocks noChangeArrowheads="1"/>
          </p:cNvSpPr>
          <p:nvPr/>
        </p:nvSpPr>
        <p:spPr bwMode="auto">
          <a:xfrm>
            <a:off x="370062" y="27620657"/>
            <a:ext cx="3285353" cy="608469"/>
          </a:xfrm>
          <a:prstGeom prst="rect">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anchor="t" anchorCtr="0" compatLnSpc="1">
            <a:prstTxWarp prst="textNoShape">
              <a:avLst/>
            </a:prstTxWarp>
          </a:bodyPr>
          <a:lstStyle/>
          <a:p>
            <a:pPr lvl="0" algn="ctr" defTabSz="914400" rtl="1">
              <a:spcAft>
                <a:spcPts val="1000"/>
              </a:spcAft>
            </a:pPr>
            <a:r>
              <a:rPr lang="fr-FR" sz="2800" dirty="0">
                <a:latin typeface="Times New Roman" pitchFamily="18" charset="0"/>
                <a:cs typeface="Times New Roman" pitchFamily="18" charset="0"/>
              </a:rPr>
              <a:t>Phase </a:t>
            </a:r>
            <a:r>
              <a:rPr lang="fr-FR" sz="2800" dirty="0" smtClean="0">
                <a:latin typeface="Times New Roman" pitchFamily="18" charset="0"/>
                <a:cs typeface="Times New Roman" pitchFamily="18" charset="0"/>
              </a:rPr>
              <a:t>aqueuse 1</a:t>
            </a:r>
            <a:endParaRPr kumimoji="0" lang="ar-DZ" sz="2800" b="1" i="0" u="none" strike="noStrike" cap="none" normalizeH="0" baseline="0" dirty="0" smtClean="0">
              <a:ln>
                <a:noFill/>
              </a:ln>
              <a:solidFill>
                <a:schemeClr val="bg1"/>
              </a:solidFill>
              <a:effectLst/>
              <a:latin typeface="Times New Roman" pitchFamily="18" charset="0"/>
              <a:cs typeface="Times New Roman" pitchFamily="18" charset="0"/>
            </a:endParaRPr>
          </a:p>
        </p:txBody>
      </p:sp>
      <p:cxnSp>
        <p:nvCxnSpPr>
          <p:cNvPr id="420" name="Connecteur droit avec flèche 419"/>
          <p:cNvCxnSpPr/>
          <p:nvPr/>
        </p:nvCxnSpPr>
        <p:spPr>
          <a:xfrm rot="5400000">
            <a:off x="12370851" y="29346522"/>
            <a:ext cx="2786082" cy="71438"/>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sp>
        <p:nvSpPr>
          <p:cNvPr id="421" name="Text Box 15"/>
          <p:cNvSpPr txBox="1">
            <a:spLocks noChangeArrowheads="1"/>
          </p:cNvSpPr>
          <p:nvPr/>
        </p:nvSpPr>
        <p:spPr bwMode="auto">
          <a:xfrm>
            <a:off x="11539853" y="30683108"/>
            <a:ext cx="3341414" cy="655233"/>
          </a:xfrm>
          <a:prstGeom prst="rect">
            <a:avLst/>
          </a:prstGeom>
          <a:ln>
            <a:headEnd/>
            <a:tailEnd/>
          </a:ln>
        </p:spPr>
        <p:style>
          <a:lnRef idx="2">
            <a:schemeClr val="accent3">
              <a:shade val="50000"/>
            </a:schemeClr>
          </a:lnRef>
          <a:fillRef idx="1">
            <a:schemeClr val="accent3"/>
          </a:fillRef>
          <a:effectRef idx="0">
            <a:schemeClr val="accent3"/>
          </a:effectRef>
          <a:fontRef idx="minor">
            <a:schemeClr val="lt1"/>
          </a:fontRef>
        </p:style>
        <p:txBody>
          <a:bodyPr vert="horz" wrap="square" lIns="91440" tIns="45720" rIns="91440" bIns="45720" numCol="1" anchor="t" anchorCtr="0" compatLnSpc="1">
            <a:prstTxWarp prst="textNoShape">
              <a:avLst/>
            </a:prstTxWarp>
          </a:bodyPr>
          <a:lstStyle/>
          <a:p>
            <a:pPr lvl="0" algn="ctr" defTabSz="914400" rtl="1">
              <a:spcAft>
                <a:spcPts val="1000"/>
              </a:spcAft>
            </a:pPr>
            <a:r>
              <a:rPr lang="fr-FR" sz="2800" dirty="0">
                <a:latin typeface="Times New Roman" pitchFamily="18" charset="0"/>
                <a:cs typeface="Times New Roman" pitchFamily="18" charset="0"/>
              </a:rPr>
              <a:t>Extrait organique</a:t>
            </a:r>
            <a:endParaRPr kumimoji="0" lang="ar-DZ" sz="2800" b="1" i="0" u="none" strike="noStrike" cap="none" normalizeH="0" baseline="0" dirty="0" smtClean="0">
              <a:ln>
                <a:noFill/>
              </a:ln>
              <a:solidFill>
                <a:schemeClr val="bg1"/>
              </a:solidFill>
              <a:effectLst/>
              <a:latin typeface="Times New Roman" pitchFamily="18" charset="0"/>
              <a:cs typeface="Times New Roman" pitchFamily="18" charset="0"/>
            </a:endParaRPr>
          </a:p>
        </p:txBody>
      </p:sp>
      <p:cxnSp>
        <p:nvCxnSpPr>
          <p:cNvPr id="427" name="Connecteur droit avec flèche 426"/>
          <p:cNvCxnSpPr/>
          <p:nvPr/>
        </p:nvCxnSpPr>
        <p:spPr>
          <a:xfrm>
            <a:off x="1512275" y="28311916"/>
            <a:ext cx="0" cy="247994"/>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428" name="Connecteur droit 427"/>
          <p:cNvCxnSpPr/>
          <p:nvPr/>
        </p:nvCxnSpPr>
        <p:spPr>
          <a:xfrm>
            <a:off x="369267" y="28560704"/>
            <a:ext cx="4429156" cy="1588"/>
          </a:xfrm>
          <a:prstGeom prst="line">
            <a:avLst/>
          </a:prstGeom>
        </p:spPr>
        <p:style>
          <a:lnRef idx="2">
            <a:schemeClr val="accent2"/>
          </a:lnRef>
          <a:fillRef idx="0">
            <a:schemeClr val="accent2"/>
          </a:fillRef>
          <a:effectRef idx="1">
            <a:schemeClr val="accent2"/>
          </a:effectRef>
          <a:fontRef idx="minor">
            <a:schemeClr val="tx1"/>
          </a:fontRef>
        </p:style>
      </p:cxnSp>
      <p:cxnSp>
        <p:nvCxnSpPr>
          <p:cNvPr id="429" name="Connecteur droit avec flèche 428"/>
          <p:cNvCxnSpPr/>
          <p:nvPr/>
        </p:nvCxnSpPr>
        <p:spPr>
          <a:xfrm rot="5400000">
            <a:off x="4548390" y="28810737"/>
            <a:ext cx="500066" cy="1588"/>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430" name="Connecteur droit avec flèche 429"/>
          <p:cNvCxnSpPr/>
          <p:nvPr/>
        </p:nvCxnSpPr>
        <p:spPr>
          <a:xfrm rot="5400000">
            <a:off x="155747" y="28774224"/>
            <a:ext cx="427834" cy="794"/>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sp>
        <p:nvSpPr>
          <p:cNvPr id="431" name="ZoneTexte 430"/>
          <p:cNvSpPr txBox="1"/>
          <p:nvPr/>
        </p:nvSpPr>
        <p:spPr>
          <a:xfrm>
            <a:off x="3626821" y="29004414"/>
            <a:ext cx="2628956" cy="52322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1">
            <a:spAutoFit/>
          </a:bodyPr>
          <a:lstStyle/>
          <a:p>
            <a:pPr algn="ctr" rtl="1"/>
            <a:r>
              <a:rPr lang="fr-FR" sz="2800" dirty="0">
                <a:latin typeface="Times New Roman" pitchFamily="18" charset="0"/>
                <a:cs typeface="Times New Roman" pitchFamily="18" charset="0"/>
              </a:rPr>
              <a:t>Phase </a:t>
            </a:r>
            <a:r>
              <a:rPr lang="fr-FR" sz="2800" dirty="0" smtClean="0">
                <a:latin typeface="Times New Roman" pitchFamily="18" charset="0"/>
                <a:cs typeface="Times New Roman" pitchFamily="18" charset="0"/>
              </a:rPr>
              <a:t>aqueuse 2</a:t>
            </a:r>
            <a:endParaRPr lang="ar-DZ" sz="2800" b="1" dirty="0">
              <a:solidFill>
                <a:schemeClr val="bg1"/>
              </a:solidFill>
              <a:latin typeface="Times New Roman" pitchFamily="18" charset="0"/>
              <a:cs typeface="Times New Roman" pitchFamily="18" charset="0"/>
            </a:endParaRPr>
          </a:p>
        </p:txBody>
      </p:sp>
      <p:sp>
        <p:nvSpPr>
          <p:cNvPr id="432" name="ZoneTexte 431"/>
          <p:cNvSpPr txBox="1"/>
          <p:nvPr/>
        </p:nvSpPr>
        <p:spPr>
          <a:xfrm>
            <a:off x="83514" y="28989332"/>
            <a:ext cx="3367310" cy="523220"/>
          </a:xfrm>
          <a:prstGeom prst="rect">
            <a:avLst/>
          </a:prstGeom>
          <a:ln/>
        </p:spPr>
        <p:style>
          <a:lnRef idx="0">
            <a:schemeClr val="accent1"/>
          </a:lnRef>
          <a:fillRef idx="3">
            <a:schemeClr val="accent1"/>
          </a:fillRef>
          <a:effectRef idx="3">
            <a:schemeClr val="accent1"/>
          </a:effectRef>
          <a:fontRef idx="minor">
            <a:schemeClr val="lt1"/>
          </a:fontRef>
        </p:style>
        <p:txBody>
          <a:bodyPr wrap="square" rtlCol="1">
            <a:spAutoFit/>
          </a:bodyPr>
          <a:lstStyle/>
          <a:p>
            <a:pPr algn="ctr" rtl="1"/>
            <a:r>
              <a:rPr lang="fr-FR" sz="2800" dirty="0">
                <a:latin typeface="Times New Roman" pitchFamily="18" charset="0"/>
                <a:cs typeface="Times New Roman" pitchFamily="18" charset="0"/>
              </a:rPr>
              <a:t>La phase </a:t>
            </a:r>
            <a:r>
              <a:rPr lang="fr-FR" sz="2800" dirty="0" smtClean="0">
                <a:latin typeface="Times New Roman" pitchFamily="18" charset="0"/>
                <a:cs typeface="Times New Roman" pitchFamily="18" charset="0"/>
              </a:rPr>
              <a:t>organique 1</a:t>
            </a:r>
            <a:endParaRPr lang="ar-DZ" sz="2800" b="1" dirty="0">
              <a:solidFill>
                <a:schemeClr val="bg1"/>
              </a:solidFill>
              <a:latin typeface="Times New Roman" pitchFamily="18" charset="0"/>
              <a:cs typeface="Times New Roman" pitchFamily="18" charset="0"/>
            </a:endParaRPr>
          </a:p>
        </p:txBody>
      </p:sp>
      <p:cxnSp>
        <p:nvCxnSpPr>
          <p:cNvPr id="433" name="Connecteur droit avec flèche 432"/>
          <p:cNvCxnSpPr/>
          <p:nvPr/>
        </p:nvCxnSpPr>
        <p:spPr>
          <a:xfrm rot="5400000">
            <a:off x="4979030" y="29881513"/>
            <a:ext cx="928694" cy="1588"/>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434" name="Connecteur droit avec flèche 433"/>
          <p:cNvCxnSpPr/>
          <p:nvPr/>
        </p:nvCxnSpPr>
        <p:spPr>
          <a:xfrm>
            <a:off x="1368351" y="29583990"/>
            <a:ext cx="1" cy="1834234"/>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435" name="Connecteur droit 434"/>
          <p:cNvCxnSpPr/>
          <p:nvPr/>
        </p:nvCxnSpPr>
        <p:spPr>
          <a:xfrm flipH="1" flipV="1">
            <a:off x="4941299" y="30331072"/>
            <a:ext cx="4347933" cy="1588"/>
          </a:xfrm>
          <a:prstGeom prst="line">
            <a:avLst/>
          </a:prstGeom>
        </p:spPr>
        <p:style>
          <a:lnRef idx="2">
            <a:schemeClr val="accent2"/>
          </a:lnRef>
          <a:fillRef idx="0">
            <a:schemeClr val="accent2"/>
          </a:fillRef>
          <a:effectRef idx="1">
            <a:schemeClr val="accent2"/>
          </a:effectRef>
          <a:fontRef idx="minor">
            <a:schemeClr val="tx1"/>
          </a:fontRef>
        </p:style>
      </p:cxnSp>
      <p:cxnSp>
        <p:nvCxnSpPr>
          <p:cNvPr id="436" name="Connecteur droit avec flèche 435"/>
          <p:cNvCxnSpPr/>
          <p:nvPr/>
        </p:nvCxnSpPr>
        <p:spPr>
          <a:xfrm rot="5400000">
            <a:off x="9074918" y="30560968"/>
            <a:ext cx="427834" cy="794"/>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437" name="Connecteur droit avec flèche 436"/>
          <p:cNvCxnSpPr/>
          <p:nvPr/>
        </p:nvCxnSpPr>
        <p:spPr>
          <a:xfrm rot="5400000">
            <a:off x="4755232" y="30560968"/>
            <a:ext cx="427834" cy="794"/>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sp>
        <p:nvSpPr>
          <p:cNvPr id="438" name="ZoneTexte 437"/>
          <p:cNvSpPr txBox="1"/>
          <p:nvPr/>
        </p:nvSpPr>
        <p:spPr>
          <a:xfrm>
            <a:off x="8301641" y="30692884"/>
            <a:ext cx="2571767" cy="52322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1">
            <a:spAutoFit/>
          </a:bodyPr>
          <a:lstStyle/>
          <a:p>
            <a:pPr algn="ctr" rtl="1"/>
            <a:r>
              <a:rPr lang="fr-FR" sz="2800" dirty="0">
                <a:latin typeface="Times New Roman" pitchFamily="18" charset="0"/>
                <a:cs typeface="Times New Roman" pitchFamily="18" charset="0"/>
              </a:rPr>
              <a:t>Phase </a:t>
            </a:r>
            <a:r>
              <a:rPr lang="fr-FR" sz="2800" dirty="0" smtClean="0">
                <a:latin typeface="Times New Roman" pitchFamily="18" charset="0"/>
                <a:cs typeface="Times New Roman" pitchFamily="18" charset="0"/>
              </a:rPr>
              <a:t>aqueuse 3</a:t>
            </a:r>
            <a:endParaRPr lang="ar-DZ" sz="2800" b="1" dirty="0">
              <a:solidFill>
                <a:schemeClr val="bg1"/>
              </a:solidFill>
              <a:latin typeface="Times New Roman" pitchFamily="18" charset="0"/>
              <a:cs typeface="Times New Roman" pitchFamily="18" charset="0"/>
            </a:endParaRPr>
          </a:p>
        </p:txBody>
      </p:sp>
      <p:sp>
        <p:nvSpPr>
          <p:cNvPr id="439" name="ZoneTexte 438"/>
          <p:cNvSpPr txBox="1"/>
          <p:nvPr/>
        </p:nvSpPr>
        <p:spPr>
          <a:xfrm>
            <a:off x="3572222" y="30775282"/>
            <a:ext cx="3412754" cy="523220"/>
          </a:xfrm>
          <a:prstGeom prst="rect">
            <a:avLst/>
          </a:prstGeom>
          <a:ln/>
        </p:spPr>
        <p:style>
          <a:lnRef idx="0">
            <a:schemeClr val="accent1"/>
          </a:lnRef>
          <a:fillRef idx="3">
            <a:schemeClr val="accent1"/>
          </a:fillRef>
          <a:effectRef idx="3">
            <a:schemeClr val="accent1"/>
          </a:effectRef>
          <a:fontRef idx="minor">
            <a:schemeClr val="lt1"/>
          </a:fontRef>
        </p:style>
        <p:txBody>
          <a:bodyPr wrap="square" rtlCol="1">
            <a:spAutoFit/>
          </a:bodyPr>
          <a:lstStyle/>
          <a:p>
            <a:pPr algn="ctr" rtl="1"/>
            <a:r>
              <a:rPr lang="fr-FR" sz="2800" dirty="0">
                <a:latin typeface="Times New Roman" pitchFamily="18" charset="0"/>
                <a:cs typeface="Times New Roman" pitchFamily="18" charset="0"/>
              </a:rPr>
              <a:t>La phase </a:t>
            </a:r>
            <a:r>
              <a:rPr lang="fr-FR" sz="2800" dirty="0" smtClean="0">
                <a:latin typeface="Times New Roman" pitchFamily="18" charset="0"/>
                <a:cs typeface="Times New Roman" pitchFamily="18" charset="0"/>
              </a:rPr>
              <a:t>organique 2</a:t>
            </a:r>
            <a:endParaRPr lang="ar-DZ" sz="2800" b="1" dirty="0">
              <a:solidFill>
                <a:schemeClr val="bg1"/>
              </a:solidFill>
              <a:latin typeface="Times New Roman" pitchFamily="18" charset="0"/>
              <a:cs typeface="Times New Roman" pitchFamily="18" charset="0"/>
            </a:endParaRPr>
          </a:p>
        </p:txBody>
      </p:sp>
      <p:cxnSp>
        <p:nvCxnSpPr>
          <p:cNvPr id="440" name="Connecteur droit avec flèche 439"/>
          <p:cNvCxnSpPr/>
          <p:nvPr/>
        </p:nvCxnSpPr>
        <p:spPr>
          <a:xfrm>
            <a:off x="4160283" y="31333448"/>
            <a:ext cx="0" cy="2649886"/>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441" name="Connecteur droit avec flèche 440"/>
          <p:cNvCxnSpPr/>
          <p:nvPr/>
        </p:nvCxnSpPr>
        <p:spPr>
          <a:xfrm>
            <a:off x="9793288" y="31216104"/>
            <a:ext cx="0" cy="1095811"/>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442" name="Connecteur droit avec flèche 441"/>
          <p:cNvCxnSpPr/>
          <p:nvPr/>
        </p:nvCxnSpPr>
        <p:spPr>
          <a:xfrm>
            <a:off x="13728173" y="31380537"/>
            <a:ext cx="0" cy="4038215"/>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446" name="Connecteur droit 445"/>
          <p:cNvCxnSpPr/>
          <p:nvPr/>
        </p:nvCxnSpPr>
        <p:spPr>
          <a:xfrm flipH="1">
            <a:off x="7295777" y="32331892"/>
            <a:ext cx="4657751" cy="0"/>
          </a:xfrm>
          <a:prstGeom prst="line">
            <a:avLst/>
          </a:prstGeom>
        </p:spPr>
        <p:style>
          <a:lnRef idx="2">
            <a:schemeClr val="accent2"/>
          </a:lnRef>
          <a:fillRef idx="0">
            <a:schemeClr val="accent2"/>
          </a:fillRef>
          <a:effectRef idx="1">
            <a:schemeClr val="accent2"/>
          </a:effectRef>
          <a:fontRef idx="minor">
            <a:schemeClr val="tx1"/>
          </a:fontRef>
        </p:style>
      </p:cxnSp>
      <p:cxnSp>
        <p:nvCxnSpPr>
          <p:cNvPr id="447" name="Connecteur droit avec flèche 446"/>
          <p:cNvCxnSpPr/>
          <p:nvPr/>
        </p:nvCxnSpPr>
        <p:spPr>
          <a:xfrm>
            <a:off x="11953528" y="32331892"/>
            <a:ext cx="0" cy="563258"/>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448" name="Connecteur droit avec flèche 447"/>
          <p:cNvCxnSpPr/>
          <p:nvPr/>
        </p:nvCxnSpPr>
        <p:spPr>
          <a:xfrm>
            <a:off x="7345015" y="32331892"/>
            <a:ext cx="1" cy="500413"/>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sp>
        <p:nvSpPr>
          <p:cNvPr id="449" name="ZoneTexte 448"/>
          <p:cNvSpPr txBox="1"/>
          <p:nvPr/>
        </p:nvSpPr>
        <p:spPr>
          <a:xfrm>
            <a:off x="10426441" y="32907956"/>
            <a:ext cx="2542453" cy="52322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1">
            <a:spAutoFit/>
          </a:bodyPr>
          <a:lstStyle/>
          <a:p>
            <a:pPr algn="ctr" rtl="1"/>
            <a:r>
              <a:rPr lang="fr-FR" sz="2800" dirty="0">
                <a:latin typeface="Times New Roman" pitchFamily="18" charset="0"/>
                <a:cs typeface="Times New Roman" pitchFamily="18" charset="0"/>
              </a:rPr>
              <a:t>Phase </a:t>
            </a:r>
            <a:r>
              <a:rPr lang="fr-FR" sz="2800" dirty="0" smtClean="0">
                <a:latin typeface="Times New Roman" pitchFamily="18" charset="0"/>
                <a:cs typeface="Times New Roman" pitchFamily="18" charset="0"/>
              </a:rPr>
              <a:t>aqueuse 4</a:t>
            </a:r>
            <a:endParaRPr lang="ar-DZ" sz="2800" b="1" dirty="0">
              <a:solidFill>
                <a:schemeClr val="bg1"/>
              </a:solidFill>
              <a:latin typeface="Times New Roman" pitchFamily="18" charset="0"/>
              <a:cs typeface="Times New Roman" pitchFamily="18" charset="0"/>
            </a:endParaRPr>
          </a:p>
        </p:txBody>
      </p:sp>
      <p:sp>
        <p:nvSpPr>
          <p:cNvPr id="450" name="ZoneTexte 449"/>
          <p:cNvSpPr txBox="1"/>
          <p:nvPr/>
        </p:nvSpPr>
        <p:spPr>
          <a:xfrm>
            <a:off x="5538301" y="32835948"/>
            <a:ext cx="3318883" cy="523220"/>
          </a:xfrm>
          <a:prstGeom prst="rect">
            <a:avLst/>
          </a:prstGeom>
          <a:ln/>
        </p:spPr>
        <p:style>
          <a:lnRef idx="0">
            <a:schemeClr val="accent1"/>
          </a:lnRef>
          <a:fillRef idx="3">
            <a:schemeClr val="accent1"/>
          </a:fillRef>
          <a:effectRef idx="3">
            <a:schemeClr val="accent1"/>
          </a:effectRef>
          <a:fontRef idx="minor">
            <a:schemeClr val="lt1"/>
          </a:fontRef>
        </p:style>
        <p:txBody>
          <a:bodyPr wrap="square" rtlCol="1">
            <a:spAutoFit/>
          </a:bodyPr>
          <a:lstStyle/>
          <a:p>
            <a:pPr algn="ctr" rtl="1"/>
            <a:r>
              <a:rPr lang="fr-FR" sz="2800" dirty="0">
                <a:latin typeface="Times New Roman" pitchFamily="18" charset="0"/>
                <a:cs typeface="Times New Roman" pitchFamily="18" charset="0"/>
              </a:rPr>
              <a:t>La phase </a:t>
            </a:r>
            <a:r>
              <a:rPr lang="fr-FR" sz="2800" dirty="0" smtClean="0">
                <a:latin typeface="Times New Roman" pitchFamily="18" charset="0"/>
                <a:cs typeface="Times New Roman" pitchFamily="18" charset="0"/>
              </a:rPr>
              <a:t>organique 3</a:t>
            </a:r>
            <a:endParaRPr lang="ar-DZ" sz="2800" b="1" dirty="0">
              <a:solidFill>
                <a:schemeClr val="bg1"/>
              </a:solidFill>
              <a:latin typeface="Times New Roman" pitchFamily="18" charset="0"/>
              <a:cs typeface="Times New Roman" pitchFamily="18" charset="0"/>
            </a:endParaRPr>
          </a:p>
        </p:txBody>
      </p:sp>
      <p:cxnSp>
        <p:nvCxnSpPr>
          <p:cNvPr id="451" name="Connecteur droit avec flèche 450"/>
          <p:cNvCxnSpPr>
            <a:endCxn id="452" idx="0"/>
          </p:cNvCxnSpPr>
          <p:nvPr/>
        </p:nvCxnSpPr>
        <p:spPr>
          <a:xfrm>
            <a:off x="7343428" y="33399644"/>
            <a:ext cx="1588" cy="865503"/>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sp>
        <p:nvSpPr>
          <p:cNvPr id="452" name="Text Box 15"/>
          <p:cNvSpPr txBox="1">
            <a:spLocks noChangeArrowheads="1"/>
          </p:cNvSpPr>
          <p:nvPr/>
        </p:nvSpPr>
        <p:spPr bwMode="auto">
          <a:xfrm>
            <a:off x="5769984" y="34265147"/>
            <a:ext cx="3150064" cy="514009"/>
          </a:xfrm>
          <a:prstGeom prst="rect">
            <a:avLst/>
          </a:prstGeom>
          <a:ln>
            <a:headEnd/>
            <a:tailEnd/>
          </a:ln>
        </p:spPr>
        <p:style>
          <a:lnRef idx="2">
            <a:schemeClr val="accent3">
              <a:shade val="50000"/>
            </a:schemeClr>
          </a:lnRef>
          <a:fillRef idx="1">
            <a:schemeClr val="accent3"/>
          </a:fillRef>
          <a:effectRef idx="0">
            <a:schemeClr val="accent3"/>
          </a:effectRef>
          <a:fontRef idx="minor">
            <a:schemeClr val="lt1"/>
          </a:fontRef>
        </p:style>
        <p:txBody>
          <a:bodyPr vert="horz" wrap="square" lIns="91440" tIns="45720" rIns="91440" bIns="45720" numCol="1" anchor="t" anchorCtr="0" compatLnSpc="1">
            <a:prstTxWarp prst="textNoShape">
              <a:avLst/>
            </a:prstTxWarp>
          </a:bodyPr>
          <a:lstStyle/>
          <a:p>
            <a:pPr lvl="0" algn="ctr" defTabSz="914400" rtl="1">
              <a:spcAft>
                <a:spcPts val="1000"/>
              </a:spcAft>
            </a:pPr>
            <a:r>
              <a:rPr lang="fr-FR" sz="2800" dirty="0">
                <a:latin typeface="Times New Roman" pitchFamily="18" charset="0"/>
                <a:cs typeface="Times New Roman" pitchFamily="18" charset="0"/>
              </a:rPr>
              <a:t>Extrait </a:t>
            </a:r>
            <a:r>
              <a:rPr lang="fr-FR" sz="2800" dirty="0" smtClean="0">
                <a:latin typeface="Times New Roman" pitchFamily="18" charset="0"/>
                <a:cs typeface="Times New Roman" pitchFamily="18" charset="0"/>
              </a:rPr>
              <a:t>organique 3</a:t>
            </a:r>
            <a:endParaRPr kumimoji="0" lang="ar-DZ" sz="2800" b="1" i="0" u="none" strike="noStrike" cap="none" normalizeH="0" baseline="0" dirty="0" smtClean="0">
              <a:ln>
                <a:noFill/>
              </a:ln>
              <a:solidFill>
                <a:schemeClr val="bg1"/>
              </a:solidFill>
              <a:effectLst/>
              <a:latin typeface="Times New Roman" pitchFamily="18" charset="0"/>
              <a:cs typeface="Times New Roman" pitchFamily="18" charset="0"/>
            </a:endParaRPr>
          </a:p>
        </p:txBody>
      </p:sp>
      <p:sp>
        <p:nvSpPr>
          <p:cNvPr id="453" name="Text Box 15"/>
          <p:cNvSpPr txBox="1">
            <a:spLocks noChangeArrowheads="1"/>
          </p:cNvSpPr>
          <p:nvPr/>
        </p:nvSpPr>
        <p:spPr bwMode="auto">
          <a:xfrm>
            <a:off x="2398947" y="34038162"/>
            <a:ext cx="3143273" cy="453970"/>
          </a:xfrm>
          <a:prstGeom prst="rect">
            <a:avLst/>
          </a:prstGeom>
          <a:ln>
            <a:headEnd/>
            <a:tailEnd/>
          </a:ln>
        </p:spPr>
        <p:style>
          <a:lnRef idx="2">
            <a:schemeClr val="accent3">
              <a:shade val="50000"/>
            </a:schemeClr>
          </a:lnRef>
          <a:fillRef idx="1">
            <a:schemeClr val="accent3"/>
          </a:fillRef>
          <a:effectRef idx="0">
            <a:schemeClr val="accent3"/>
          </a:effectRef>
          <a:fontRef idx="minor">
            <a:schemeClr val="lt1"/>
          </a:fontRef>
        </p:style>
        <p:txBody>
          <a:bodyPr vert="horz" wrap="square" lIns="91440" tIns="45720" rIns="91440" bIns="45720" numCol="1" anchor="t" anchorCtr="0" compatLnSpc="1">
            <a:prstTxWarp prst="textNoShape">
              <a:avLst/>
            </a:prstTxWarp>
          </a:bodyPr>
          <a:lstStyle/>
          <a:p>
            <a:pPr lvl="0" algn="ctr" defTabSz="914400" rtl="1">
              <a:spcAft>
                <a:spcPts val="1000"/>
              </a:spcAft>
            </a:pPr>
            <a:r>
              <a:rPr lang="fr-FR" sz="2800" dirty="0">
                <a:latin typeface="Times New Roman" pitchFamily="18" charset="0"/>
                <a:cs typeface="Times New Roman" pitchFamily="18" charset="0"/>
              </a:rPr>
              <a:t>Extrait </a:t>
            </a:r>
            <a:r>
              <a:rPr lang="fr-FR" sz="2800" dirty="0" smtClean="0">
                <a:latin typeface="Times New Roman" pitchFamily="18" charset="0"/>
                <a:cs typeface="Times New Roman" pitchFamily="18" charset="0"/>
              </a:rPr>
              <a:t>organique 2</a:t>
            </a:r>
            <a:endParaRPr kumimoji="0" lang="ar-DZ" sz="2800" b="1" i="0" u="none" strike="noStrike" cap="none" normalizeH="0" baseline="0" dirty="0" smtClean="0">
              <a:ln>
                <a:noFill/>
              </a:ln>
              <a:solidFill>
                <a:schemeClr val="bg1"/>
              </a:solidFill>
              <a:effectLst/>
              <a:latin typeface="Times New Roman" pitchFamily="18" charset="0"/>
              <a:cs typeface="Times New Roman" pitchFamily="18" charset="0"/>
            </a:endParaRPr>
          </a:p>
        </p:txBody>
      </p:sp>
      <p:cxnSp>
        <p:nvCxnSpPr>
          <p:cNvPr id="458" name="Connecteur droit avec flèche 457"/>
          <p:cNvCxnSpPr/>
          <p:nvPr/>
        </p:nvCxnSpPr>
        <p:spPr>
          <a:xfrm>
            <a:off x="7273008" y="34832912"/>
            <a:ext cx="20250" cy="484797"/>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459" name="Connecteur droit avec flèche 458"/>
          <p:cNvCxnSpPr/>
          <p:nvPr/>
        </p:nvCxnSpPr>
        <p:spPr>
          <a:xfrm>
            <a:off x="4151304" y="34539710"/>
            <a:ext cx="0" cy="879042"/>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460" name="Connecteur droit avec flèche 459"/>
          <p:cNvCxnSpPr/>
          <p:nvPr/>
        </p:nvCxnSpPr>
        <p:spPr>
          <a:xfrm>
            <a:off x="2088431" y="32547916"/>
            <a:ext cx="1" cy="2870836"/>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sp>
        <p:nvSpPr>
          <p:cNvPr id="461" name="Text Box 5"/>
          <p:cNvSpPr txBox="1">
            <a:spLocks noChangeArrowheads="1"/>
          </p:cNvSpPr>
          <p:nvPr/>
        </p:nvSpPr>
        <p:spPr bwMode="auto">
          <a:xfrm>
            <a:off x="184696" y="35418752"/>
            <a:ext cx="15153208" cy="500066"/>
          </a:xfrm>
          <a:prstGeom prst="rect">
            <a:avLst/>
          </a:prstGeom>
          <a:gradFill flip="none" rotWithShape="1">
            <a:gsLst>
              <a:gs pos="0">
                <a:srgbClr val="7030A0">
                  <a:tint val="66000"/>
                  <a:satMod val="160000"/>
                </a:srgbClr>
              </a:gs>
              <a:gs pos="50000">
                <a:srgbClr val="7030A0">
                  <a:tint val="44500"/>
                  <a:satMod val="160000"/>
                </a:srgbClr>
              </a:gs>
              <a:gs pos="100000">
                <a:srgbClr val="7030A0">
                  <a:tint val="23500"/>
                  <a:satMod val="160000"/>
                </a:srgbClr>
              </a:gs>
            </a:gsLst>
            <a:path path="circle">
              <a:fillToRect l="50000" t="50000" r="50000" b="50000"/>
            </a:path>
            <a:tileRect/>
          </a:gradFill>
          <a:ln>
            <a:noFill/>
            <a:headEnd/>
            <a:tailEn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0">
            <a:schemeClr val="accent6"/>
          </a:lnRef>
          <a:fillRef idx="3">
            <a:schemeClr val="accent6"/>
          </a:fillRef>
          <a:effectRef idx="3">
            <a:schemeClr val="accent6"/>
          </a:effectRef>
          <a:fontRef idx="minor">
            <a:schemeClr val="lt1"/>
          </a:fontRef>
        </p:style>
        <p:txBody>
          <a:bodyPr vert="horz" wrap="square" lIns="91440" tIns="45720" rIns="91440" bIns="45720" numCol="1" anchor="t" anchorCtr="0" compatLnSpc="1">
            <a:prstTxWarp prst="textNoShape">
              <a:avLst/>
            </a:prstTxWarp>
          </a:bodyPr>
          <a:lstStyle/>
          <a:p>
            <a:pPr lvl="0" algn="ctr" defTabSz="914400" rtl="1">
              <a:spcAft>
                <a:spcPts val="1000"/>
              </a:spcAft>
            </a:pPr>
            <a:r>
              <a:rPr lang="fr-FR" sz="2800" b="1" dirty="0">
                <a:solidFill>
                  <a:schemeClr val="accent1"/>
                </a:solidFill>
                <a:latin typeface="Times New Roman" pitchFamily="18" charset="0"/>
                <a:cs typeface="Times New Roman" pitchFamily="18" charset="0"/>
              </a:rPr>
              <a:t>Analyse chromatographique</a:t>
            </a:r>
            <a:endParaRPr kumimoji="0" lang="ar-DZ" sz="2800" b="1" i="0" u="none" strike="noStrike" cap="none" normalizeH="0" baseline="0" dirty="0" smtClean="0">
              <a:ln>
                <a:noFill/>
              </a:ln>
              <a:solidFill>
                <a:schemeClr val="accent1"/>
              </a:solidFill>
              <a:effectLst/>
              <a:latin typeface="Times New Roman" pitchFamily="18" charset="0"/>
              <a:cs typeface="Times New Roman" pitchFamily="18" charset="0"/>
            </a:endParaRPr>
          </a:p>
        </p:txBody>
      </p:sp>
      <p:sp>
        <p:nvSpPr>
          <p:cNvPr id="466" name="Plaque 465"/>
          <p:cNvSpPr/>
          <p:nvPr/>
        </p:nvSpPr>
        <p:spPr>
          <a:xfrm>
            <a:off x="1240107" y="36311015"/>
            <a:ext cx="11559371" cy="500066"/>
          </a:xfrm>
          <a:prstGeom prst="bevel">
            <a:avLst/>
          </a:prstGeom>
          <a:solidFill>
            <a:srgbClr val="7030A0"/>
          </a:solidFill>
          <a:ln/>
          <a:effectLst>
            <a:outerShdw blurRad="50800" dist="38100" dir="8100000" algn="tr"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rtlCol="1" anchor="ctr"/>
          <a:lstStyle/>
          <a:p>
            <a:pPr algn="ctr"/>
            <a:r>
              <a:rPr lang="fr-FR" sz="2800" b="1" dirty="0">
                <a:solidFill>
                  <a:schemeClr val="bg1"/>
                </a:solidFill>
                <a:latin typeface="Times New Roman" pitchFamily="18" charset="0"/>
                <a:cs typeface="Times New Roman" pitchFamily="18" charset="0"/>
              </a:rPr>
              <a:t>Figure </a:t>
            </a:r>
            <a:r>
              <a:rPr lang="fr-FR" sz="2800" b="1" dirty="0" smtClean="0">
                <a:solidFill>
                  <a:schemeClr val="bg1"/>
                </a:solidFill>
                <a:latin typeface="Times New Roman" pitchFamily="18" charset="0"/>
                <a:cs typeface="Times New Roman" pitchFamily="18" charset="0"/>
              </a:rPr>
              <a:t>1: Schéma d'extraction de la poudre de la plante étudié</a:t>
            </a:r>
            <a:endParaRPr lang="ar-DZ" sz="2800" b="1" dirty="0">
              <a:solidFill>
                <a:schemeClr val="bg1"/>
              </a:solidFill>
              <a:latin typeface="Times New Roman" pitchFamily="18" charset="0"/>
              <a:cs typeface="Times New Roman" pitchFamily="18" charset="0"/>
            </a:endParaRPr>
          </a:p>
        </p:txBody>
      </p:sp>
      <p:sp>
        <p:nvSpPr>
          <p:cNvPr id="467" name="Text Box 15"/>
          <p:cNvSpPr txBox="1">
            <a:spLocks noChangeArrowheads="1"/>
          </p:cNvSpPr>
          <p:nvPr/>
        </p:nvSpPr>
        <p:spPr bwMode="auto">
          <a:xfrm>
            <a:off x="92358" y="31415398"/>
            <a:ext cx="2545748" cy="1132518"/>
          </a:xfrm>
          <a:prstGeom prst="rect">
            <a:avLst/>
          </a:prstGeom>
          <a:ln>
            <a:headEnd/>
            <a:tailEnd/>
          </a:ln>
        </p:spPr>
        <p:style>
          <a:lnRef idx="2">
            <a:schemeClr val="accent3">
              <a:shade val="50000"/>
            </a:schemeClr>
          </a:lnRef>
          <a:fillRef idx="1">
            <a:schemeClr val="accent3"/>
          </a:fillRef>
          <a:effectRef idx="0">
            <a:schemeClr val="accent3"/>
          </a:effectRef>
          <a:fontRef idx="minor">
            <a:schemeClr val="lt1"/>
          </a:fontRef>
        </p:style>
        <p:txBody>
          <a:bodyPr vert="horz" wrap="square" lIns="91440" tIns="45720" rIns="91440" bIns="45720" numCol="1" anchor="t" anchorCtr="0" compatLnSpc="1">
            <a:prstTxWarp prst="textNoShape">
              <a:avLst/>
            </a:prstTxWarp>
          </a:bodyPr>
          <a:lstStyle/>
          <a:p>
            <a:pPr lvl="0" algn="ctr" defTabSz="914400" rtl="1">
              <a:spcAft>
                <a:spcPts val="1000"/>
              </a:spcAft>
            </a:pPr>
            <a:r>
              <a:rPr lang="fr-FR" sz="2800" dirty="0">
                <a:latin typeface="Times New Roman" pitchFamily="18" charset="0"/>
                <a:cs typeface="Times New Roman" pitchFamily="18" charset="0"/>
              </a:rPr>
              <a:t>Extrait </a:t>
            </a:r>
            <a:r>
              <a:rPr lang="fr-FR" sz="2800" dirty="0" smtClean="0">
                <a:latin typeface="Times New Roman" pitchFamily="18" charset="0"/>
                <a:cs typeface="Times New Roman" pitchFamily="18" charset="0"/>
              </a:rPr>
              <a:t>organique 1</a:t>
            </a:r>
            <a:endParaRPr kumimoji="0" lang="ar-DZ" sz="2800" b="1" i="0" u="none" strike="noStrike" cap="none" normalizeH="0" baseline="0" dirty="0" smtClean="0">
              <a:ln>
                <a:noFill/>
              </a:ln>
              <a:solidFill>
                <a:schemeClr val="bg1"/>
              </a:solidFill>
              <a:effectLst/>
              <a:latin typeface="Times New Roman" pitchFamily="18" charset="0"/>
              <a:cs typeface="Times New Roman" pitchFamily="18" charset="0"/>
            </a:endParaRPr>
          </a:p>
        </p:txBody>
      </p:sp>
      <p:sp>
        <p:nvSpPr>
          <p:cNvPr id="40" name="Rectangle 39"/>
          <p:cNvSpPr/>
          <p:nvPr/>
        </p:nvSpPr>
        <p:spPr>
          <a:xfrm>
            <a:off x="152772" y="21924578"/>
            <a:ext cx="14649151" cy="707886"/>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lgn="ctr"/>
            <a:r>
              <a:rPr lang="fr-FR" sz="4000" b="1" dirty="0">
                <a:latin typeface="Times New Roman" pitchFamily="18" charset="0"/>
                <a:cs typeface="Times New Roman" pitchFamily="18" charset="0"/>
              </a:rPr>
              <a:t>Partie expérimentale</a:t>
            </a:r>
            <a:endParaRPr lang="fr-FR" sz="4000" dirty="0">
              <a:latin typeface="Times New Roman" pitchFamily="18" charset="0"/>
              <a:cs typeface="Times New Roman" pitchFamily="18" charset="0"/>
            </a:endParaRPr>
          </a:p>
        </p:txBody>
      </p:sp>
      <p:sp>
        <p:nvSpPr>
          <p:cNvPr id="468" name="ZoneTexte 467"/>
          <p:cNvSpPr txBox="1"/>
          <p:nvPr/>
        </p:nvSpPr>
        <p:spPr>
          <a:xfrm>
            <a:off x="8108170" y="28311917"/>
            <a:ext cx="5555357" cy="523220"/>
          </a:xfrm>
          <a:prstGeom prst="rect">
            <a:avLst/>
          </a:prstGeom>
          <a:noFill/>
        </p:spPr>
        <p:txBody>
          <a:bodyPr wrap="square" rtlCol="1">
            <a:spAutoFit/>
          </a:bodyPr>
          <a:lstStyle/>
          <a:p>
            <a:pPr lvl="0" algn="r" rtl="1"/>
            <a:r>
              <a:rPr lang="fr-FR" sz="2800" b="1" dirty="0" smtClean="0">
                <a:solidFill>
                  <a:schemeClr val="accent1"/>
                </a:solidFill>
                <a:latin typeface="Times New Roman" pitchFamily="18" charset="0"/>
                <a:cs typeface="Times New Roman" pitchFamily="18" charset="0"/>
              </a:rPr>
              <a:t>Evaporation avec un </a:t>
            </a:r>
            <a:r>
              <a:rPr lang="fr-FR" sz="2800" b="1" dirty="0" err="1" smtClean="0">
                <a:solidFill>
                  <a:schemeClr val="accent1"/>
                </a:solidFill>
                <a:latin typeface="Times New Roman" pitchFamily="18" charset="0"/>
                <a:cs typeface="Times New Roman" pitchFamily="18" charset="0"/>
              </a:rPr>
              <a:t>rotavapeur</a:t>
            </a:r>
            <a:r>
              <a:rPr lang="fr-FR" sz="2800" b="1" dirty="0" smtClean="0">
                <a:solidFill>
                  <a:schemeClr val="accent1"/>
                </a:solidFill>
                <a:latin typeface="Times New Roman" pitchFamily="18" charset="0"/>
                <a:cs typeface="Times New Roman" pitchFamily="18" charset="0"/>
              </a:rPr>
              <a:t> </a:t>
            </a:r>
            <a:endParaRPr lang="ar-DZ" sz="2800" b="1" dirty="0">
              <a:solidFill>
                <a:schemeClr val="accent1"/>
              </a:solidFill>
              <a:latin typeface="Times New Roman" pitchFamily="18" charset="0"/>
              <a:cs typeface="Times New Roman" pitchFamily="18" charset="0"/>
            </a:endParaRPr>
          </a:p>
        </p:txBody>
      </p:sp>
      <p:sp>
        <p:nvSpPr>
          <p:cNvPr id="469" name="Plaque 468"/>
          <p:cNvSpPr/>
          <p:nvPr/>
        </p:nvSpPr>
        <p:spPr>
          <a:xfrm>
            <a:off x="15694497" y="31168191"/>
            <a:ext cx="11559371" cy="500066"/>
          </a:xfrm>
          <a:prstGeom prst="bevel">
            <a:avLst/>
          </a:prstGeom>
          <a:solidFill>
            <a:srgbClr val="7030A0"/>
          </a:solidFill>
          <a:ln/>
          <a:effectLst>
            <a:outerShdw blurRad="50800" dist="38100" dir="8100000" algn="tr"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rtlCol="1" anchor="ctr"/>
          <a:lstStyle/>
          <a:p>
            <a:pPr algn="ctr"/>
            <a:r>
              <a:rPr lang="fr-FR" sz="2800" b="1" dirty="0" smtClean="0">
                <a:solidFill>
                  <a:schemeClr val="bg1"/>
                </a:solidFill>
                <a:latin typeface="Times New Roman" pitchFamily="18" charset="0"/>
                <a:cs typeface="Times New Roman" pitchFamily="18" charset="0"/>
              </a:rPr>
              <a:t>Figure2:Les types des flavonoïdes</a:t>
            </a:r>
            <a:endParaRPr lang="ar-DZ" sz="2800" b="1" dirty="0">
              <a:solidFill>
                <a:schemeClr val="bg1"/>
              </a:solidFill>
              <a:latin typeface="Times New Roman" pitchFamily="18" charset="0"/>
              <a:cs typeface="Times New Roman" pitchFamily="18" charset="0"/>
            </a:endParaRPr>
          </a:p>
        </p:txBody>
      </p:sp>
      <p:sp>
        <p:nvSpPr>
          <p:cNvPr id="43" name="ZoneTexte 42"/>
          <p:cNvSpPr txBox="1"/>
          <p:nvPr/>
        </p:nvSpPr>
        <p:spPr>
          <a:xfrm>
            <a:off x="877270" y="38452572"/>
            <a:ext cx="27904245" cy="3416320"/>
          </a:xfrm>
          <a:prstGeom prst="rect">
            <a:avLst/>
          </a:prstGeom>
          <a:noFill/>
        </p:spPr>
        <p:txBody>
          <a:bodyPr wrap="square" rtlCol="0">
            <a:spAutoFit/>
          </a:bodyPr>
          <a:lstStyle/>
          <a:p>
            <a:pPr algn="ctr"/>
            <a:r>
              <a:rPr lang="fr-FR" sz="2400" b="1" dirty="0" smtClean="0">
                <a:solidFill>
                  <a:schemeClr val="bg1"/>
                </a:solidFill>
                <a:latin typeface="Times New Roman" pitchFamily="18" charset="0"/>
                <a:cs typeface="Times New Roman" pitchFamily="18" charset="0"/>
              </a:rPr>
              <a:t>[1] COSEPAC.2006</a:t>
            </a:r>
            <a:r>
              <a:rPr lang="fr-FR" sz="2400" b="1" dirty="0">
                <a:solidFill>
                  <a:schemeClr val="bg1"/>
                </a:solidFill>
                <a:latin typeface="Times New Roman" pitchFamily="18" charset="0"/>
                <a:cs typeface="Times New Roman" pitchFamily="18" charset="0"/>
              </a:rPr>
              <a:t>. </a:t>
            </a:r>
            <a:r>
              <a:rPr lang="fr-FR" sz="2400" b="1" dirty="0" smtClean="0">
                <a:solidFill>
                  <a:schemeClr val="bg1"/>
                </a:solidFill>
                <a:latin typeface="Times New Roman" pitchFamily="18" charset="0"/>
                <a:cs typeface="Times New Roman" pitchFamily="18" charset="0"/>
              </a:rPr>
              <a:t>Évaluation et </a:t>
            </a:r>
            <a:r>
              <a:rPr lang="fr-FR" sz="2400" b="1" dirty="0">
                <a:solidFill>
                  <a:schemeClr val="bg1"/>
                </a:solidFill>
                <a:latin typeface="Times New Roman" pitchFamily="18" charset="0"/>
                <a:cs typeface="Times New Roman" pitchFamily="18" charset="0"/>
              </a:rPr>
              <a:t>Rapport de situation du COSEPAC sur le Chénopode glabre(</a:t>
            </a:r>
            <a:r>
              <a:rPr lang="fr-FR" sz="2400" b="1" i="1" dirty="0" err="1">
                <a:solidFill>
                  <a:schemeClr val="bg1"/>
                </a:solidFill>
                <a:latin typeface="Times New Roman" pitchFamily="18" charset="0"/>
                <a:cs typeface="Times New Roman" pitchFamily="18" charset="0"/>
              </a:rPr>
              <a:t>Chenopodium</a:t>
            </a:r>
            <a:r>
              <a:rPr lang="fr-FR" sz="2400" b="1" i="1" dirty="0">
                <a:solidFill>
                  <a:schemeClr val="bg1"/>
                </a:solidFill>
                <a:latin typeface="Times New Roman" pitchFamily="18" charset="0"/>
                <a:cs typeface="Times New Roman" pitchFamily="18" charset="0"/>
              </a:rPr>
              <a:t> </a:t>
            </a:r>
            <a:r>
              <a:rPr lang="fr-FR" sz="2400" b="1" i="1" dirty="0" err="1">
                <a:solidFill>
                  <a:schemeClr val="bg1"/>
                </a:solidFill>
                <a:latin typeface="Times New Roman" pitchFamily="18" charset="0"/>
                <a:cs typeface="Times New Roman" pitchFamily="18" charset="0"/>
              </a:rPr>
              <a:t>subglabrum</a:t>
            </a:r>
            <a:r>
              <a:rPr lang="fr-FR" sz="2400" b="1" dirty="0">
                <a:solidFill>
                  <a:schemeClr val="bg1"/>
                </a:solidFill>
                <a:latin typeface="Times New Roman" pitchFamily="18" charset="0"/>
                <a:cs typeface="Times New Roman" pitchFamily="18" charset="0"/>
              </a:rPr>
              <a:t>) au </a:t>
            </a:r>
            <a:r>
              <a:rPr lang="fr-FR" sz="2400" b="1" dirty="0" smtClean="0">
                <a:solidFill>
                  <a:schemeClr val="bg1"/>
                </a:solidFill>
                <a:latin typeface="Times New Roman" pitchFamily="18" charset="0"/>
                <a:cs typeface="Times New Roman" pitchFamily="18" charset="0"/>
              </a:rPr>
              <a:t>Canada-Mise </a:t>
            </a:r>
            <a:r>
              <a:rPr lang="fr-FR" sz="2400" b="1" dirty="0">
                <a:solidFill>
                  <a:schemeClr val="bg1"/>
                </a:solidFill>
                <a:latin typeface="Times New Roman" pitchFamily="18" charset="0"/>
                <a:cs typeface="Times New Roman" pitchFamily="18" charset="0"/>
              </a:rPr>
              <a:t>à jour. Comité sur la situation des espèces en péril </a:t>
            </a:r>
            <a:r>
              <a:rPr lang="fr-FR" sz="2400" b="1" dirty="0" smtClean="0">
                <a:solidFill>
                  <a:schemeClr val="bg1"/>
                </a:solidFill>
                <a:latin typeface="Times New Roman" pitchFamily="18" charset="0"/>
                <a:cs typeface="Times New Roman" pitchFamily="18" charset="0"/>
              </a:rPr>
              <a:t>auCanada.Ottawa.p4</a:t>
            </a:r>
            <a:endParaRPr lang="fr-FR" sz="2400" b="1" dirty="0">
              <a:solidFill>
                <a:schemeClr val="bg1"/>
              </a:solidFill>
              <a:latin typeface="Times New Roman" pitchFamily="18" charset="0"/>
              <a:cs typeface="Times New Roman" pitchFamily="18" charset="0"/>
            </a:endParaRPr>
          </a:p>
          <a:p>
            <a:r>
              <a:rPr lang="fr-FR" sz="2400" b="1" dirty="0" smtClean="0">
                <a:solidFill>
                  <a:schemeClr val="bg1"/>
                </a:solidFill>
              </a:rPr>
              <a:t>[2]</a:t>
            </a:r>
            <a:r>
              <a:rPr lang="ar-SA" sz="2400" b="1" dirty="0" smtClean="0">
                <a:solidFill>
                  <a:schemeClr val="bg1"/>
                </a:solidFill>
                <a:latin typeface="Times New Roman" pitchFamily="18" charset="0"/>
                <a:cs typeface="Times New Roman" pitchFamily="18" charset="0"/>
              </a:rPr>
              <a:t> </a:t>
            </a:r>
            <a:r>
              <a:rPr lang="en-US" sz="2400" b="1" dirty="0">
                <a:solidFill>
                  <a:schemeClr val="bg1"/>
                </a:solidFill>
                <a:latin typeface="Times New Roman" pitchFamily="18" charset="0"/>
                <a:cs typeface="Times New Roman" pitchFamily="18" charset="0"/>
              </a:rPr>
              <a:t>D.J. Walker et al (2014). Atriplex </a:t>
            </a:r>
            <a:r>
              <a:rPr lang="en-US" sz="2400" b="1" dirty="0" err="1">
                <a:solidFill>
                  <a:schemeClr val="bg1"/>
                </a:solidFill>
                <a:latin typeface="Times New Roman" pitchFamily="18" charset="0"/>
                <a:cs typeface="Times New Roman" pitchFamily="18" charset="0"/>
              </a:rPr>
              <a:t>halimus</a:t>
            </a:r>
            <a:r>
              <a:rPr lang="en-US" sz="2400" b="1" dirty="0">
                <a:solidFill>
                  <a:schemeClr val="bg1"/>
                </a:solidFill>
                <a:latin typeface="Times New Roman" pitchFamily="18" charset="0"/>
                <a:cs typeface="Times New Roman" pitchFamily="18" charset="0"/>
              </a:rPr>
              <a:t> L.: Its biology and uses . </a:t>
            </a:r>
            <a:r>
              <a:rPr lang="fr-FR" sz="2400" b="1" dirty="0">
                <a:solidFill>
                  <a:schemeClr val="bg1"/>
                </a:solidFill>
                <a:latin typeface="Times New Roman" pitchFamily="18" charset="0"/>
                <a:cs typeface="Times New Roman" pitchFamily="18" charset="0"/>
              </a:rPr>
              <a:t>Journal of </a:t>
            </a:r>
            <a:r>
              <a:rPr lang="fr-FR" sz="2400" b="1" dirty="0" err="1">
                <a:solidFill>
                  <a:schemeClr val="bg1"/>
                </a:solidFill>
                <a:latin typeface="Times New Roman" pitchFamily="18" charset="0"/>
                <a:cs typeface="Times New Roman" pitchFamily="18" charset="0"/>
              </a:rPr>
              <a:t>Arid</a:t>
            </a:r>
            <a:r>
              <a:rPr lang="fr-FR" sz="2400" b="1" dirty="0">
                <a:solidFill>
                  <a:schemeClr val="bg1"/>
                </a:solidFill>
                <a:latin typeface="Times New Roman" pitchFamily="18" charset="0"/>
                <a:cs typeface="Times New Roman" pitchFamily="18" charset="0"/>
              </a:rPr>
              <a:t> </a:t>
            </a:r>
            <a:r>
              <a:rPr lang="fr-FR" sz="2400" b="1" dirty="0" err="1">
                <a:solidFill>
                  <a:schemeClr val="bg1"/>
                </a:solidFill>
                <a:latin typeface="Times New Roman" pitchFamily="18" charset="0"/>
                <a:cs typeface="Times New Roman" pitchFamily="18" charset="0"/>
              </a:rPr>
              <a:t>Environments</a:t>
            </a:r>
            <a:r>
              <a:rPr lang="fr-FR" sz="2400" b="1" dirty="0">
                <a:solidFill>
                  <a:schemeClr val="bg1"/>
                </a:solidFill>
                <a:latin typeface="Times New Roman" pitchFamily="18" charset="0"/>
                <a:cs typeface="Times New Roman" pitchFamily="18" charset="0"/>
              </a:rPr>
              <a:t> 100-101 (2014).p 112- 117</a:t>
            </a:r>
          </a:p>
          <a:p>
            <a:r>
              <a:rPr lang="fr-FR" sz="2400" b="1" dirty="0" smtClean="0">
                <a:solidFill>
                  <a:schemeClr val="bg1"/>
                </a:solidFill>
              </a:rPr>
              <a:t>[3] </a:t>
            </a:r>
            <a:r>
              <a:rPr lang="fr-FR" sz="2400" b="1" dirty="0" err="1" smtClean="0">
                <a:solidFill>
                  <a:schemeClr val="bg1"/>
                </a:solidFill>
                <a:latin typeface="Times New Roman" pitchFamily="18" charset="0"/>
                <a:cs typeface="Times New Roman" pitchFamily="18" charset="0"/>
              </a:rPr>
              <a:t>souhaïl</a:t>
            </a:r>
            <a:r>
              <a:rPr lang="fr-FR" sz="2400" b="1" dirty="0" smtClean="0">
                <a:solidFill>
                  <a:schemeClr val="bg1"/>
                </a:solidFill>
                <a:latin typeface="Times New Roman" pitchFamily="18" charset="0"/>
                <a:cs typeface="Times New Roman" pitchFamily="18" charset="0"/>
              </a:rPr>
              <a:t> </a:t>
            </a:r>
            <a:r>
              <a:rPr lang="fr-FR" sz="2400" b="1" dirty="0" err="1">
                <a:solidFill>
                  <a:schemeClr val="bg1"/>
                </a:solidFill>
                <a:latin typeface="Times New Roman" pitchFamily="18" charset="0"/>
                <a:cs typeface="Times New Roman" pitchFamily="18" charset="0"/>
              </a:rPr>
              <a:t>mâalem</a:t>
            </a:r>
            <a:r>
              <a:rPr lang="fr-FR" sz="2400" b="1" dirty="0">
                <a:solidFill>
                  <a:schemeClr val="bg1"/>
                </a:solidFill>
                <a:latin typeface="Times New Roman" pitchFamily="18" charset="0"/>
                <a:cs typeface="Times New Roman" pitchFamily="18" charset="0"/>
              </a:rPr>
              <a:t>., " </a:t>
            </a:r>
            <a:r>
              <a:rPr lang="fr-FR" sz="2400" b="1" dirty="0" err="1">
                <a:solidFill>
                  <a:schemeClr val="bg1"/>
                </a:solidFill>
                <a:latin typeface="Times New Roman" pitchFamily="18" charset="0"/>
                <a:cs typeface="Times New Roman" pitchFamily="18" charset="0"/>
              </a:rPr>
              <a:t>etude</a:t>
            </a:r>
            <a:r>
              <a:rPr lang="fr-FR" sz="2400" b="1" dirty="0">
                <a:solidFill>
                  <a:schemeClr val="bg1"/>
                </a:solidFill>
                <a:latin typeface="Times New Roman" pitchFamily="18" charset="0"/>
                <a:cs typeface="Times New Roman" pitchFamily="18" charset="0"/>
              </a:rPr>
              <a:t> de l’impact des interactions entre le phosphore et le chlorure de sodium sur trois espèces végétales halophytes du genre </a:t>
            </a:r>
            <a:r>
              <a:rPr lang="fr-FR" sz="2400" b="1" dirty="0" err="1">
                <a:solidFill>
                  <a:schemeClr val="bg1"/>
                </a:solidFill>
                <a:latin typeface="Times New Roman" pitchFamily="18" charset="0"/>
                <a:cs typeface="Times New Roman" pitchFamily="18" charset="0"/>
              </a:rPr>
              <a:t>atriplex</a:t>
            </a:r>
            <a:r>
              <a:rPr lang="fr-FR" sz="2400" b="1" dirty="0">
                <a:solidFill>
                  <a:schemeClr val="bg1"/>
                </a:solidFill>
                <a:latin typeface="Times New Roman" pitchFamily="18" charset="0"/>
                <a:cs typeface="Times New Roman" pitchFamily="18" charset="0"/>
              </a:rPr>
              <a:t> (a.. </a:t>
            </a:r>
            <a:r>
              <a:rPr lang="fr-FR" sz="2400" b="1" dirty="0" err="1">
                <a:solidFill>
                  <a:schemeClr val="bg1"/>
                </a:solidFill>
                <a:latin typeface="Times New Roman" pitchFamily="18" charset="0"/>
                <a:cs typeface="Times New Roman" pitchFamily="18" charset="0"/>
              </a:rPr>
              <a:t>halimus</a:t>
            </a:r>
            <a:r>
              <a:rPr lang="fr-FR" sz="2400" b="1" dirty="0">
                <a:solidFill>
                  <a:schemeClr val="bg1"/>
                </a:solidFill>
                <a:latin typeface="Times New Roman" pitchFamily="18" charset="0"/>
                <a:cs typeface="Times New Roman" pitchFamily="18" charset="0"/>
              </a:rPr>
              <a:t>,, a.. </a:t>
            </a:r>
            <a:r>
              <a:rPr lang="fr-FR" sz="2400" b="1" dirty="0" err="1">
                <a:solidFill>
                  <a:schemeClr val="bg1"/>
                </a:solidFill>
                <a:latin typeface="Times New Roman" pitchFamily="18" charset="0"/>
                <a:cs typeface="Times New Roman" pitchFamily="18" charset="0"/>
              </a:rPr>
              <a:t>canescens</a:t>
            </a:r>
            <a:r>
              <a:rPr lang="fr-FR" sz="2400" b="1" dirty="0">
                <a:solidFill>
                  <a:schemeClr val="bg1"/>
                </a:solidFill>
                <a:latin typeface="Times New Roman" pitchFamily="18" charset="0"/>
                <a:cs typeface="Times New Roman" pitchFamily="18" charset="0"/>
              </a:rPr>
              <a:t> et a.. </a:t>
            </a:r>
            <a:r>
              <a:rPr lang="fr-FR" sz="2400" b="1" dirty="0" err="1">
                <a:solidFill>
                  <a:schemeClr val="bg1"/>
                </a:solidFill>
                <a:latin typeface="Times New Roman" pitchFamily="18" charset="0"/>
                <a:cs typeface="Times New Roman" pitchFamily="18" charset="0"/>
              </a:rPr>
              <a:t>nummularia</a:t>
            </a:r>
            <a:r>
              <a:rPr lang="fr-FR" sz="2400" b="1" dirty="0">
                <a:solidFill>
                  <a:schemeClr val="bg1"/>
                </a:solidFill>
                <a:latin typeface="Times New Roman" pitchFamily="18" charset="0"/>
                <a:cs typeface="Times New Roman" pitchFamily="18" charset="0"/>
              </a:rPr>
              <a:t>) .thèse de doctorat. </a:t>
            </a:r>
            <a:r>
              <a:rPr lang="fr-FR" sz="2400" b="1" dirty="0" err="1">
                <a:solidFill>
                  <a:schemeClr val="bg1"/>
                </a:solidFill>
                <a:latin typeface="Times New Roman" pitchFamily="18" charset="0"/>
                <a:cs typeface="Times New Roman" pitchFamily="18" charset="0"/>
              </a:rPr>
              <a:t>universite</a:t>
            </a:r>
            <a:r>
              <a:rPr lang="fr-FR" sz="2400" b="1" dirty="0">
                <a:solidFill>
                  <a:schemeClr val="bg1"/>
                </a:solidFill>
                <a:latin typeface="Times New Roman" pitchFamily="18" charset="0"/>
                <a:cs typeface="Times New Roman" pitchFamily="18" charset="0"/>
              </a:rPr>
              <a:t> </a:t>
            </a:r>
            <a:r>
              <a:rPr lang="fr-FR" sz="2400" b="1" dirty="0" err="1">
                <a:solidFill>
                  <a:schemeClr val="bg1"/>
                </a:solidFill>
                <a:latin typeface="Times New Roman" pitchFamily="18" charset="0"/>
                <a:cs typeface="Times New Roman" pitchFamily="18" charset="0"/>
              </a:rPr>
              <a:t>badji</a:t>
            </a:r>
            <a:r>
              <a:rPr lang="fr-FR" sz="2400" b="1" dirty="0">
                <a:solidFill>
                  <a:schemeClr val="bg1"/>
                </a:solidFill>
                <a:latin typeface="Times New Roman" pitchFamily="18" charset="0"/>
                <a:cs typeface="Times New Roman" pitchFamily="18" charset="0"/>
              </a:rPr>
              <a:t> </a:t>
            </a:r>
            <a:r>
              <a:rPr lang="fr-FR" sz="2400" b="1" dirty="0" err="1">
                <a:solidFill>
                  <a:schemeClr val="bg1"/>
                </a:solidFill>
                <a:latin typeface="Times New Roman" pitchFamily="18" charset="0"/>
                <a:cs typeface="Times New Roman" pitchFamily="18" charset="0"/>
              </a:rPr>
              <a:t>mokhtar-annaba</a:t>
            </a:r>
            <a:r>
              <a:rPr lang="fr-FR" sz="2400" b="1" dirty="0">
                <a:solidFill>
                  <a:schemeClr val="bg1"/>
                </a:solidFill>
                <a:latin typeface="Times New Roman" pitchFamily="18" charset="0"/>
                <a:cs typeface="Times New Roman" pitchFamily="18" charset="0"/>
              </a:rPr>
              <a:t>. 20</a:t>
            </a:r>
            <a:r>
              <a:rPr lang="ar-SA" sz="2400" b="1" dirty="0">
                <a:solidFill>
                  <a:schemeClr val="bg1"/>
                </a:solidFill>
                <a:latin typeface="Times New Roman" pitchFamily="18" charset="0"/>
                <a:cs typeface="Times New Roman" pitchFamily="18" charset="0"/>
              </a:rPr>
              <a:t>11</a:t>
            </a:r>
            <a:r>
              <a:rPr lang="fr-FR" sz="2400" b="1" dirty="0">
                <a:solidFill>
                  <a:schemeClr val="bg1"/>
                </a:solidFill>
                <a:latin typeface="Times New Roman" pitchFamily="18" charset="0"/>
                <a:cs typeface="Times New Roman" pitchFamily="18" charset="0"/>
              </a:rPr>
              <a:t>. p:</a:t>
            </a:r>
            <a:r>
              <a:rPr lang="ar-SA" sz="2400" b="1" dirty="0">
                <a:solidFill>
                  <a:schemeClr val="bg1"/>
                </a:solidFill>
                <a:latin typeface="Times New Roman" pitchFamily="18" charset="0"/>
                <a:cs typeface="Times New Roman" pitchFamily="18" charset="0"/>
              </a:rPr>
              <a:t>7 </a:t>
            </a:r>
            <a:endParaRPr lang="ar-DZ" sz="2400" b="1" dirty="0">
              <a:solidFill>
                <a:schemeClr val="bg1"/>
              </a:solidFill>
              <a:latin typeface="Times New Roman" pitchFamily="18" charset="0"/>
              <a:cs typeface="Times New Roman" pitchFamily="18" charset="0"/>
            </a:endParaRPr>
          </a:p>
          <a:p>
            <a:r>
              <a:rPr lang="fr-FR" sz="2400" dirty="0" smtClean="0">
                <a:solidFill>
                  <a:schemeClr val="bg1"/>
                </a:solidFill>
              </a:rPr>
              <a:t>[4] </a:t>
            </a:r>
            <a:r>
              <a:rPr lang="fr-FR" sz="2400" dirty="0" err="1" smtClean="0">
                <a:solidFill>
                  <a:schemeClr val="bg1"/>
                </a:solidFill>
              </a:rPr>
              <a:t>O</a:t>
            </a:r>
            <a:r>
              <a:rPr lang="fr-FR" sz="2400" b="1" dirty="0" err="1" smtClean="0">
                <a:solidFill>
                  <a:schemeClr val="bg1"/>
                </a:solidFill>
                <a:latin typeface="Times New Roman" pitchFamily="18" charset="0"/>
                <a:cs typeface="Times New Roman" pitchFamily="18" charset="0"/>
              </a:rPr>
              <a:t>zenda</a:t>
            </a:r>
            <a:r>
              <a:rPr lang="fr-FR" sz="2400" b="1" dirty="0">
                <a:solidFill>
                  <a:schemeClr val="bg1"/>
                </a:solidFill>
                <a:latin typeface="Times New Roman" pitchFamily="18" charset="0"/>
                <a:cs typeface="Times New Roman" pitchFamily="18" charset="0"/>
              </a:rPr>
              <a:t>, P. (2004). Flore et végétation du Sahara. 3ème édition, CNRS Editions, Paris</a:t>
            </a:r>
          </a:p>
          <a:p>
            <a:r>
              <a:rPr lang="fr-FR" sz="2400" b="1" dirty="0" smtClean="0">
                <a:solidFill>
                  <a:schemeClr val="bg1"/>
                </a:solidFill>
                <a:latin typeface="Times New Roman" pitchFamily="18" charset="0"/>
                <a:cs typeface="Times New Roman" pitchFamily="18" charset="0"/>
              </a:rPr>
              <a:t>[5]AKROUM </a:t>
            </a:r>
            <a:r>
              <a:rPr lang="fr-FR" sz="2400" b="1" dirty="0" err="1" smtClean="0">
                <a:solidFill>
                  <a:schemeClr val="bg1"/>
                </a:solidFill>
                <a:latin typeface="Times New Roman" pitchFamily="18" charset="0"/>
                <a:cs typeface="Times New Roman" pitchFamily="18" charset="0"/>
              </a:rPr>
              <a:t>Souâd</a:t>
            </a:r>
            <a:r>
              <a:rPr lang="fr-FR" sz="2400" b="1" dirty="0">
                <a:solidFill>
                  <a:schemeClr val="bg1"/>
                </a:solidFill>
                <a:latin typeface="Times New Roman" pitchFamily="18" charset="0"/>
                <a:cs typeface="Times New Roman" pitchFamily="18" charset="0"/>
              </a:rPr>
              <a:t> ., " </a:t>
            </a:r>
            <a:r>
              <a:rPr lang="fr-FR" sz="2400" b="1" dirty="0">
                <a:solidFill>
                  <a:schemeClr val="bg1"/>
                </a:solidFill>
              </a:rPr>
              <a:t>Etude Analytique et Biologique </a:t>
            </a:r>
            <a:r>
              <a:rPr lang="fr-FR" sz="2400" b="1" dirty="0" smtClean="0">
                <a:solidFill>
                  <a:schemeClr val="bg1"/>
                </a:solidFill>
              </a:rPr>
              <a:t>des</a:t>
            </a:r>
            <a:r>
              <a:rPr lang="ar-DZ" sz="2400" b="1" dirty="0" smtClean="0">
                <a:solidFill>
                  <a:schemeClr val="bg1"/>
                </a:solidFill>
              </a:rPr>
              <a:t> </a:t>
            </a:r>
            <a:r>
              <a:rPr lang="fr-FR" sz="2400" b="1" dirty="0" smtClean="0">
                <a:solidFill>
                  <a:schemeClr val="bg1"/>
                </a:solidFill>
              </a:rPr>
              <a:t>Flavonoïdes </a:t>
            </a:r>
            <a:r>
              <a:rPr lang="fr-FR" sz="2400" b="1" dirty="0">
                <a:solidFill>
                  <a:schemeClr val="bg1"/>
                </a:solidFill>
              </a:rPr>
              <a:t>Naturels</a:t>
            </a:r>
            <a:r>
              <a:rPr lang="fr-FR" sz="2400" b="1" dirty="0" smtClean="0">
                <a:solidFill>
                  <a:schemeClr val="bg1"/>
                </a:solidFill>
              </a:rPr>
              <a:t>.</a:t>
            </a:r>
            <a:r>
              <a:rPr lang="fr-FR" sz="2400" b="1" dirty="0">
                <a:solidFill>
                  <a:schemeClr val="bg1"/>
                </a:solidFill>
                <a:latin typeface="Times New Roman" pitchFamily="18" charset="0"/>
                <a:cs typeface="Times New Roman" pitchFamily="18" charset="0"/>
              </a:rPr>
              <a:t> </a:t>
            </a:r>
            <a:r>
              <a:rPr lang="fr-FR" sz="2400" b="1" dirty="0" smtClean="0">
                <a:solidFill>
                  <a:schemeClr val="bg1"/>
                </a:solidFill>
                <a:latin typeface="Times New Roman" pitchFamily="18" charset="0"/>
                <a:cs typeface="Times New Roman" pitchFamily="18" charset="0"/>
              </a:rPr>
              <a:t>thèse </a:t>
            </a:r>
            <a:r>
              <a:rPr lang="fr-FR" sz="2400" b="1" dirty="0">
                <a:solidFill>
                  <a:schemeClr val="bg1"/>
                </a:solidFill>
                <a:latin typeface="Times New Roman" pitchFamily="18" charset="0"/>
                <a:cs typeface="Times New Roman" pitchFamily="18" charset="0"/>
              </a:rPr>
              <a:t>de </a:t>
            </a:r>
            <a:r>
              <a:rPr lang="fr-FR" sz="2400" b="1" dirty="0" err="1" smtClean="0">
                <a:solidFill>
                  <a:schemeClr val="bg1"/>
                </a:solidFill>
                <a:latin typeface="Times New Roman" pitchFamily="18" charset="0"/>
                <a:cs typeface="Times New Roman" pitchFamily="18" charset="0"/>
              </a:rPr>
              <a:t>doctorat.Université</a:t>
            </a:r>
            <a:r>
              <a:rPr lang="ar-DZ" sz="2400" dirty="0"/>
              <a:t> </a:t>
            </a:r>
            <a:r>
              <a:rPr lang="fr-FR" sz="2400" b="1" dirty="0" err="1" smtClean="0">
                <a:solidFill>
                  <a:schemeClr val="bg1"/>
                </a:solidFill>
                <a:latin typeface="Times New Roman" pitchFamily="18" charset="0"/>
                <a:cs typeface="Times New Roman" pitchFamily="18" charset="0"/>
              </a:rPr>
              <a:t>Mentouri</a:t>
            </a:r>
            <a:r>
              <a:rPr lang="fr-FR" sz="2400" b="1" dirty="0" smtClean="0">
                <a:solidFill>
                  <a:schemeClr val="bg1"/>
                </a:solidFill>
                <a:latin typeface="Times New Roman" pitchFamily="18" charset="0"/>
                <a:cs typeface="Times New Roman" pitchFamily="18" charset="0"/>
              </a:rPr>
              <a:t> </a:t>
            </a:r>
            <a:r>
              <a:rPr lang="fr-FR" sz="2400" b="1" dirty="0">
                <a:solidFill>
                  <a:schemeClr val="bg1"/>
                </a:solidFill>
                <a:latin typeface="Times New Roman" pitchFamily="18" charset="0"/>
                <a:cs typeface="Times New Roman" pitchFamily="18" charset="0"/>
              </a:rPr>
              <a:t>de </a:t>
            </a:r>
            <a:r>
              <a:rPr lang="fr-FR" sz="2400" b="1" dirty="0" smtClean="0">
                <a:solidFill>
                  <a:schemeClr val="bg1"/>
                </a:solidFill>
                <a:latin typeface="Times New Roman" pitchFamily="18" charset="0"/>
                <a:cs typeface="Times New Roman" pitchFamily="18" charset="0"/>
              </a:rPr>
              <a:t>Constantine</a:t>
            </a:r>
            <a:r>
              <a:rPr lang="fr-FR" sz="2400" dirty="0" smtClean="0">
                <a:solidFill>
                  <a:schemeClr val="bg1"/>
                </a:solidFill>
              </a:rPr>
              <a:t> </a:t>
            </a:r>
            <a:r>
              <a:rPr lang="ar-DZ" sz="2400" dirty="0">
                <a:solidFill>
                  <a:schemeClr val="bg1"/>
                </a:solidFill>
              </a:rPr>
              <a:t>,</a:t>
            </a:r>
            <a:r>
              <a:rPr lang="fr-FR" sz="2400" b="1" dirty="0" smtClean="0">
                <a:solidFill>
                  <a:schemeClr val="bg1"/>
                </a:solidFill>
                <a:latin typeface="Times New Roman" pitchFamily="18" charset="0"/>
                <a:cs typeface="Times New Roman" pitchFamily="18" charset="0"/>
              </a:rPr>
              <a:t>2010-2011</a:t>
            </a:r>
            <a:r>
              <a:rPr lang="ar-DZ" sz="2400" b="1" dirty="0" smtClean="0">
                <a:solidFill>
                  <a:schemeClr val="bg1"/>
                </a:solidFill>
                <a:latin typeface="Times New Roman" pitchFamily="18" charset="0"/>
                <a:cs typeface="Times New Roman" pitchFamily="18" charset="0"/>
              </a:rPr>
              <a:t>,</a:t>
            </a:r>
            <a:r>
              <a:rPr lang="fr-FR" sz="2400" b="1" dirty="0" smtClean="0">
                <a:solidFill>
                  <a:schemeClr val="bg1"/>
                </a:solidFill>
                <a:latin typeface="Times New Roman" pitchFamily="18" charset="0"/>
                <a:cs typeface="Times New Roman" pitchFamily="18" charset="0"/>
              </a:rPr>
              <a:t>p:14.</a:t>
            </a:r>
            <a:endParaRPr lang="fr-FR" sz="2400" b="1" dirty="0">
              <a:solidFill>
                <a:schemeClr val="bg1"/>
              </a:solidFill>
              <a:latin typeface="Times New Roman" pitchFamily="18" charset="0"/>
              <a:cs typeface="Times New Roman" pitchFamily="18" charset="0"/>
            </a:endParaRPr>
          </a:p>
          <a:p>
            <a:r>
              <a:rPr lang="ar-DZ" sz="2400" dirty="0" smtClean="0">
                <a:solidFill>
                  <a:schemeClr val="bg1"/>
                </a:solidFill>
                <a:latin typeface="Times New Roman" pitchFamily="18" charset="0"/>
                <a:cs typeface="Times New Roman" pitchFamily="18" charset="0"/>
              </a:rPr>
              <a:t>[6]</a:t>
            </a:r>
            <a:r>
              <a:rPr lang="fr-FR" sz="2400" b="1" dirty="0" smtClean="0">
                <a:solidFill>
                  <a:schemeClr val="bg1"/>
                </a:solidFill>
                <a:latin typeface="Times New Roman" pitchFamily="18" charset="0"/>
                <a:cs typeface="Times New Roman" pitchFamily="18" charset="0"/>
              </a:rPr>
              <a:t>Lycée </a:t>
            </a:r>
            <a:r>
              <a:rPr lang="fr-FR" sz="2400" b="1" dirty="0">
                <a:solidFill>
                  <a:schemeClr val="bg1"/>
                </a:solidFill>
                <a:latin typeface="Times New Roman" pitchFamily="18" charset="0"/>
                <a:cs typeface="Times New Roman" pitchFamily="18" charset="0"/>
              </a:rPr>
              <a:t>Louis Vincent – METZ</a:t>
            </a:r>
            <a:r>
              <a:rPr lang="ar-DZ" sz="2400" b="1" dirty="0">
                <a:solidFill>
                  <a:schemeClr val="bg1"/>
                </a:solidFill>
                <a:latin typeface="Times New Roman" pitchFamily="18" charset="0"/>
                <a:cs typeface="Times New Roman" pitchFamily="18" charset="0"/>
              </a:rPr>
              <a:t> </a:t>
            </a:r>
            <a:r>
              <a:rPr lang="fr-FR" sz="2400" b="1" dirty="0">
                <a:solidFill>
                  <a:schemeClr val="bg1"/>
                </a:solidFill>
                <a:latin typeface="Times New Roman" pitchFamily="18" charset="0"/>
                <a:cs typeface="Times New Roman" pitchFamily="18" charset="0"/>
              </a:rPr>
              <a:t>Edith ANTONOT Robert MARCHAL</a:t>
            </a:r>
            <a:r>
              <a:rPr lang="ar-DZ" sz="2400" b="1" dirty="0">
                <a:solidFill>
                  <a:schemeClr val="bg1"/>
                </a:solidFill>
                <a:latin typeface="Times New Roman" pitchFamily="18" charset="0"/>
                <a:cs typeface="Times New Roman" pitchFamily="18" charset="0"/>
              </a:rPr>
              <a:t>, </a:t>
            </a:r>
            <a:r>
              <a:rPr lang="en-US" sz="2400" b="1" dirty="0">
                <a:solidFill>
                  <a:schemeClr val="bg1"/>
                </a:solidFill>
                <a:latin typeface="Times New Roman" pitchFamily="18" charset="0"/>
                <a:cs typeface="Times New Roman" pitchFamily="18" charset="0"/>
              </a:rPr>
              <a:t> (</a:t>
            </a:r>
            <a:r>
              <a:rPr lang="ar-DZ" sz="2400" b="1" dirty="0">
                <a:solidFill>
                  <a:schemeClr val="bg1"/>
                </a:solidFill>
                <a:latin typeface="Times New Roman" pitchFamily="18" charset="0"/>
                <a:cs typeface="Times New Roman" pitchFamily="18" charset="0"/>
              </a:rPr>
              <a:t>1998</a:t>
            </a:r>
            <a:r>
              <a:rPr lang="en-US" sz="2400" b="1" dirty="0">
                <a:solidFill>
                  <a:schemeClr val="bg1"/>
                </a:solidFill>
                <a:latin typeface="Times New Roman" pitchFamily="18" charset="0"/>
                <a:cs typeface="Times New Roman" pitchFamily="18" charset="0"/>
              </a:rPr>
              <a:t>) </a:t>
            </a:r>
            <a:r>
              <a:rPr lang="ar-DZ" sz="2400" b="1" dirty="0">
                <a:solidFill>
                  <a:schemeClr val="bg1"/>
                </a:solidFill>
                <a:latin typeface="Times New Roman" pitchFamily="18" charset="0"/>
                <a:cs typeface="Times New Roman" pitchFamily="18" charset="0"/>
              </a:rPr>
              <a:t>,</a:t>
            </a:r>
            <a:r>
              <a:rPr lang="fr-FR" sz="2400" b="1" i="1" dirty="0">
                <a:solidFill>
                  <a:schemeClr val="bg1"/>
                </a:solidFill>
                <a:latin typeface="Times New Roman" pitchFamily="18" charset="0"/>
                <a:cs typeface="Times New Roman" pitchFamily="18" charset="0"/>
              </a:rPr>
              <a:t>Chromatographie</a:t>
            </a:r>
            <a:r>
              <a:rPr lang="ar-DZ" sz="2400" b="1" i="1" dirty="0">
                <a:solidFill>
                  <a:schemeClr val="bg1"/>
                </a:solidFill>
                <a:latin typeface="Times New Roman" pitchFamily="18" charset="0"/>
                <a:cs typeface="Times New Roman" pitchFamily="18" charset="0"/>
              </a:rPr>
              <a:t>,</a:t>
            </a:r>
            <a:r>
              <a:rPr lang="fr-FR" sz="2400" b="1" i="1" dirty="0">
                <a:solidFill>
                  <a:schemeClr val="bg1"/>
                </a:solidFill>
                <a:latin typeface="Times New Roman" pitchFamily="18" charset="0"/>
                <a:cs typeface="Times New Roman" pitchFamily="18" charset="0"/>
              </a:rPr>
              <a:t> </a:t>
            </a:r>
            <a:r>
              <a:rPr lang="ar-DZ" sz="2400" b="1" i="1" dirty="0">
                <a:solidFill>
                  <a:schemeClr val="bg1"/>
                </a:solidFill>
                <a:latin typeface="Times New Roman" pitchFamily="18" charset="0"/>
                <a:cs typeface="Times New Roman" pitchFamily="18" charset="0"/>
              </a:rPr>
              <a:t>,</a:t>
            </a:r>
            <a:r>
              <a:rPr lang="fr-FR" sz="2400" b="1" i="1" dirty="0">
                <a:solidFill>
                  <a:schemeClr val="bg1"/>
                </a:solidFill>
                <a:latin typeface="Times New Roman" pitchFamily="18" charset="0"/>
                <a:cs typeface="Times New Roman" pitchFamily="18" charset="0"/>
              </a:rPr>
              <a:t>Stage MAFPEN </a:t>
            </a:r>
            <a:r>
              <a:rPr lang="ar-DZ" sz="2400" b="1" i="1" dirty="0">
                <a:solidFill>
                  <a:schemeClr val="bg1"/>
                </a:solidFill>
                <a:latin typeface="Times New Roman" pitchFamily="18" charset="0"/>
                <a:cs typeface="Times New Roman" pitchFamily="18" charset="0"/>
              </a:rPr>
              <a:t> </a:t>
            </a:r>
            <a:r>
              <a:rPr lang="fr-FR" sz="2400" b="1" dirty="0">
                <a:solidFill>
                  <a:schemeClr val="bg1"/>
                </a:solidFill>
                <a:latin typeface="Times New Roman" pitchFamily="18" charset="0"/>
                <a:cs typeface="Times New Roman" pitchFamily="18" charset="0"/>
              </a:rPr>
              <a:t>26 et 28 Janvier 1998</a:t>
            </a:r>
            <a:r>
              <a:rPr lang="ar-DZ" sz="2400" b="1" dirty="0">
                <a:solidFill>
                  <a:schemeClr val="bg1"/>
                </a:solidFill>
                <a:latin typeface="Times New Roman" pitchFamily="18" charset="0"/>
                <a:cs typeface="Times New Roman" pitchFamily="18" charset="0"/>
              </a:rPr>
              <a:t>,</a:t>
            </a:r>
            <a:r>
              <a:rPr lang="fr-FR" sz="2400" b="1" dirty="0">
                <a:solidFill>
                  <a:schemeClr val="bg1"/>
                </a:solidFill>
                <a:latin typeface="Times New Roman" pitchFamily="18" charset="0"/>
                <a:cs typeface="Times New Roman" pitchFamily="18" charset="0"/>
              </a:rPr>
              <a:t>p 2.</a:t>
            </a:r>
          </a:p>
          <a:p>
            <a:endParaRPr lang="fr-FR" sz="2400" dirty="0">
              <a:solidFill>
                <a:schemeClr val="bg1"/>
              </a:solidFill>
              <a:latin typeface="Times New Roman" pitchFamily="18" charset="0"/>
              <a:cs typeface="Times New Roman" pitchFamily="18" charset="0"/>
            </a:endParaRPr>
          </a:p>
          <a:p>
            <a:endParaRPr lang="fr-FR" sz="2400" b="1" dirty="0" smtClean="0">
              <a:solidFill>
                <a:schemeClr val="bg1"/>
              </a:solidFill>
              <a:latin typeface="Times New Roman" pitchFamily="18" charset="0"/>
              <a:cs typeface="Times New Roman" pitchFamily="18" charset="0"/>
            </a:endParaRPr>
          </a:p>
        </p:txBody>
      </p:sp>
      <p:sp>
        <p:nvSpPr>
          <p:cNvPr id="45" name="Rogner et arrondir un rectangle à un seul coin 44"/>
          <p:cNvSpPr/>
          <p:nvPr/>
        </p:nvSpPr>
        <p:spPr>
          <a:xfrm>
            <a:off x="15337903" y="31981658"/>
            <a:ext cx="13147521" cy="5606818"/>
          </a:xfrm>
          <a:prstGeom prst="snipRoundRect">
            <a:avLst/>
          </a:prstGeom>
          <a:effectLst>
            <a:glow rad="228600">
              <a:schemeClr val="accent2">
                <a:satMod val="175000"/>
                <a:alpha val="40000"/>
              </a:schemeClr>
            </a:glow>
            <a:outerShdw blurRad="50800" dist="25000" dir="5400000" rotWithShape="0">
              <a:schemeClr val="accent1">
                <a:shade val="30000"/>
                <a:satMod val="150000"/>
                <a:alpha val="38000"/>
              </a:schemeClr>
            </a:outerShdw>
          </a:effectLst>
        </p:spPr>
        <p:style>
          <a:lnRef idx="1">
            <a:schemeClr val="accent1"/>
          </a:lnRef>
          <a:fillRef idx="2">
            <a:schemeClr val="accent1"/>
          </a:fillRef>
          <a:effectRef idx="1">
            <a:schemeClr val="accent1"/>
          </a:effectRef>
          <a:fontRef idx="minor">
            <a:schemeClr val="dk1"/>
          </a:fontRef>
        </p:style>
        <p:txBody>
          <a:bodyPr rtlCol="0" anchor="ctr"/>
          <a:lstStyle/>
          <a:p>
            <a:endParaRPr lang="fr-FR" sz="2400" dirty="0">
              <a:latin typeface="Times New Roman" pitchFamily="18" charset="0"/>
              <a:cs typeface="Times New Roman" pitchFamily="18" charset="0"/>
            </a:endParaRPr>
          </a:p>
        </p:txBody>
      </p:sp>
      <p:sp>
        <p:nvSpPr>
          <p:cNvPr id="51" name="ZoneTexte 50"/>
          <p:cNvSpPr txBox="1"/>
          <p:nvPr/>
        </p:nvSpPr>
        <p:spPr>
          <a:xfrm>
            <a:off x="15364072" y="32193853"/>
            <a:ext cx="12825267" cy="6309420"/>
          </a:xfrm>
          <a:prstGeom prst="rect">
            <a:avLst/>
          </a:prstGeom>
          <a:noFill/>
        </p:spPr>
        <p:txBody>
          <a:bodyPr wrap="square" rtlCol="0">
            <a:spAutoFit/>
          </a:bodyPr>
          <a:lstStyle/>
          <a:p>
            <a:pPr algn="ctr"/>
            <a:r>
              <a:rPr lang="fr-FR" sz="3600" b="1" dirty="0" smtClean="0">
                <a:solidFill>
                  <a:schemeClr val="bg2">
                    <a:lumMod val="10000"/>
                  </a:schemeClr>
                </a:solidFill>
                <a:latin typeface="Times New Roman" pitchFamily="18" charset="0"/>
                <a:cs typeface="Times New Roman" pitchFamily="18" charset="0"/>
              </a:rPr>
              <a:t>Chromatographie</a:t>
            </a:r>
            <a:r>
              <a:rPr lang="fr-FR" sz="3600" b="1" dirty="0">
                <a:solidFill>
                  <a:schemeClr val="bg2">
                    <a:lumMod val="10000"/>
                  </a:schemeClr>
                </a:solidFill>
                <a:latin typeface="Times New Roman" pitchFamily="18" charset="0"/>
                <a:cs typeface="Times New Roman" pitchFamily="18" charset="0"/>
              </a:rPr>
              <a:t>: aspects </a:t>
            </a:r>
            <a:r>
              <a:rPr lang="fr-FR" sz="3600" b="1" dirty="0" smtClean="0">
                <a:solidFill>
                  <a:schemeClr val="bg2">
                    <a:lumMod val="10000"/>
                  </a:schemeClr>
                </a:solidFill>
                <a:latin typeface="Times New Roman" pitchFamily="18" charset="0"/>
                <a:cs typeface="Times New Roman" pitchFamily="18" charset="0"/>
              </a:rPr>
              <a:t>généraux</a:t>
            </a:r>
            <a:endParaRPr lang="fr-FR" sz="3600" b="1" dirty="0">
              <a:solidFill>
                <a:schemeClr val="bg2">
                  <a:lumMod val="10000"/>
                </a:schemeClr>
              </a:solidFill>
              <a:latin typeface="Times New Roman" pitchFamily="18" charset="0"/>
              <a:cs typeface="Times New Roman" pitchFamily="18" charset="0"/>
            </a:endParaRPr>
          </a:p>
          <a:p>
            <a:r>
              <a:rPr lang="fr-FR" sz="2400" b="1" dirty="0" smtClean="0">
                <a:latin typeface="Times New Roman" pitchFamily="18" charset="0"/>
                <a:cs typeface="Times New Roman" pitchFamily="18" charset="0"/>
              </a:rPr>
              <a:t> </a:t>
            </a:r>
            <a:r>
              <a:rPr lang="fr-FR" sz="2800" b="1" u="sng" dirty="0">
                <a:solidFill>
                  <a:schemeClr val="tx2"/>
                </a:solidFill>
                <a:latin typeface="Times New Roman" pitchFamily="18" charset="0"/>
                <a:cs typeface="Times New Roman" pitchFamily="18" charset="0"/>
              </a:rPr>
              <a:t>Définitions:</a:t>
            </a:r>
          </a:p>
          <a:p>
            <a:r>
              <a:rPr lang="fr-FR" sz="2800" b="1" dirty="0">
                <a:latin typeface="Times New Roman" pitchFamily="18" charset="0"/>
                <a:cs typeface="Times New Roman" pitchFamily="18" charset="0"/>
              </a:rPr>
              <a:t>La chromatographie est une méthode physique de séparation basée sur les </a:t>
            </a:r>
            <a:r>
              <a:rPr lang="fr-FR" sz="2800" b="1" dirty="0" smtClean="0">
                <a:latin typeface="Times New Roman" pitchFamily="18" charset="0"/>
                <a:cs typeface="Times New Roman" pitchFamily="18" charset="0"/>
              </a:rPr>
              <a:t>différences d'affinités </a:t>
            </a:r>
            <a:r>
              <a:rPr lang="fr-FR" sz="2800" b="1" dirty="0">
                <a:latin typeface="Times New Roman" pitchFamily="18" charset="0"/>
                <a:cs typeface="Times New Roman" pitchFamily="18" charset="0"/>
              </a:rPr>
              <a:t>des substances à analyser à l'égard de deux phases, l'une stationnaire ou fixe</a:t>
            </a:r>
            <a:r>
              <a:rPr lang="fr-FR" sz="2800" b="1" dirty="0" smtClean="0">
                <a:latin typeface="Times New Roman" pitchFamily="18" charset="0"/>
                <a:cs typeface="Times New Roman" pitchFamily="18" charset="0"/>
              </a:rPr>
              <a:t>,</a:t>
            </a:r>
            <a:r>
              <a:rPr lang="fr-FR" sz="2800" b="1" dirty="0">
                <a:latin typeface="Times New Roman" pitchFamily="18" charset="0"/>
                <a:cs typeface="Times New Roman" pitchFamily="18" charset="0"/>
              </a:rPr>
              <a:t> l'autre mobile. Selon la technique chromatographique mise en jeu, la séparation </a:t>
            </a:r>
            <a:r>
              <a:rPr lang="fr-FR" sz="2800" b="1" dirty="0" smtClean="0">
                <a:latin typeface="Times New Roman" pitchFamily="18" charset="0"/>
                <a:cs typeface="Times New Roman" pitchFamily="18" charset="0"/>
              </a:rPr>
              <a:t>des composants </a:t>
            </a:r>
            <a:r>
              <a:rPr lang="fr-FR" sz="2800" b="1" dirty="0">
                <a:latin typeface="Times New Roman" pitchFamily="18" charset="0"/>
                <a:cs typeface="Times New Roman" pitchFamily="18" charset="0"/>
              </a:rPr>
              <a:t>entraînés par la phase mobile, résulte soit de leur adsorption et de </a:t>
            </a:r>
            <a:r>
              <a:rPr lang="fr-FR" sz="2800" b="1" dirty="0" smtClean="0">
                <a:latin typeface="Times New Roman" pitchFamily="18" charset="0"/>
                <a:cs typeface="Times New Roman" pitchFamily="18" charset="0"/>
              </a:rPr>
              <a:t>leur désorption </a:t>
            </a:r>
            <a:r>
              <a:rPr lang="fr-FR" sz="2800" b="1" dirty="0">
                <a:latin typeface="Times New Roman" pitchFamily="18" charset="0"/>
                <a:cs typeface="Times New Roman" pitchFamily="18" charset="0"/>
              </a:rPr>
              <a:t>successives sur la phase stationnaire, soit de leur solubilité différente </a:t>
            </a:r>
            <a:r>
              <a:rPr lang="fr-FR" sz="2800" b="1" dirty="0" smtClean="0">
                <a:latin typeface="Times New Roman" pitchFamily="18" charset="0"/>
                <a:cs typeface="Times New Roman" pitchFamily="18" charset="0"/>
              </a:rPr>
              <a:t>dans chaque </a:t>
            </a:r>
            <a:r>
              <a:rPr lang="fr-FR" sz="2800" b="1" dirty="0">
                <a:latin typeface="Times New Roman" pitchFamily="18" charset="0"/>
                <a:cs typeface="Times New Roman" pitchFamily="18" charset="0"/>
              </a:rPr>
              <a:t>phase</a:t>
            </a:r>
            <a:r>
              <a:rPr lang="fr-FR" sz="2800" b="1" dirty="0" smtClean="0">
                <a:latin typeface="Times New Roman" pitchFamily="18" charset="0"/>
                <a:cs typeface="Times New Roman" pitchFamily="18" charset="0"/>
              </a:rPr>
              <a:t>.</a:t>
            </a:r>
            <a:r>
              <a:rPr lang="fr-FR" sz="2800" b="1" dirty="0">
                <a:latin typeface="Times New Roman" pitchFamily="18" charset="0"/>
                <a:cs typeface="Times New Roman" pitchFamily="18" charset="0"/>
              </a:rPr>
              <a:t> On définit un coefficient de partition K:</a:t>
            </a:r>
          </a:p>
          <a:p>
            <a:endParaRPr lang="fr-FR" sz="2800" b="1" dirty="0" smtClean="0">
              <a:latin typeface="Times New Roman" pitchFamily="18" charset="0"/>
              <a:cs typeface="Times New Roman" pitchFamily="18" charset="0"/>
            </a:endParaRPr>
          </a:p>
          <a:p>
            <a:endParaRPr lang="fr-FR" sz="2400" b="1" dirty="0">
              <a:latin typeface="Times New Roman" pitchFamily="18" charset="0"/>
              <a:cs typeface="Times New Roman" pitchFamily="18" charset="0"/>
            </a:endParaRPr>
          </a:p>
          <a:p>
            <a:r>
              <a:rPr lang="fr-FR" sz="2400" b="1" dirty="0">
                <a:latin typeface="Times New Roman" pitchFamily="18" charset="0"/>
                <a:cs typeface="Times New Roman" pitchFamily="18" charset="0"/>
              </a:rPr>
              <a:t>On peut classer les méthodes chromatographiques d'après la nature des phases </a:t>
            </a:r>
          </a:p>
          <a:p>
            <a:r>
              <a:rPr lang="fr-FR" sz="2400" b="1" dirty="0">
                <a:latin typeface="Times New Roman" pitchFamily="18" charset="0"/>
                <a:cs typeface="Times New Roman" pitchFamily="18" charset="0"/>
              </a:rPr>
              <a:t>utilisées ou celle des phénomènes mis en </a:t>
            </a:r>
            <a:r>
              <a:rPr lang="fr-FR" sz="2400" b="1" dirty="0" err="1">
                <a:latin typeface="Times New Roman" pitchFamily="18" charset="0"/>
                <a:cs typeface="Times New Roman" pitchFamily="18" charset="0"/>
              </a:rPr>
              <a:t>oeuvre</a:t>
            </a:r>
            <a:r>
              <a:rPr lang="fr-FR" sz="2400" b="1" dirty="0">
                <a:latin typeface="Times New Roman" pitchFamily="18" charset="0"/>
                <a:cs typeface="Times New Roman" pitchFamily="18" charset="0"/>
              </a:rPr>
              <a:t> dans la </a:t>
            </a:r>
            <a:r>
              <a:rPr lang="fr-FR" sz="2400" b="1" dirty="0" smtClean="0">
                <a:latin typeface="Times New Roman" pitchFamily="18" charset="0"/>
                <a:cs typeface="Times New Roman" pitchFamily="18" charset="0"/>
              </a:rPr>
              <a:t>séparation</a:t>
            </a:r>
            <a:r>
              <a:rPr lang="ar-DZ" sz="2400" b="1" dirty="0" smtClean="0">
                <a:latin typeface="Times New Roman" pitchFamily="18" charset="0"/>
                <a:cs typeface="Times New Roman" pitchFamily="18" charset="0"/>
              </a:rPr>
              <a:t>[6]</a:t>
            </a:r>
            <a:endParaRPr lang="fr-FR" sz="2000" b="1" dirty="0">
              <a:latin typeface="Times New Roman" pitchFamily="18" charset="0"/>
              <a:cs typeface="Times New Roman" pitchFamily="18" charset="0"/>
            </a:endParaRPr>
          </a:p>
          <a:p>
            <a:endParaRPr lang="fr-FR" sz="2400" b="1" dirty="0">
              <a:latin typeface="Times New Roman" pitchFamily="18" charset="0"/>
              <a:cs typeface="Times New Roman" pitchFamily="18" charset="0"/>
            </a:endParaRPr>
          </a:p>
          <a:p>
            <a:endParaRPr lang="fr-FR" sz="2400" b="1" dirty="0">
              <a:latin typeface="Times New Roman" pitchFamily="18" charset="0"/>
              <a:cs typeface="Times New Roman" pitchFamily="18" charset="0"/>
            </a:endParaRPr>
          </a:p>
          <a:p>
            <a:endParaRPr lang="fr-FR" sz="2400" dirty="0">
              <a:latin typeface="Times New Roman" pitchFamily="18" charset="0"/>
              <a:cs typeface="Times New Roman" pitchFamily="18" charset="0"/>
            </a:endParaRPr>
          </a:p>
        </p:txBody>
      </p:sp>
      <mc:AlternateContent xmlns:mc="http://schemas.openxmlformats.org/markup-compatibility/2006" xmlns:a14="http://schemas.microsoft.com/office/drawing/2010/main">
        <mc:Choice Requires="a14">
          <p:sp>
            <p:nvSpPr>
              <p:cNvPr id="56" name="ZoneTexte 55"/>
              <p:cNvSpPr txBox="1"/>
              <p:nvPr/>
            </p:nvSpPr>
            <p:spPr>
              <a:xfrm>
                <a:off x="15862049" y="35753583"/>
                <a:ext cx="10840757" cy="807465"/>
              </a:xfrm>
              <a:prstGeom prst="rect">
                <a:avLst/>
              </a:prstGeom>
              <a:noFill/>
            </p:spPr>
            <p:txBody>
              <a:bodyPr wrap="square" rtlCol="0">
                <a:spAutoFit/>
              </a:bodyPr>
              <a:lstStyle/>
              <a:p>
                <a:r>
                  <a:rPr lang="fr-FR" sz="2400" b="1" dirty="0" smtClean="0">
                    <a:solidFill>
                      <a:schemeClr val="tx1"/>
                    </a:solidFill>
                    <a:latin typeface="Times New Roman" pitchFamily="18" charset="0"/>
                    <a:cs typeface="Times New Roman" pitchFamily="18" charset="0"/>
                  </a:rPr>
                  <a:t>K</a:t>
                </a:r>
                <a:r>
                  <a:rPr lang="fr-FR" sz="2600" b="1" dirty="0" smtClean="0">
                    <a:solidFill>
                      <a:schemeClr val="tx1"/>
                    </a:solidFill>
                    <a:latin typeface="Times New Roman" pitchFamily="18" charset="0"/>
                    <a:cs typeface="Times New Roman" pitchFamily="18" charset="0"/>
                  </a:rPr>
                  <a:t>=</a:t>
                </a:r>
                <a14:m>
                  <m:oMath xmlns:m="http://schemas.openxmlformats.org/officeDocument/2006/math">
                    <m:f>
                      <m:fPr>
                        <m:ctrlPr>
                          <a:rPr lang="fr-FR" sz="2600" b="1" i="1" smtClean="0">
                            <a:solidFill>
                              <a:schemeClr val="tx1"/>
                            </a:solidFill>
                            <a:latin typeface="Cambria Math"/>
                          </a:rPr>
                        </m:ctrlPr>
                      </m:fPr>
                      <m:num>
                        <m:r>
                          <m:rPr>
                            <m:nor/>
                          </m:rPr>
                          <a:rPr lang="fr-FR" sz="2600" b="1">
                            <a:solidFill>
                              <a:schemeClr val="tx1"/>
                            </a:solidFill>
                            <a:latin typeface="Times New Roman" pitchFamily="18" charset="0"/>
                            <a:cs typeface="Times New Roman" pitchFamily="18" charset="0"/>
                          </a:rPr>
                          <m:t>masse</m:t>
                        </m:r>
                        <m:r>
                          <m:rPr>
                            <m:nor/>
                          </m:rPr>
                          <a:rPr lang="fr-FR" sz="2600" b="1">
                            <a:solidFill>
                              <a:schemeClr val="tx1"/>
                            </a:solidFill>
                            <a:latin typeface="Times New Roman" pitchFamily="18" charset="0"/>
                            <a:cs typeface="Times New Roman" pitchFamily="18" charset="0"/>
                          </a:rPr>
                          <m:t> </m:t>
                        </m:r>
                        <m:r>
                          <m:rPr>
                            <m:nor/>
                          </m:rPr>
                          <a:rPr lang="fr-FR" sz="2600" b="1">
                            <a:solidFill>
                              <a:schemeClr val="tx1"/>
                            </a:solidFill>
                            <a:latin typeface="Times New Roman" pitchFamily="18" charset="0"/>
                            <a:cs typeface="Times New Roman" pitchFamily="18" charset="0"/>
                          </a:rPr>
                          <m:t>de</m:t>
                        </m:r>
                        <m:r>
                          <m:rPr>
                            <m:nor/>
                          </m:rPr>
                          <a:rPr lang="fr-FR" sz="2600" b="1">
                            <a:solidFill>
                              <a:schemeClr val="tx1"/>
                            </a:solidFill>
                            <a:latin typeface="Times New Roman" pitchFamily="18" charset="0"/>
                            <a:cs typeface="Times New Roman" pitchFamily="18" charset="0"/>
                          </a:rPr>
                          <m:t> </m:t>
                        </m:r>
                        <m:r>
                          <m:rPr>
                            <m:nor/>
                          </m:rPr>
                          <a:rPr lang="fr-FR" sz="2600" b="1">
                            <a:solidFill>
                              <a:schemeClr val="tx1"/>
                            </a:solidFill>
                            <a:latin typeface="Times New Roman" pitchFamily="18" charset="0"/>
                            <a:cs typeface="Times New Roman" pitchFamily="18" charset="0"/>
                          </a:rPr>
                          <m:t>solut</m:t>
                        </m:r>
                        <m:r>
                          <m:rPr>
                            <m:nor/>
                          </m:rPr>
                          <a:rPr lang="fr-FR" sz="2600" b="1">
                            <a:solidFill>
                              <a:schemeClr val="tx1"/>
                            </a:solidFill>
                            <a:latin typeface="Times New Roman" pitchFamily="18" charset="0"/>
                            <a:cs typeface="Times New Roman" pitchFamily="18" charset="0"/>
                          </a:rPr>
                          <m:t>é </m:t>
                        </m:r>
                        <m:r>
                          <m:rPr>
                            <m:nor/>
                          </m:rPr>
                          <a:rPr lang="fr-FR" sz="2600" b="1">
                            <a:solidFill>
                              <a:schemeClr val="tx1"/>
                            </a:solidFill>
                            <a:latin typeface="Times New Roman" pitchFamily="18" charset="0"/>
                            <a:cs typeface="Times New Roman" pitchFamily="18" charset="0"/>
                          </a:rPr>
                          <m:t>dans</m:t>
                        </m:r>
                        <m:r>
                          <m:rPr>
                            <m:nor/>
                          </m:rPr>
                          <a:rPr lang="fr-FR" sz="2600" b="1">
                            <a:solidFill>
                              <a:schemeClr val="tx1"/>
                            </a:solidFill>
                            <a:latin typeface="Times New Roman" pitchFamily="18" charset="0"/>
                            <a:cs typeface="Times New Roman" pitchFamily="18" charset="0"/>
                          </a:rPr>
                          <m:t> </m:t>
                        </m:r>
                        <m:r>
                          <m:rPr>
                            <m:nor/>
                          </m:rPr>
                          <a:rPr lang="fr-FR" sz="2600" b="1">
                            <a:solidFill>
                              <a:schemeClr val="tx1"/>
                            </a:solidFill>
                            <a:latin typeface="Times New Roman" pitchFamily="18" charset="0"/>
                            <a:cs typeface="Times New Roman" pitchFamily="18" charset="0"/>
                          </a:rPr>
                          <m:t>la</m:t>
                        </m:r>
                        <m:r>
                          <m:rPr>
                            <m:nor/>
                          </m:rPr>
                          <a:rPr lang="fr-FR" sz="2600" b="1">
                            <a:solidFill>
                              <a:schemeClr val="tx1"/>
                            </a:solidFill>
                            <a:latin typeface="Times New Roman" pitchFamily="18" charset="0"/>
                            <a:cs typeface="Times New Roman" pitchFamily="18" charset="0"/>
                          </a:rPr>
                          <m:t> </m:t>
                        </m:r>
                        <m:r>
                          <m:rPr>
                            <m:nor/>
                          </m:rPr>
                          <a:rPr lang="fr-FR" sz="2600" b="1">
                            <a:solidFill>
                              <a:schemeClr val="tx1"/>
                            </a:solidFill>
                            <a:latin typeface="Times New Roman" pitchFamily="18" charset="0"/>
                            <a:cs typeface="Times New Roman" pitchFamily="18" charset="0"/>
                          </a:rPr>
                          <m:t>phase</m:t>
                        </m:r>
                        <m:r>
                          <m:rPr>
                            <m:nor/>
                          </m:rPr>
                          <a:rPr lang="fr-FR" sz="2600" b="1">
                            <a:solidFill>
                              <a:schemeClr val="tx1"/>
                            </a:solidFill>
                            <a:latin typeface="Times New Roman" pitchFamily="18" charset="0"/>
                            <a:cs typeface="Times New Roman" pitchFamily="18" charset="0"/>
                          </a:rPr>
                          <m:t> </m:t>
                        </m:r>
                        <m:r>
                          <m:rPr>
                            <m:nor/>
                          </m:rPr>
                          <a:rPr lang="fr-FR" sz="2600" b="1">
                            <a:solidFill>
                              <a:schemeClr val="tx1"/>
                            </a:solidFill>
                            <a:latin typeface="Times New Roman" pitchFamily="18" charset="0"/>
                            <a:cs typeface="Times New Roman" pitchFamily="18" charset="0"/>
                          </a:rPr>
                          <m:t>stationnaire</m:t>
                        </m:r>
                        <m:r>
                          <m:rPr>
                            <m:nor/>
                          </m:rPr>
                          <a:rPr lang="fr-FR" sz="2600" b="1">
                            <a:solidFill>
                              <a:schemeClr val="tx1"/>
                            </a:solidFill>
                            <a:latin typeface="Times New Roman" pitchFamily="18" charset="0"/>
                            <a:cs typeface="Times New Roman" pitchFamily="18" charset="0"/>
                          </a:rPr>
                          <m:t> </m:t>
                        </m:r>
                        <m:r>
                          <m:rPr>
                            <m:nor/>
                          </m:rPr>
                          <a:rPr lang="fr-FR" sz="2600" b="1">
                            <a:solidFill>
                              <a:schemeClr val="tx1"/>
                            </a:solidFill>
                            <a:latin typeface="Times New Roman" pitchFamily="18" charset="0"/>
                            <a:cs typeface="Times New Roman" pitchFamily="18" charset="0"/>
                          </a:rPr>
                          <m:t>par</m:t>
                        </m:r>
                        <m:r>
                          <m:rPr>
                            <m:nor/>
                          </m:rPr>
                          <a:rPr lang="fr-FR" sz="2600" b="1">
                            <a:solidFill>
                              <a:schemeClr val="tx1"/>
                            </a:solidFill>
                            <a:latin typeface="Times New Roman" pitchFamily="18" charset="0"/>
                            <a:cs typeface="Times New Roman" pitchFamily="18" charset="0"/>
                          </a:rPr>
                          <m:t> </m:t>
                        </m:r>
                        <m:r>
                          <m:rPr>
                            <m:nor/>
                          </m:rPr>
                          <a:rPr lang="fr-FR" sz="2600" b="1">
                            <a:solidFill>
                              <a:schemeClr val="tx1"/>
                            </a:solidFill>
                            <a:latin typeface="Times New Roman" pitchFamily="18" charset="0"/>
                            <a:cs typeface="Times New Roman" pitchFamily="18" charset="0"/>
                          </a:rPr>
                          <m:t>unit</m:t>
                        </m:r>
                        <m:r>
                          <m:rPr>
                            <m:nor/>
                          </m:rPr>
                          <a:rPr lang="fr-FR" sz="2600" b="1">
                            <a:solidFill>
                              <a:schemeClr val="tx1"/>
                            </a:solidFill>
                            <a:latin typeface="Times New Roman" pitchFamily="18" charset="0"/>
                            <a:cs typeface="Times New Roman" pitchFamily="18" charset="0"/>
                          </a:rPr>
                          <m:t>é </m:t>
                        </m:r>
                        <m:r>
                          <m:rPr>
                            <m:nor/>
                          </m:rPr>
                          <a:rPr lang="fr-FR" sz="2600" b="1">
                            <a:solidFill>
                              <a:schemeClr val="tx1"/>
                            </a:solidFill>
                            <a:latin typeface="Times New Roman" pitchFamily="18" charset="0"/>
                            <a:cs typeface="Times New Roman" pitchFamily="18" charset="0"/>
                          </a:rPr>
                          <m:t>de</m:t>
                        </m:r>
                        <m:r>
                          <m:rPr>
                            <m:nor/>
                          </m:rPr>
                          <a:rPr lang="fr-FR" sz="2600" b="1">
                            <a:solidFill>
                              <a:schemeClr val="tx1"/>
                            </a:solidFill>
                            <a:latin typeface="Times New Roman" pitchFamily="18" charset="0"/>
                            <a:cs typeface="Times New Roman" pitchFamily="18" charset="0"/>
                          </a:rPr>
                          <m:t> </m:t>
                        </m:r>
                        <m:r>
                          <m:rPr>
                            <m:nor/>
                          </m:rPr>
                          <a:rPr lang="fr-FR" sz="2600" b="1">
                            <a:solidFill>
                              <a:schemeClr val="tx1"/>
                            </a:solidFill>
                            <a:latin typeface="Times New Roman" pitchFamily="18" charset="0"/>
                            <a:cs typeface="Times New Roman" pitchFamily="18" charset="0"/>
                          </a:rPr>
                          <m:t>volume</m:t>
                        </m:r>
                      </m:num>
                      <m:den>
                        <m:r>
                          <m:rPr>
                            <m:nor/>
                          </m:rPr>
                          <a:rPr lang="fr-FR" sz="2600" b="1">
                            <a:solidFill>
                              <a:schemeClr val="tx1"/>
                            </a:solidFill>
                            <a:latin typeface="Times New Roman" pitchFamily="18" charset="0"/>
                            <a:cs typeface="Times New Roman" pitchFamily="18" charset="0"/>
                          </a:rPr>
                          <m:t>masse</m:t>
                        </m:r>
                        <m:r>
                          <m:rPr>
                            <m:nor/>
                          </m:rPr>
                          <a:rPr lang="fr-FR" sz="2600" b="1">
                            <a:solidFill>
                              <a:schemeClr val="tx1"/>
                            </a:solidFill>
                            <a:latin typeface="Times New Roman" pitchFamily="18" charset="0"/>
                            <a:cs typeface="Times New Roman" pitchFamily="18" charset="0"/>
                          </a:rPr>
                          <m:t> </m:t>
                        </m:r>
                        <m:r>
                          <m:rPr>
                            <m:nor/>
                          </m:rPr>
                          <a:rPr lang="fr-FR" sz="2600" b="1">
                            <a:solidFill>
                              <a:schemeClr val="tx1"/>
                            </a:solidFill>
                            <a:latin typeface="Times New Roman" pitchFamily="18" charset="0"/>
                            <a:cs typeface="Times New Roman" pitchFamily="18" charset="0"/>
                          </a:rPr>
                          <m:t>de</m:t>
                        </m:r>
                        <m:r>
                          <m:rPr>
                            <m:nor/>
                          </m:rPr>
                          <a:rPr lang="fr-FR" sz="2600" b="1">
                            <a:solidFill>
                              <a:schemeClr val="tx1"/>
                            </a:solidFill>
                            <a:latin typeface="Times New Roman" pitchFamily="18" charset="0"/>
                            <a:cs typeface="Times New Roman" pitchFamily="18" charset="0"/>
                          </a:rPr>
                          <m:t> </m:t>
                        </m:r>
                        <m:r>
                          <m:rPr>
                            <m:nor/>
                          </m:rPr>
                          <a:rPr lang="fr-FR" sz="2600" b="1">
                            <a:solidFill>
                              <a:schemeClr val="tx1"/>
                            </a:solidFill>
                            <a:latin typeface="Times New Roman" pitchFamily="18" charset="0"/>
                            <a:cs typeface="Times New Roman" pitchFamily="18" charset="0"/>
                          </a:rPr>
                          <m:t>solut</m:t>
                        </m:r>
                        <m:r>
                          <m:rPr>
                            <m:nor/>
                          </m:rPr>
                          <a:rPr lang="fr-FR" sz="2600" b="1">
                            <a:solidFill>
                              <a:schemeClr val="tx1"/>
                            </a:solidFill>
                            <a:latin typeface="Times New Roman" pitchFamily="18" charset="0"/>
                            <a:cs typeface="Times New Roman" pitchFamily="18" charset="0"/>
                          </a:rPr>
                          <m:t>é </m:t>
                        </m:r>
                        <m:r>
                          <m:rPr>
                            <m:nor/>
                          </m:rPr>
                          <a:rPr lang="fr-FR" sz="2600" b="1">
                            <a:solidFill>
                              <a:schemeClr val="tx1"/>
                            </a:solidFill>
                            <a:latin typeface="Times New Roman" pitchFamily="18" charset="0"/>
                            <a:cs typeface="Times New Roman" pitchFamily="18" charset="0"/>
                          </a:rPr>
                          <m:t>dans</m:t>
                        </m:r>
                        <m:r>
                          <m:rPr>
                            <m:nor/>
                          </m:rPr>
                          <a:rPr lang="fr-FR" sz="2600" b="1">
                            <a:solidFill>
                              <a:schemeClr val="tx1"/>
                            </a:solidFill>
                            <a:latin typeface="Times New Roman" pitchFamily="18" charset="0"/>
                            <a:cs typeface="Times New Roman" pitchFamily="18" charset="0"/>
                          </a:rPr>
                          <m:t> </m:t>
                        </m:r>
                        <m:r>
                          <m:rPr>
                            <m:nor/>
                          </m:rPr>
                          <a:rPr lang="fr-FR" sz="2600" b="1">
                            <a:solidFill>
                              <a:schemeClr val="tx1"/>
                            </a:solidFill>
                            <a:latin typeface="Times New Roman" pitchFamily="18" charset="0"/>
                            <a:cs typeface="Times New Roman" pitchFamily="18" charset="0"/>
                          </a:rPr>
                          <m:t>la</m:t>
                        </m:r>
                        <m:r>
                          <m:rPr>
                            <m:nor/>
                          </m:rPr>
                          <a:rPr lang="fr-FR" sz="2600" b="1">
                            <a:solidFill>
                              <a:schemeClr val="tx1"/>
                            </a:solidFill>
                            <a:latin typeface="Times New Roman" pitchFamily="18" charset="0"/>
                            <a:cs typeface="Times New Roman" pitchFamily="18" charset="0"/>
                          </a:rPr>
                          <m:t> </m:t>
                        </m:r>
                        <m:r>
                          <m:rPr>
                            <m:nor/>
                          </m:rPr>
                          <a:rPr lang="fr-FR" sz="2600" b="1">
                            <a:solidFill>
                              <a:schemeClr val="tx1"/>
                            </a:solidFill>
                            <a:latin typeface="Times New Roman" pitchFamily="18" charset="0"/>
                            <a:cs typeface="Times New Roman" pitchFamily="18" charset="0"/>
                          </a:rPr>
                          <m:t>phase</m:t>
                        </m:r>
                        <m:r>
                          <m:rPr>
                            <m:nor/>
                          </m:rPr>
                          <a:rPr lang="fr-FR" sz="2600" b="1">
                            <a:solidFill>
                              <a:schemeClr val="tx1"/>
                            </a:solidFill>
                            <a:latin typeface="Times New Roman" pitchFamily="18" charset="0"/>
                            <a:cs typeface="Times New Roman" pitchFamily="18" charset="0"/>
                          </a:rPr>
                          <m:t> </m:t>
                        </m:r>
                        <m:r>
                          <m:rPr>
                            <m:nor/>
                          </m:rPr>
                          <a:rPr lang="fr-FR" sz="2600" b="1">
                            <a:solidFill>
                              <a:schemeClr val="tx1"/>
                            </a:solidFill>
                            <a:latin typeface="Times New Roman" pitchFamily="18" charset="0"/>
                            <a:cs typeface="Times New Roman" pitchFamily="18" charset="0"/>
                          </a:rPr>
                          <m:t>mobile</m:t>
                        </m:r>
                        <m:r>
                          <m:rPr>
                            <m:nor/>
                          </m:rPr>
                          <a:rPr lang="fr-FR" sz="2600" b="1">
                            <a:solidFill>
                              <a:schemeClr val="tx1"/>
                            </a:solidFill>
                            <a:latin typeface="Times New Roman" pitchFamily="18" charset="0"/>
                            <a:cs typeface="Times New Roman" pitchFamily="18" charset="0"/>
                          </a:rPr>
                          <m:t> </m:t>
                        </m:r>
                        <m:r>
                          <m:rPr>
                            <m:nor/>
                          </m:rPr>
                          <a:rPr lang="fr-FR" sz="2600" b="1">
                            <a:solidFill>
                              <a:schemeClr val="tx1"/>
                            </a:solidFill>
                            <a:latin typeface="Times New Roman" pitchFamily="18" charset="0"/>
                            <a:cs typeface="Times New Roman" pitchFamily="18" charset="0"/>
                          </a:rPr>
                          <m:t>par</m:t>
                        </m:r>
                        <m:r>
                          <m:rPr>
                            <m:nor/>
                          </m:rPr>
                          <a:rPr lang="fr-FR" sz="2600" b="1">
                            <a:solidFill>
                              <a:schemeClr val="tx1"/>
                            </a:solidFill>
                            <a:latin typeface="Times New Roman" pitchFamily="18" charset="0"/>
                            <a:cs typeface="Times New Roman" pitchFamily="18" charset="0"/>
                          </a:rPr>
                          <m:t> </m:t>
                        </m:r>
                        <m:r>
                          <m:rPr>
                            <m:nor/>
                          </m:rPr>
                          <a:rPr lang="fr-FR" sz="2600" b="1">
                            <a:solidFill>
                              <a:schemeClr val="tx1"/>
                            </a:solidFill>
                            <a:latin typeface="Times New Roman" pitchFamily="18" charset="0"/>
                            <a:cs typeface="Times New Roman" pitchFamily="18" charset="0"/>
                          </a:rPr>
                          <m:t>unit</m:t>
                        </m:r>
                        <m:r>
                          <m:rPr>
                            <m:nor/>
                          </m:rPr>
                          <a:rPr lang="fr-FR" sz="2600" b="1">
                            <a:solidFill>
                              <a:schemeClr val="tx1"/>
                            </a:solidFill>
                            <a:latin typeface="Times New Roman" pitchFamily="18" charset="0"/>
                            <a:cs typeface="Times New Roman" pitchFamily="18" charset="0"/>
                          </a:rPr>
                          <m:t>é </m:t>
                        </m:r>
                        <m:r>
                          <m:rPr>
                            <m:nor/>
                          </m:rPr>
                          <a:rPr lang="fr-FR" sz="2600" b="1">
                            <a:solidFill>
                              <a:schemeClr val="tx1"/>
                            </a:solidFill>
                            <a:latin typeface="Times New Roman" pitchFamily="18" charset="0"/>
                            <a:cs typeface="Times New Roman" pitchFamily="18" charset="0"/>
                          </a:rPr>
                          <m:t>de</m:t>
                        </m:r>
                        <m:r>
                          <m:rPr>
                            <m:nor/>
                          </m:rPr>
                          <a:rPr lang="fr-FR" sz="2600" b="1">
                            <a:solidFill>
                              <a:schemeClr val="tx1"/>
                            </a:solidFill>
                            <a:latin typeface="Times New Roman" pitchFamily="18" charset="0"/>
                            <a:cs typeface="Times New Roman" pitchFamily="18" charset="0"/>
                          </a:rPr>
                          <m:t> </m:t>
                        </m:r>
                        <m:r>
                          <m:rPr>
                            <m:nor/>
                          </m:rPr>
                          <a:rPr lang="fr-FR" sz="2600" b="1">
                            <a:solidFill>
                              <a:schemeClr val="tx1"/>
                            </a:solidFill>
                            <a:latin typeface="Times New Roman" pitchFamily="18" charset="0"/>
                            <a:cs typeface="Times New Roman" pitchFamily="18" charset="0"/>
                          </a:rPr>
                          <m:t>volume</m:t>
                        </m:r>
                      </m:den>
                    </m:f>
                  </m:oMath>
                </a14:m>
                <a:endParaRPr lang="fr-FR" sz="2600" b="1" dirty="0">
                  <a:latin typeface="Times New Roman" pitchFamily="18" charset="0"/>
                  <a:cs typeface="Times New Roman" pitchFamily="18" charset="0"/>
                </a:endParaRPr>
              </a:p>
            </p:txBody>
          </p:sp>
        </mc:Choice>
        <mc:Fallback xmlns="">
          <p:sp>
            <p:nvSpPr>
              <p:cNvPr id="56" name="ZoneTexte 55"/>
              <p:cNvSpPr txBox="1">
                <a:spLocks noRot="1" noChangeAspect="1" noMove="1" noResize="1" noEditPoints="1" noAdjustHandles="1" noChangeArrowheads="1" noChangeShapeType="1" noTextEdit="1"/>
              </p:cNvSpPr>
              <p:nvPr/>
            </p:nvSpPr>
            <p:spPr>
              <a:xfrm>
                <a:off x="15862049" y="35753583"/>
                <a:ext cx="10840757" cy="807465"/>
              </a:xfrm>
              <a:prstGeom prst="rect">
                <a:avLst/>
              </a:prstGeom>
              <a:blipFill rotWithShape="1">
                <a:blip r:embed="rId7"/>
                <a:stretch>
                  <a:fillRect l="-844"/>
                </a:stretch>
              </a:blipFill>
            </p:spPr>
            <p:txBody>
              <a:bodyPr/>
              <a:lstStyle/>
              <a:p>
                <a:r>
                  <a:rPr lang="fr-FR">
                    <a:noFill/>
                  </a:rPr>
                  <a:t> </a:t>
                </a:r>
              </a:p>
            </p:txBody>
          </p:sp>
        </mc:Fallback>
      </mc:AlternateContent>
      <p:sp>
        <p:nvSpPr>
          <p:cNvPr id="3" name="Rectangle 2"/>
          <p:cNvSpPr/>
          <p:nvPr/>
        </p:nvSpPr>
        <p:spPr>
          <a:xfrm>
            <a:off x="184697" y="12529692"/>
            <a:ext cx="14696570" cy="3785652"/>
          </a:xfrm>
          <a:prstGeom prst="rect">
            <a:avLst/>
          </a:prstGeom>
        </p:spPr>
        <p:txBody>
          <a:bodyPr wrap="square">
            <a:spAutoFit/>
          </a:bodyPr>
          <a:lstStyle/>
          <a:p>
            <a:pPr algn="just"/>
            <a:r>
              <a:rPr lang="fr-FR" sz="3900" b="1" dirty="0"/>
              <a:t>Elle est largement distribuée dans les milieux salins tempérés et subtropicaux du monde entier, particulièrement  en Afrique, en Australie et en Argentines. Certaines espèces sont également devenues des plantes adventices qui poussent dans les sols alcalins autour des habitations surtout les sols riches en </a:t>
            </a:r>
            <a:r>
              <a:rPr lang="fr-FR" sz="3900" b="1" dirty="0" smtClean="0"/>
              <a:t>eau [2].</a:t>
            </a:r>
            <a:endParaRPr lang="fr-FR" sz="3900" b="1" dirty="0"/>
          </a:p>
        </p:txBody>
      </p:sp>
      <p:sp>
        <p:nvSpPr>
          <p:cNvPr id="5" name="Rectangle 4"/>
          <p:cNvSpPr/>
          <p:nvPr/>
        </p:nvSpPr>
        <p:spPr>
          <a:xfrm>
            <a:off x="92358" y="18138926"/>
            <a:ext cx="14401800" cy="3785652"/>
          </a:xfrm>
          <a:prstGeom prst="rect">
            <a:avLst/>
          </a:prstGeom>
        </p:spPr>
        <p:txBody>
          <a:bodyPr>
            <a:spAutoFit/>
          </a:bodyPr>
          <a:lstStyle/>
          <a:p>
            <a:r>
              <a:rPr lang="fr-FR" sz="3900" b="1" dirty="0" smtClean="0"/>
              <a:t>Racines</a:t>
            </a:r>
            <a:r>
              <a:rPr lang="fr-FR" sz="3900" dirty="0" smtClean="0"/>
              <a:t> </a:t>
            </a:r>
            <a:r>
              <a:rPr lang="fr-FR" sz="3900" dirty="0"/>
              <a:t>profondes et </a:t>
            </a:r>
            <a:r>
              <a:rPr lang="fr-FR" sz="3900" dirty="0" smtClean="0"/>
              <a:t>pénétrantes</a:t>
            </a:r>
          </a:p>
          <a:p>
            <a:r>
              <a:rPr lang="fr-FR" sz="3900" dirty="0"/>
              <a:t>Les </a:t>
            </a:r>
            <a:r>
              <a:rPr lang="fr-FR" sz="3900" b="1" dirty="0"/>
              <a:t>feuilles</a:t>
            </a:r>
            <a:r>
              <a:rPr lang="fr-FR" sz="3900" dirty="0"/>
              <a:t> sont généralement très petites, simples, alternes </a:t>
            </a:r>
            <a:endParaRPr lang="fr-FR" sz="3900" dirty="0" smtClean="0"/>
          </a:p>
          <a:p>
            <a:r>
              <a:rPr lang="fr-FR" sz="3900" dirty="0"/>
              <a:t>Les </a:t>
            </a:r>
            <a:r>
              <a:rPr lang="fr-FR" sz="3900" b="1" dirty="0"/>
              <a:t>fleurs</a:t>
            </a:r>
            <a:r>
              <a:rPr lang="fr-FR" sz="3900" dirty="0"/>
              <a:t>, actinomorphes, exceptionnellement à symétrie </a:t>
            </a:r>
            <a:r>
              <a:rPr lang="fr-FR" sz="3900" dirty="0" smtClean="0"/>
              <a:t>bilatérale</a:t>
            </a:r>
          </a:p>
          <a:p>
            <a:r>
              <a:rPr lang="fr-FR" sz="3900" dirty="0"/>
              <a:t>Les </a:t>
            </a:r>
            <a:r>
              <a:rPr lang="fr-FR" sz="3900" b="1" dirty="0"/>
              <a:t>fruit</a:t>
            </a:r>
            <a:r>
              <a:rPr lang="fr-FR" sz="3900" dirty="0"/>
              <a:t>s sont généralement entourés par les calices </a:t>
            </a:r>
            <a:r>
              <a:rPr lang="fr-FR" sz="3900" dirty="0" smtClean="0"/>
              <a:t>persistants [3].</a:t>
            </a:r>
            <a:endParaRPr lang="fr-FR" sz="3900" dirty="0"/>
          </a:p>
        </p:txBody>
      </p:sp>
      <p:sp>
        <p:nvSpPr>
          <p:cNvPr id="102" name="ZoneTexte 101"/>
          <p:cNvSpPr txBox="1"/>
          <p:nvPr/>
        </p:nvSpPr>
        <p:spPr>
          <a:xfrm>
            <a:off x="4160285" y="31539804"/>
            <a:ext cx="5464367" cy="523220"/>
          </a:xfrm>
          <a:prstGeom prst="rect">
            <a:avLst/>
          </a:prstGeom>
          <a:noFill/>
        </p:spPr>
        <p:txBody>
          <a:bodyPr wrap="square" rtlCol="1">
            <a:spAutoFit/>
          </a:bodyPr>
          <a:lstStyle/>
          <a:p>
            <a:pPr lvl="0" rtl="1"/>
            <a:r>
              <a:rPr lang="fr-FR" sz="2800" b="1" dirty="0" smtClean="0">
                <a:solidFill>
                  <a:schemeClr val="accent1"/>
                </a:solidFill>
                <a:latin typeface="Times New Roman" pitchFamily="18" charset="0"/>
                <a:cs typeface="Times New Roman" pitchFamily="18" charset="0"/>
              </a:rPr>
              <a:t>Evaporation avec un </a:t>
            </a:r>
            <a:r>
              <a:rPr lang="fr-FR" sz="2800" b="1" dirty="0" err="1" smtClean="0">
                <a:solidFill>
                  <a:schemeClr val="accent1"/>
                </a:solidFill>
                <a:latin typeface="Times New Roman" pitchFamily="18" charset="0"/>
                <a:cs typeface="Times New Roman" pitchFamily="18" charset="0"/>
              </a:rPr>
              <a:t>rotavapeur</a:t>
            </a:r>
            <a:r>
              <a:rPr lang="fr-FR" sz="2800" b="1" dirty="0" smtClean="0">
                <a:solidFill>
                  <a:schemeClr val="accent1"/>
                </a:solidFill>
                <a:latin typeface="Times New Roman" pitchFamily="18" charset="0"/>
                <a:cs typeface="Times New Roman" pitchFamily="18" charset="0"/>
              </a:rPr>
              <a:t> </a:t>
            </a:r>
            <a:endParaRPr lang="ar-DZ" sz="2800" b="1" dirty="0">
              <a:solidFill>
                <a:schemeClr val="accent1"/>
              </a:solidFill>
              <a:latin typeface="Times New Roman" pitchFamily="18" charset="0"/>
              <a:cs typeface="Times New Roman" pitchFamily="18" charset="0"/>
            </a:endParaRPr>
          </a:p>
        </p:txBody>
      </p:sp>
      <p:sp>
        <p:nvSpPr>
          <p:cNvPr id="104" name="ZoneTexte 103"/>
          <p:cNvSpPr txBox="1"/>
          <p:nvPr/>
        </p:nvSpPr>
        <p:spPr>
          <a:xfrm>
            <a:off x="200" y="32677082"/>
            <a:ext cx="2088232" cy="1384995"/>
          </a:xfrm>
          <a:prstGeom prst="rect">
            <a:avLst/>
          </a:prstGeom>
          <a:noFill/>
        </p:spPr>
        <p:txBody>
          <a:bodyPr wrap="square" rtlCol="1">
            <a:spAutoFit/>
          </a:bodyPr>
          <a:lstStyle/>
          <a:p>
            <a:pPr lvl="0" rtl="1"/>
            <a:r>
              <a:rPr lang="fr-FR" sz="2800" b="1" dirty="0" smtClean="0">
                <a:solidFill>
                  <a:schemeClr val="accent1"/>
                </a:solidFill>
                <a:latin typeface="Times New Roman" pitchFamily="18" charset="0"/>
                <a:cs typeface="Times New Roman" pitchFamily="18" charset="0"/>
              </a:rPr>
              <a:t>Evaporation avec un </a:t>
            </a:r>
            <a:r>
              <a:rPr lang="fr-FR" sz="2800" b="1" dirty="0" err="1" smtClean="0">
                <a:solidFill>
                  <a:schemeClr val="accent1"/>
                </a:solidFill>
                <a:latin typeface="Times New Roman" pitchFamily="18" charset="0"/>
                <a:cs typeface="Times New Roman" pitchFamily="18" charset="0"/>
              </a:rPr>
              <a:t>rotavapeur</a:t>
            </a:r>
            <a:r>
              <a:rPr lang="fr-FR" sz="2800" b="1" dirty="0" smtClean="0">
                <a:solidFill>
                  <a:schemeClr val="accent1"/>
                </a:solidFill>
                <a:latin typeface="Times New Roman" pitchFamily="18" charset="0"/>
                <a:cs typeface="Times New Roman" pitchFamily="18" charset="0"/>
              </a:rPr>
              <a:t> </a:t>
            </a:r>
            <a:endParaRPr lang="ar-DZ" sz="2800" b="1" dirty="0">
              <a:solidFill>
                <a:schemeClr val="accent1"/>
              </a:solidFill>
              <a:latin typeface="Times New Roman" pitchFamily="18" charset="0"/>
              <a:cs typeface="Times New Roman" pitchFamily="18" charset="0"/>
            </a:endParaRPr>
          </a:p>
        </p:txBody>
      </p:sp>
      <p:sp>
        <p:nvSpPr>
          <p:cNvPr id="120" name="ZoneTexte 119"/>
          <p:cNvSpPr txBox="1"/>
          <p:nvPr/>
        </p:nvSpPr>
        <p:spPr>
          <a:xfrm>
            <a:off x="7345016" y="33538857"/>
            <a:ext cx="5464367" cy="523220"/>
          </a:xfrm>
          <a:prstGeom prst="rect">
            <a:avLst/>
          </a:prstGeom>
          <a:noFill/>
        </p:spPr>
        <p:txBody>
          <a:bodyPr wrap="square" rtlCol="1">
            <a:spAutoFit/>
          </a:bodyPr>
          <a:lstStyle/>
          <a:p>
            <a:pPr lvl="0" rtl="1"/>
            <a:r>
              <a:rPr lang="fr-FR" sz="2800" b="1" dirty="0" smtClean="0">
                <a:solidFill>
                  <a:schemeClr val="accent1"/>
                </a:solidFill>
                <a:latin typeface="Times New Roman" pitchFamily="18" charset="0"/>
                <a:cs typeface="Times New Roman" pitchFamily="18" charset="0"/>
              </a:rPr>
              <a:t>Evaporation avec un </a:t>
            </a:r>
            <a:r>
              <a:rPr lang="fr-FR" sz="2800" b="1" dirty="0" err="1" smtClean="0">
                <a:solidFill>
                  <a:schemeClr val="accent1"/>
                </a:solidFill>
                <a:latin typeface="Times New Roman" pitchFamily="18" charset="0"/>
                <a:cs typeface="Times New Roman" pitchFamily="18" charset="0"/>
              </a:rPr>
              <a:t>rotavapeur</a:t>
            </a:r>
            <a:r>
              <a:rPr lang="fr-FR" sz="2800" b="1" dirty="0" smtClean="0">
                <a:solidFill>
                  <a:schemeClr val="accent1"/>
                </a:solidFill>
                <a:latin typeface="Times New Roman" pitchFamily="18" charset="0"/>
                <a:cs typeface="Times New Roman" pitchFamily="18" charset="0"/>
              </a:rPr>
              <a:t> </a:t>
            </a:r>
            <a:endParaRPr lang="ar-DZ" sz="2800" b="1" dirty="0">
              <a:solidFill>
                <a:schemeClr val="accent1"/>
              </a:solidFill>
              <a:latin typeface="Times New Roman" pitchFamily="18" charset="0"/>
              <a:cs typeface="Times New Roman" pitchFamily="18" charset="0"/>
            </a:endParaRPr>
          </a:p>
        </p:txBody>
      </p:sp>
    </p:spTree>
  </p:cSld>
  <p:clrMapOvr>
    <a:masterClrMapping/>
  </p:clrMapOvr>
  <p:transition>
    <p:random/>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pulent">
  <a:themeElements>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Opulent">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pulent">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4411</TotalTime>
  <Words>779</Words>
  <Application>Microsoft Office PowerPoint</Application>
  <PresentationFormat>Personnalisé</PresentationFormat>
  <Paragraphs>97</Paragraphs>
  <Slides>1</Slides>
  <Notes>1</Notes>
  <HiddenSlides>0</HiddenSlides>
  <MMClips>0</MMClips>
  <ScaleCrop>false</ScaleCrop>
  <HeadingPairs>
    <vt:vector size="4" baseType="variant">
      <vt:variant>
        <vt:lpstr>Thème</vt:lpstr>
      </vt:variant>
      <vt:variant>
        <vt:i4>1</vt:i4>
      </vt:variant>
      <vt:variant>
        <vt:lpstr>Titres des diapositives</vt:lpstr>
      </vt:variant>
      <vt:variant>
        <vt:i4>1</vt:i4>
      </vt:variant>
    </vt:vector>
  </HeadingPairs>
  <TitlesOfParts>
    <vt:vector size="2" baseType="lpstr">
      <vt:lpstr>Opulent</vt:lpstr>
      <vt:lpstr>Contribution à la connaissance des composantes  d’une espèce de la famille chénopodiacée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SANDSOFT</dc:creator>
  <cp:lastModifiedBy>user</cp:lastModifiedBy>
  <cp:revision>357</cp:revision>
  <dcterms:created xsi:type="dcterms:W3CDTF">2012-04-06T22:03:53Z</dcterms:created>
  <dcterms:modified xsi:type="dcterms:W3CDTF">2015-02-20T14:54:24Z</dcterms:modified>
</cp:coreProperties>
</file>