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98" r:id="rId1"/>
  </p:sldMasterIdLst>
  <p:notesMasterIdLst>
    <p:notesMasterId r:id="rId3"/>
  </p:notesMasterIdLst>
  <p:handoutMasterIdLst>
    <p:handoutMasterId r:id="rId4"/>
  </p:handoutMasterIdLst>
  <p:sldIdLst>
    <p:sldId id="256" r:id="rId2"/>
  </p:sldIdLst>
  <p:sldSz cx="28803600" cy="43205400"/>
  <p:notesSz cx="7099300" cy="10234613"/>
  <p:custDataLst>
    <p:tags r:id="rId5"/>
  </p:custDataLst>
  <p:defaultTextStyle>
    <a:defPPr>
      <a:defRPr lang="fr-FR"/>
    </a:defPPr>
    <a:lvl1pPr algn="l" rtl="0" fontAlgn="base">
      <a:spcBef>
        <a:spcPct val="0"/>
      </a:spcBef>
      <a:spcAft>
        <a:spcPct val="0"/>
      </a:spcAft>
      <a:defRPr kern="1200">
        <a:solidFill>
          <a:schemeClr val="tx1"/>
        </a:solidFill>
        <a:latin typeface="Arial" charset="0"/>
        <a:ea typeface="+mn-ea"/>
        <a:cs typeface="Arial" charset="0"/>
      </a:defRPr>
    </a:lvl1pPr>
    <a:lvl2pPr marL="457110" algn="l" rtl="0" fontAlgn="base">
      <a:spcBef>
        <a:spcPct val="0"/>
      </a:spcBef>
      <a:spcAft>
        <a:spcPct val="0"/>
      </a:spcAft>
      <a:defRPr kern="1200">
        <a:solidFill>
          <a:schemeClr val="tx1"/>
        </a:solidFill>
        <a:latin typeface="Arial" charset="0"/>
        <a:ea typeface="+mn-ea"/>
        <a:cs typeface="Arial" charset="0"/>
      </a:defRPr>
    </a:lvl2pPr>
    <a:lvl3pPr marL="914220" algn="l" rtl="0" fontAlgn="base">
      <a:spcBef>
        <a:spcPct val="0"/>
      </a:spcBef>
      <a:spcAft>
        <a:spcPct val="0"/>
      </a:spcAft>
      <a:defRPr kern="1200">
        <a:solidFill>
          <a:schemeClr val="tx1"/>
        </a:solidFill>
        <a:latin typeface="Arial" charset="0"/>
        <a:ea typeface="+mn-ea"/>
        <a:cs typeface="Arial" charset="0"/>
      </a:defRPr>
    </a:lvl3pPr>
    <a:lvl4pPr marL="1371330" algn="l" rtl="0" fontAlgn="base">
      <a:spcBef>
        <a:spcPct val="0"/>
      </a:spcBef>
      <a:spcAft>
        <a:spcPct val="0"/>
      </a:spcAft>
      <a:defRPr kern="1200">
        <a:solidFill>
          <a:schemeClr val="tx1"/>
        </a:solidFill>
        <a:latin typeface="Arial" charset="0"/>
        <a:ea typeface="+mn-ea"/>
        <a:cs typeface="Arial" charset="0"/>
      </a:defRPr>
    </a:lvl4pPr>
    <a:lvl5pPr marL="1828431" algn="l" rtl="0" fontAlgn="base">
      <a:spcBef>
        <a:spcPct val="0"/>
      </a:spcBef>
      <a:spcAft>
        <a:spcPct val="0"/>
      </a:spcAft>
      <a:defRPr kern="1200">
        <a:solidFill>
          <a:schemeClr val="tx1"/>
        </a:solidFill>
        <a:latin typeface="Arial" charset="0"/>
        <a:ea typeface="+mn-ea"/>
        <a:cs typeface="Arial" charset="0"/>
      </a:defRPr>
    </a:lvl5pPr>
    <a:lvl6pPr marL="2285541" algn="r" defTabSz="914220" rtl="1" eaLnBrk="1" latinLnBrk="0" hangingPunct="1">
      <a:defRPr kern="1200">
        <a:solidFill>
          <a:schemeClr val="tx1"/>
        </a:solidFill>
        <a:latin typeface="Arial" charset="0"/>
        <a:ea typeface="+mn-ea"/>
        <a:cs typeface="Arial" charset="0"/>
      </a:defRPr>
    </a:lvl6pPr>
    <a:lvl7pPr marL="2742651" algn="r" defTabSz="914220" rtl="1" eaLnBrk="1" latinLnBrk="0" hangingPunct="1">
      <a:defRPr kern="1200">
        <a:solidFill>
          <a:schemeClr val="tx1"/>
        </a:solidFill>
        <a:latin typeface="Arial" charset="0"/>
        <a:ea typeface="+mn-ea"/>
        <a:cs typeface="Arial" charset="0"/>
      </a:defRPr>
    </a:lvl7pPr>
    <a:lvl8pPr marL="3199761" algn="r" defTabSz="914220" rtl="1" eaLnBrk="1" latinLnBrk="0" hangingPunct="1">
      <a:defRPr kern="1200">
        <a:solidFill>
          <a:schemeClr val="tx1"/>
        </a:solidFill>
        <a:latin typeface="Arial" charset="0"/>
        <a:ea typeface="+mn-ea"/>
        <a:cs typeface="Arial" charset="0"/>
      </a:defRPr>
    </a:lvl8pPr>
    <a:lvl9pPr marL="3656871" algn="r" defTabSz="914220" rtl="1" eaLnBrk="1" latinLnBrk="0" hangingPunct="1">
      <a:defRPr kern="1200">
        <a:solidFill>
          <a:schemeClr val="tx1"/>
        </a:solidFill>
        <a:latin typeface="Arial" charset="0"/>
        <a:ea typeface="+mn-ea"/>
        <a:cs typeface="Arial" charset="0"/>
      </a:defRPr>
    </a:lvl9pPr>
  </p:defaultTextStyle>
  <p:extLst>
    <p:ext uri="{EFAFB233-063F-42B5-8137-9DF3F51BA10A}">
      <p15:sldGuideLst xmlns:p15="http://schemas.microsoft.com/office/powerpoint/2012/main">
        <p15:guide id="1" orient="horz" pos="13608">
          <p15:clr>
            <a:srgbClr val="A4A3A4"/>
          </p15:clr>
        </p15:guide>
        <p15:guide id="2" pos="907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4B4B"/>
    <a:srgbClr val="FF2929"/>
    <a:srgbClr val="FF6161"/>
    <a:srgbClr val="A8E0D3"/>
    <a:srgbClr val="EF99E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125E5076-3810-47DD-B79F-674D7AD40C01}" styleName="Style foncé 1 - Accentuation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1"/>
          </a:solidFill>
        </a:fill>
      </a:tcStyle>
    </a:wholeTbl>
    <a:band1H>
      <a:tcStyle>
        <a:tcBdr/>
        <a:fill>
          <a:solidFill>
            <a:schemeClr val="accent1">
              <a:shade val="60000"/>
            </a:schemeClr>
          </a:solidFill>
        </a:fill>
      </a:tcStyle>
    </a:band1H>
    <a:band1V>
      <a:tcStyle>
        <a:tcBdr/>
        <a:fill>
          <a:solidFill>
            <a:schemeClr val="accent1">
              <a:shade val="60000"/>
            </a:schemeClr>
          </a:solidFill>
        </a:fill>
      </a:tcStyle>
    </a:band1V>
    <a:lastCol>
      <a:tcTxStyle b="on"/>
      <a:tcStyle>
        <a:tcBdr>
          <a:left>
            <a:ln w="25400" cmpd="sng">
              <a:solidFill>
                <a:schemeClr val="lt1"/>
              </a:solidFill>
            </a:ln>
          </a:left>
        </a:tcBdr>
        <a:fill>
          <a:solidFill>
            <a:schemeClr val="accent1">
              <a:shade val="60000"/>
            </a:schemeClr>
          </a:solidFill>
        </a:fill>
      </a:tcStyle>
    </a:lastCol>
    <a:firstCol>
      <a:tcTxStyle b="on"/>
      <a:tcStyle>
        <a:tcBdr>
          <a:right>
            <a:ln w="25400" cmpd="sng">
              <a:solidFill>
                <a:schemeClr val="lt1"/>
              </a:solidFill>
            </a:ln>
          </a:right>
        </a:tcBdr>
        <a:fill>
          <a:solidFill>
            <a:schemeClr val="accent1">
              <a:shade val="60000"/>
            </a:schemeClr>
          </a:solidFill>
        </a:fill>
      </a:tcStyle>
    </a:firstCol>
    <a:lastRow>
      <a:tcTxStyle b="on"/>
      <a:tcStyle>
        <a:tcBdr>
          <a:top>
            <a:ln w="25400" cmpd="sng">
              <a:solidFill>
                <a:schemeClr val="lt1"/>
              </a:solidFill>
            </a:ln>
          </a:top>
        </a:tcBdr>
        <a:fill>
          <a:solidFill>
            <a:schemeClr val="accent1">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8FD4443E-F989-4FC4-A0C8-D5A2AF1F390B}" styleName="Style foncé 1 - Accentuation 5">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5"/>
          </a:solidFill>
        </a:fill>
      </a:tcStyle>
    </a:wholeTbl>
    <a:band1H>
      <a:tcStyle>
        <a:tcBdr/>
        <a:fill>
          <a:solidFill>
            <a:schemeClr val="accent5">
              <a:shade val="60000"/>
            </a:schemeClr>
          </a:solidFill>
        </a:fill>
      </a:tcStyle>
    </a:band1H>
    <a:band1V>
      <a:tcStyle>
        <a:tcBdr/>
        <a:fill>
          <a:solidFill>
            <a:schemeClr val="accent5">
              <a:shade val="60000"/>
            </a:schemeClr>
          </a:solidFill>
        </a:fill>
      </a:tcStyle>
    </a:band1V>
    <a:lastCol>
      <a:tcTxStyle b="on"/>
      <a:tcStyle>
        <a:tcBdr>
          <a:left>
            <a:ln w="25400" cmpd="sng">
              <a:solidFill>
                <a:schemeClr val="lt1"/>
              </a:solidFill>
            </a:ln>
          </a:left>
        </a:tcBdr>
        <a:fill>
          <a:solidFill>
            <a:schemeClr val="accent5">
              <a:shade val="60000"/>
            </a:schemeClr>
          </a:solidFill>
        </a:fill>
      </a:tcStyle>
    </a:lastCol>
    <a:firstCol>
      <a:tcTxStyle b="on"/>
      <a:tcStyle>
        <a:tcBdr>
          <a:right>
            <a:ln w="25400" cmpd="sng">
              <a:solidFill>
                <a:schemeClr val="lt1"/>
              </a:solidFill>
            </a:ln>
          </a:right>
        </a:tcBdr>
        <a:fill>
          <a:solidFill>
            <a:schemeClr val="accent5">
              <a:shade val="60000"/>
            </a:schemeClr>
          </a:solidFill>
        </a:fill>
      </a:tcStyle>
    </a:firstCol>
    <a:lastRow>
      <a:tcTxStyle b="on"/>
      <a:tcStyle>
        <a:tcBdr>
          <a:top>
            <a:ln w="25400" cmpd="sng">
              <a:solidFill>
                <a:schemeClr val="lt1"/>
              </a:solidFill>
            </a:ln>
          </a:top>
        </a:tcBdr>
        <a:fill>
          <a:solidFill>
            <a:schemeClr val="accent5">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5588" autoAdjust="0"/>
    <p:restoredTop sz="95421" autoAdjust="0"/>
  </p:normalViewPr>
  <p:slideViewPr>
    <p:cSldViewPr>
      <p:cViewPr>
        <p:scale>
          <a:sx n="32" d="100"/>
          <a:sy n="32" d="100"/>
        </p:scale>
        <p:origin x="852" y="24"/>
      </p:cViewPr>
      <p:guideLst>
        <p:guide orient="horz" pos="13608"/>
        <p:guide pos="9072"/>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notesMaster" Target="notesMasters/notesMaster1.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tags" Target="tags/tag1.xml"/><Relationship Id="rId4" Type="http://schemas.openxmlformats.org/officeDocument/2006/relationships/handoutMaster" Target="handoutMasters/handoutMaster1.xml"/><Relationship Id="rId9"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3076575" cy="511175"/>
          </a:xfrm>
          <a:prstGeom prst="rect">
            <a:avLst/>
          </a:prstGeom>
        </p:spPr>
        <p:txBody>
          <a:bodyPr vert="horz" lIns="94768" tIns="47384" rIns="94768" bIns="47384" rtlCol="0"/>
          <a:lstStyle>
            <a:lvl1pPr algn="l" fontAlgn="auto">
              <a:spcBef>
                <a:spcPts val="0"/>
              </a:spcBef>
              <a:spcAft>
                <a:spcPts val="0"/>
              </a:spcAft>
              <a:defRPr sz="1200">
                <a:latin typeface="+mn-lt"/>
                <a:cs typeface="+mn-cs"/>
              </a:defRPr>
            </a:lvl1pPr>
          </a:lstStyle>
          <a:p>
            <a:pPr>
              <a:defRPr/>
            </a:pPr>
            <a:endParaRPr lang="fr-FR"/>
          </a:p>
        </p:txBody>
      </p:sp>
      <p:sp>
        <p:nvSpPr>
          <p:cNvPr id="3" name="Espace réservé de la date 2"/>
          <p:cNvSpPr>
            <a:spLocks noGrp="1"/>
          </p:cNvSpPr>
          <p:nvPr>
            <p:ph type="dt" sz="quarter" idx="1"/>
          </p:nvPr>
        </p:nvSpPr>
        <p:spPr>
          <a:xfrm>
            <a:off x="4021138" y="0"/>
            <a:ext cx="3076575" cy="511175"/>
          </a:xfrm>
          <a:prstGeom prst="rect">
            <a:avLst/>
          </a:prstGeom>
        </p:spPr>
        <p:txBody>
          <a:bodyPr vert="horz" lIns="94768" tIns="47384" rIns="94768" bIns="47384" rtlCol="0"/>
          <a:lstStyle>
            <a:lvl1pPr algn="r" fontAlgn="auto">
              <a:spcBef>
                <a:spcPts val="0"/>
              </a:spcBef>
              <a:spcAft>
                <a:spcPts val="0"/>
              </a:spcAft>
              <a:defRPr sz="1200" smtClean="0">
                <a:latin typeface="+mn-lt"/>
                <a:cs typeface="+mn-cs"/>
              </a:defRPr>
            </a:lvl1pPr>
          </a:lstStyle>
          <a:p>
            <a:pPr>
              <a:defRPr/>
            </a:pPr>
            <a:fld id="{B2F0D7B8-2843-4BDA-97CF-7CB734D58F2F}" type="datetimeFigureOut">
              <a:rPr lang="fr-FR"/>
              <a:pPr>
                <a:defRPr/>
              </a:pPr>
              <a:t>23/02/2015</a:t>
            </a:fld>
            <a:endParaRPr lang="fr-FR"/>
          </a:p>
        </p:txBody>
      </p:sp>
      <p:sp>
        <p:nvSpPr>
          <p:cNvPr id="4" name="Espace réservé du pied de page 3"/>
          <p:cNvSpPr>
            <a:spLocks noGrp="1"/>
          </p:cNvSpPr>
          <p:nvPr>
            <p:ph type="ftr" sz="quarter" idx="2"/>
          </p:nvPr>
        </p:nvSpPr>
        <p:spPr>
          <a:xfrm>
            <a:off x="0" y="9721850"/>
            <a:ext cx="3076575" cy="511175"/>
          </a:xfrm>
          <a:prstGeom prst="rect">
            <a:avLst/>
          </a:prstGeom>
        </p:spPr>
        <p:txBody>
          <a:bodyPr vert="horz" lIns="94768" tIns="47384" rIns="94768" bIns="47384" rtlCol="0" anchor="b"/>
          <a:lstStyle>
            <a:lvl1pPr algn="l" fontAlgn="auto">
              <a:spcBef>
                <a:spcPts val="0"/>
              </a:spcBef>
              <a:spcAft>
                <a:spcPts val="0"/>
              </a:spcAft>
              <a:defRPr sz="1200">
                <a:latin typeface="+mn-lt"/>
                <a:cs typeface="+mn-cs"/>
              </a:defRPr>
            </a:lvl1pPr>
          </a:lstStyle>
          <a:p>
            <a:pPr>
              <a:defRPr/>
            </a:pPr>
            <a:endParaRPr lang="fr-FR"/>
          </a:p>
        </p:txBody>
      </p:sp>
      <p:sp>
        <p:nvSpPr>
          <p:cNvPr id="5" name="Espace réservé du numéro de diapositive 4"/>
          <p:cNvSpPr>
            <a:spLocks noGrp="1"/>
          </p:cNvSpPr>
          <p:nvPr>
            <p:ph type="sldNum" sz="quarter" idx="3"/>
          </p:nvPr>
        </p:nvSpPr>
        <p:spPr>
          <a:xfrm>
            <a:off x="4021138" y="9721850"/>
            <a:ext cx="3076575" cy="511175"/>
          </a:xfrm>
          <a:prstGeom prst="rect">
            <a:avLst/>
          </a:prstGeom>
        </p:spPr>
        <p:txBody>
          <a:bodyPr vert="horz" lIns="94768" tIns="47384" rIns="94768" bIns="47384" rtlCol="0" anchor="b"/>
          <a:lstStyle>
            <a:lvl1pPr algn="r" fontAlgn="auto">
              <a:spcBef>
                <a:spcPts val="0"/>
              </a:spcBef>
              <a:spcAft>
                <a:spcPts val="0"/>
              </a:spcAft>
              <a:defRPr sz="1200" smtClean="0">
                <a:latin typeface="+mn-lt"/>
                <a:cs typeface="+mn-cs"/>
              </a:defRPr>
            </a:lvl1pPr>
          </a:lstStyle>
          <a:p>
            <a:pPr>
              <a:defRPr/>
            </a:pPr>
            <a:fld id="{0618FFCB-3331-4F21-82C1-05CF901A6DE5}" type="slidenum">
              <a:rPr lang="fr-FR"/>
              <a:pPr>
                <a:defRPr/>
              </a:pPr>
              <a:t>‹N°›</a:t>
            </a:fld>
            <a:endParaRPr lang="fr-FR"/>
          </a:p>
        </p:txBody>
      </p:sp>
    </p:spTree>
    <p:extLst>
      <p:ext uri="{BB962C8B-B14F-4D97-AF65-F5344CB8AC3E}">
        <p14:creationId xmlns:p14="http://schemas.microsoft.com/office/powerpoint/2010/main" val="226943768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Espace réservé de l'en-tête 1"/>
          <p:cNvSpPr txBox="1">
            <a:spLocks noGrp="1"/>
          </p:cNvSpPr>
          <p:nvPr>
            <p:ph type="hdr" sz="quarter"/>
          </p:nvPr>
        </p:nvSpPr>
        <p:spPr>
          <a:xfrm>
            <a:off x="4022725" y="0"/>
            <a:ext cx="3076575" cy="511175"/>
          </a:xfrm>
          <a:prstGeom prst="rect">
            <a:avLst/>
          </a:prstGeom>
          <a:noFill/>
          <a:ln>
            <a:noFill/>
          </a:ln>
        </p:spPr>
        <p:txBody>
          <a:bodyPr vert="horz" wrap="square" lIns="94768" tIns="47384" rIns="94768" bIns="47384" anchor="t" anchorCtr="0" compatLnSpc="1"/>
          <a:lstStyle>
            <a:lvl1pPr marL="0" marR="0" lvl="0" indent="0" algn="r" defTabSz="947684" rtl="1" fontAlgn="auto" hangingPunct="1">
              <a:lnSpc>
                <a:spcPct val="100000"/>
              </a:lnSpc>
              <a:spcBef>
                <a:spcPts val="0"/>
              </a:spcBef>
              <a:spcAft>
                <a:spcPts val="0"/>
              </a:spcAft>
              <a:buNone/>
              <a:tabLst/>
              <a:defRPr lang="ar-DZ" sz="1200" b="0" i="0" u="none" strike="noStrike" kern="1200" cap="none" spc="0" baseline="0">
                <a:solidFill>
                  <a:srgbClr val="000000"/>
                </a:solidFill>
                <a:uFillTx/>
                <a:latin typeface="Tahoma" pitchFamily="34"/>
                <a:cs typeface="Arial" pitchFamily="34"/>
              </a:defRPr>
            </a:lvl1pPr>
          </a:lstStyle>
          <a:p>
            <a:pPr>
              <a:defRPr/>
            </a:pPr>
            <a:endParaRPr/>
          </a:p>
        </p:txBody>
      </p:sp>
      <p:sp>
        <p:nvSpPr>
          <p:cNvPr id="3" name="Espace réservé de la date 2"/>
          <p:cNvSpPr txBox="1">
            <a:spLocks noGrp="1"/>
          </p:cNvSpPr>
          <p:nvPr>
            <p:ph type="dt" idx="1"/>
          </p:nvPr>
        </p:nvSpPr>
        <p:spPr>
          <a:xfrm>
            <a:off x="1588" y="0"/>
            <a:ext cx="3076575" cy="511175"/>
          </a:xfrm>
          <a:prstGeom prst="rect">
            <a:avLst/>
          </a:prstGeom>
          <a:noFill/>
          <a:ln>
            <a:noFill/>
          </a:ln>
        </p:spPr>
        <p:txBody>
          <a:bodyPr vert="horz" wrap="square" lIns="94768" tIns="47384" rIns="94768" bIns="47384" anchor="t" anchorCtr="0" compatLnSpc="1"/>
          <a:lstStyle>
            <a:lvl1pPr marL="0" marR="0" lvl="0" indent="0" algn="l" defTabSz="947684" rtl="1" fontAlgn="auto" hangingPunct="1">
              <a:lnSpc>
                <a:spcPct val="100000"/>
              </a:lnSpc>
              <a:spcBef>
                <a:spcPts val="0"/>
              </a:spcBef>
              <a:spcAft>
                <a:spcPts val="0"/>
              </a:spcAft>
              <a:buNone/>
              <a:tabLst/>
              <a:defRPr lang="ar-DZ" sz="1200" b="0" i="0" u="none" strike="noStrike" kern="1200" cap="none" spc="0" baseline="0">
                <a:solidFill>
                  <a:srgbClr val="000000"/>
                </a:solidFill>
                <a:uFillTx/>
                <a:latin typeface="Tahoma" pitchFamily="34"/>
                <a:cs typeface="Arial" pitchFamily="34"/>
              </a:defRPr>
            </a:lvl1pPr>
          </a:lstStyle>
          <a:p>
            <a:pPr>
              <a:defRPr/>
            </a:pPr>
            <a:fld id="{06CCE1BE-8B3A-41D6-AB29-4E3483EC7AFC}" type="datetime1">
              <a:rPr lang="ar-DZ"/>
              <a:pPr>
                <a:defRPr/>
              </a:pPr>
              <a:t>05-05-1436</a:t>
            </a:fld>
            <a:endParaRPr/>
          </a:p>
        </p:txBody>
      </p:sp>
      <p:sp>
        <p:nvSpPr>
          <p:cNvPr id="12292" name="Espace réservé de l'image des diapositives 3"/>
          <p:cNvSpPr>
            <a:spLocks noGrp="1" noRot="1" noChangeAspect="1"/>
          </p:cNvSpPr>
          <p:nvPr>
            <p:ph type="sldImg" idx="2"/>
          </p:nvPr>
        </p:nvSpPr>
        <p:spPr bwMode="auto">
          <a:xfrm>
            <a:off x="2270125" y="768350"/>
            <a:ext cx="2559050" cy="3836988"/>
          </a:xfrm>
          <a:prstGeom prst="rect">
            <a:avLst/>
          </a:prstGeom>
          <a:noFill/>
          <a:ln w="12701">
            <a:solidFill>
              <a:srgbClr val="000000"/>
            </a:solidFill>
            <a:miter lim="800000"/>
            <a:headEnd/>
            <a:tailEnd/>
          </a:ln>
        </p:spPr>
      </p:sp>
      <p:sp>
        <p:nvSpPr>
          <p:cNvPr id="5" name="Espace réservé des commentaires 4"/>
          <p:cNvSpPr txBox="1">
            <a:spLocks noGrp="1"/>
          </p:cNvSpPr>
          <p:nvPr>
            <p:ph type="body" sz="quarter" idx="3"/>
          </p:nvPr>
        </p:nvSpPr>
        <p:spPr>
          <a:xfrm>
            <a:off x="709613" y="4860925"/>
            <a:ext cx="5680075" cy="4605338"/>
          </a:xfrm>
          <a:prstGeom prst="rect">
            <a:avLst/>
          </a:prstGeom>
          <a:noFill/>
          <a:ln>
            <a:noFill/>
          </a:ln>
        </p:spPr>
        <p:txBody>
          <a:bodyPr vert="horz" wrap="square" lIns="94768" tIns="47384" rIns="94768" bIns="47384" anchor="t" anchorCtr="0" compatLnSpc="1"/>
          <a:lstStyle/>
          <a:p>
            <a:pPr lvl="0"/>
            <a:r>
              <a:rPr lang="fr-FR" noProof="0"/>
              <a:t>Cliquez pour modifier les styles du texte du masque</a:t>
            </a:r>
          </a:p>
          <a:p>
            <a:pPr lvl="1"/>
            <a:r>
              <a:rPr lang="fr-FR" noProof="0"/>
              <a:t>Deuxième niveau</a:t>
            </a:r>
          </a:p>
          <a:p>
            <a:pPr lvl="2"/>
            <a:r>
              <a:rPr lang="fr-FR" noProof="0"/>
              <a:t>Troisième niveau</a:t>
            </a:r>
          </a:p>
          <a:p>
            <a:pPr lvl="3"/>
            <a:r>
              <a:rPr lang="fr-FR" noProof="0"/>
              <a:t>Quatrième niveau</a:t>
            </a:r>
          </a:p>
          <a:p>
            <a:pPr lvl="4"/>
            <a:r>
              <a:rPr lang="fr-FR" noProof="0"/>
              <a:t>Cinquième niveau</a:t>
            </a:r>
            <a:endParaRPr lang="en-US" noProof="0"/>
          </a:p>
        </p:txBody>
      </p:sp>
      <p:sp>
        <p:nvSpPr>
          <p:cNvPr id="6" name="Espace réservé du pied de page 5"/>
          <p:cNvSpPr txBox="1">
            <a:spLocks noGrp="1"/>
          </p:cNvSpPr>
          <p:nvPr>
            <p:ph type="ftr" sz="quarter" idx="4"/>
          </p:nvPr>
        </p:nvSpPr>
        <p:spPr>
          <a:xfrm>
            <a:off x="4022725" y="9721850"/>
            <a:ext cx="3076575" cy="511175"/>
          </a:xfrm>
          <a:prstGeom prst="rect">
            <a:avLst/>
          </a:prstGeom>
          <a:noFill/>
          <a:ln>
            <a:noFill/>
          </a:ln>
        </p:spPr>
        <p:txBody>
          <a:bodyPr vert="horz" wrap="square" lIns="94768" tIns="47384" rIns="94768" bIns="47384" anchor="b" anchorCtr="0" compatLnSpc="1"/>
          <a:lstStyle>
            <a:lvl1pPr marL="0" marR="0" lvl="0" indent="0" algn="r" defTabSz="947684" rtl="1" fontAlgn="auto" hangingPunct="1">
              <a:lnSpc>
                <a:spcPct val="100000"/>
              </a:lnSpc>
              <a:spcBef>
                <a:spcPts val="0"/>
              </a:spcBef>
              <a:spcAft>
                <a:spcPts val="0"/>
              </a:spcAft>
              <a:buNone/>
              <a:tabLst/>
              <a:defRPr lang="ar-DZ" sz="1200" b="0" i="0" u="none" strike="noStrike" kern="1200" cap="none" spc="0" baseline="0">
                <a:solidFill>
                  <a:srgbClr val="000000"/>
                </a:solidFill>
                <a:uFillTx/>
                <a:latin typeface="Tahoma" pitchFamily="34"/>
                <a:cs typeface="Arial" pitchFamily="34"/>
              </a:defRPr>
            </a:lvl1pPr>
          </a:lstStyle>
          <a:p>
            <a:pPr>
              <a:defRPr/>
            </a:pPr>
            <a:endParaRPr/>
          </a:p>
        </p:txBody>
      </p:sp>
      <p:sp>
        <p:nvSpPr>
          <p:cNvPr id="7" name="Espace réservé du numéro de diapositive 6"/>
          <p:cNvSpPr txBox="1">
            <a:spLocks noGrp="1"/>
          </p:cNvSpPr>
          <p:nvPr>
            <p:ph type="sldNum" sz="quarter" idx="5"/>
          </p:nvPr>
        </p:nvSpPr>
        <p:spPr>
          <a:xfrm>
            <a:off x="1588" y="9721850"/>
            <a:ext cx="3076575" cy="511175"/>
          </a:xfrm>
          <a:prstGeom prst="rect">
            <a:avLst/>
          </a:prstGeom>
          <a:noFill/>
          <a:ln>
            <a:noFill/>
          </a:ln>
        </p:spPr>
        <p:txBody>
          <a:bodyPr vert="horz" wrap="square" lIns="94768" tIns="47384" rIns="94768" bIns="47384" anchor="b" anchorCtr="0" compatLnSpc="1"/>
          <a:lstStyle>
            <a:lvl1pPr marL="0" marR="0" lvl="0" indent="0" algn="l" defTabSz="947684" rtl="1" fontAlgn="auto" hangingPunct="1">
              <a:lnSpc>
                <a:spcPct val="100000"/>
              </a:lnSpc>
              <a:spcBef>
                <a:spcPts val="0"/>
              </a:spcBef>
              <a:spcAft>
                <a:spcPts val="0"/>
              </a:spcAft>
              <a:buNone/>
              <a:tabLst/>
              <a:defRPr lang="ar-DZ" sz="1200" b="0" i="0" u="none" strike="noStrike" kern="1200" cap="none" spc="0" baseline="0">
                <a:solidFill>
                  <a:srgbClr val="000000"/>
                </a:solidFill>
                <a:uFillTx/>
                <a:latin typeface="Tahoma" pitchFamily="34"/>
                <a:cs typeface="Arial" pitchFamily="34"/>
              </a:defRPr>
            </a:lvl1pPr>
          </a:lstStyle>
          <a:p>
            <a:pPr>
              <a:defRPr/>
            </a:pPr>
            <a:fld id="{7B1FF6FB-FF66-42CF-B6E9-3647C08E5F3E}" type="slidenum">
              <a:rPr/>
              <a:pPr>
                <a:defRPr/>
              </a:pPr>
              <a:t>‹N°›</a:t>
            </a:fld>
            <a:endParaRPr/>
          </a:p>
        </p:txBody>
      </p:sp>
    </p:spTree>
    <p:extLst>
      <p:ext uri="{BB962C8B-B14F-4D97-AF65-F5344CB8AC3E}">
        <p14:creationId xmlns:p14="http://schemas.microsoft.com/office/powerpoint/2010/main" val="73676960"/>
      </p:ext>
    </p:extLst>
  </p:cSld>
  <p:clrMap bg1="lt1" tx1="dk1" bg2="lt2" tx2="dk2" accent1="accent1" accent2="accent2" accent3="accent3" accent4="accent4" accent5="accent5" accent6="accent6" hlink="hlink" folHlink="folHlink"/>
  <p:notesStyle>
    <a:lvl1pPr algn="r" rtl="1" eaLnBrk="0" fontAlgn="base" hangingPunct="0">
      <a:spcBef>
        <a:spcPts val="401"/>
      </a:spcBef>
      <a:spcAft>
        <a:spcPct val="0"/>
      </a:spcAft>
      <a:defRPr lang="fr-FR" sz="1400" kern="1200">
        <a:solidFill>
          <a:srgbClr val="000000"/>
        </a:solidFill>
        <a:latin typeface="Calibri"/>
      </a:defRPr>
    </a:lvl1pPr>
    <a:lvl2pPr marL="457110" lvl="1" algn="r" rtl="1" eaLnBrk="0" fontAlgn="base" hangingPunct="0">
      <a:spcBef>
        <a:spcPts val="401"/>
      </a:spcBef>
      <a:spcAft>
        <a:spcPct val="0"/>
      </a:spcAft>
      <a:defRPr lang="fr-FR" sz="1400" kern="1200">
        <a:solidFill>
          <a:srgbClr val="000000"/>
        </a:solidFill>
        <a:latin typeface="Calibri"/>
      </a:defRPr>
    </a:lvl2pPr>
    <a:lvl3pPr marL="914220" lvl="2" algn="r" rtl="1" eaLnBrk="0" fontAlgn="base" hangingPunct="0">
      <a:spcBef>
        <a:spcPts val="401"/>
      </a:spcBef>
      <a:spcAft>
        <a:spcPct val="0"/>
      </a:spcAft>
      <a:defRPr lang="fr-FR" sz="1400" kern="1200">
        <a:solidFill>
          <a:srgbClr val="000000"/>
        </a:solidFill>
        <a:latin typeface="Calibri"/>
      </a:defRPr>
    </a:lvl3pPr>
    <a:lvl4pPr marL="1371330" lvl="3" algn="r" rtl="1" eaLnBrk="0" fontAlgn="base" hangingPunct="0">
      <a:spcBef>
        <a:spcPts val="401"/>
      </a:spcBef>
      <a:spcAft>
        <a:spcPct val="0"/>
      </a:spcAft>
      <a:defRPr lang="fr-FR" sz="1400" kern="1200">
        <a:solidFill>
          <a:srgbClr val="000000"/>
        </a:solidFill>
        <a:latin typeface="Calibri"/>
      </a:defRPr>
    </a:lvl4pPr>
    <a:lvl5pPr marL="1828431" lvl="4" algn="r" rtl="1" eaLnBrk="0" fontAlgn="base" hangingPunct="0">
      <a:spcBef>
        <a:spcPts val="401"/>
      </a:spcBef>
      <a:spcAft>
        <a:spcPct val="0"/>
      </a:spcAft>
      <a:defRPr lang="fr-FR" sz="1400" kern="1200">
        <a:solidFill>
          <a:srgbClr val="000000"/>
        </a:solidFill>
        <a:latin typeface="Calibri"/>
      </a:defRPr>
    </a:lvl5pPr>
    <a:lvl6pPr marL="2285541" algn="l" defTabSz="914220" rtl="0" eaLnBrk="1" latinLnBrk="0" hangingPunct="1">
      <a:defRPr sz="1400" kern="1200">
        <a:solidFill>
          <a:schemeClr val="tx1"/>
        </a:solidFill>
        <a:latin typeface="+mn-lt"/>
        <a:ea typeface="+mn-ea"/>
        <a:cs typeface="+mn-cs"/>
      </a:defRPr>
    </a:lvl6pPr>
    <a:lvl7pPr marL="2742651" algn="l" defTabSz="914220" rtl="0" eaLnBrk="1" latinLnBrk="0" hangingPunct="1">
      <a:defRPr sz="1400" kern="1200">
        <a:solidFill>
          <a:schemeClr val="tx1"/>
        </a:solidFill>
        <a:latin typeface="+mn-lt"/>
        <a:ea typeface="+mn-ea"/>
        <a:cs typeface="+mn-cs"/>
      </a:defRPr>
    </a:lvl7pPr>
    <a:lvl8pPr marL="3199761" algn="l" defTabSz="914220" rtl="0" eaLnBrk="1" latinLnBrk="0" hangingPunct="1">
      <a:defRPr sz="1400" kern="1200">
        <a:solidFill>
          <a:schemeClr val="tx1"/>
        </a:solidFill>
        <a:latin typeface="+mn-lt"/>
        <a:ea typeface="+mn-ea"/>
        <a:cs typeface="+mn-cs"/>
      </a:defRPr>
    </a:lvl8pPr>
    <a:lvl9pPr marL="3656871" algn="l" defTabSz="914220" rtl="0" eaLnBrk="1" latinLnBrk="0" hangingPunct="1">
      <a:defRPr sz="14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Espace réservé de l'image des diapositives 1"/>
          <p:cNvSpPr>
            <a:spLocks noGrp="1" noRot="1" noChangeAspect="1" noTextEdit="1"/>
          </p:cNvSpPr>
          <p:nvPr>
            <p:ph type="sldImg"/>
          </p:nvPr>
        </p:nvSpPr>
        <p:spPr>
          <a:xfrm>
            <a:off x="2270125" y="768350"/>
            <a:ext cx="2559050" cy="3836988"/>
          </a:xfrm>
          <a:ln/>
        </p:spPr>
      </p:sp>
      <p:sp>
        <p:nvSpPr>
          <p:cNvPr id="13315" name="Espace réservé des commentaires 2"/>
          <p:cNvSpPr txBox="1">
            <a:spLocks noGrp="1"/>
          </p:cNvSpPr>
          <p:nvPr>
            <p:ph type="body" sz="quarter" idx="1"/>
          </p:nvPr>
        </p:nvSpPr>
        <p:spPr bwMode="auto">
          <a:noFill/>
        </p:spPr>
        <p:txBody>
          <a:bodyPr numCol="1">
            <a:prstTxWarp prst="textNoShape">
              <a:avLst/>
            </a:prstTxWarp>
          </a:bodyPr>
          <a:lstStyle/>
          <a:p>
            <a:pPr algn="l" rtl="0" eaLnBrk="1"/>
            <a:endParaRPr lang="ar-DZ" smtClean="0">
              <a:latin typeface="Calibri" pitchFamily="34" charset="0"/>
            </a:endParaRPr>
          </a:p>
        </p:txBody>
      </p:sp>
      <p:sp>
        <p:nvSpPr>
          <p:cNvPr id="4" name="Espace réservé du numéro de diapositive 3"/>
          <p:cNvSpPr txBox="1"/>
          <p:nvPr/>
        </p:nvSpPr>
        <p:spPr>
          <a:xfrm>
            <a:off x="1588" y="9721850"/>
            <a:ext cx="3076575" cy="511175"/>
          </a:xfrm>
          <a:prstGeom prst="rect">
            <a:avLst/>
          </a:prstGeom>
          <a:noFill/>
          <a:ln>
            <a:noFill/>
          </a:ln>
        </p:spPr>
        <p:txBody>
          <a:bodyPr lIns="94768" tIns="47384" rIns="94768" bIns="47384" anchor="b"/>
          <a:lstStyle/>
          <a:p>
            <a:pPr defTabSz="947684" rtl="1" fontAlgn="auto">
              <a:spcBef>
                <a:spcPts val="0"/>
              </a:spcBef>
              <a:spcAft>
                <a:spcPts val="0"/>
              </a:spcAft>
              <a:defRPr sz="1800" b="0" i="0" u="none" strike="noStrike" kern="0" cap="none" spc="0" baseline="0">
                <a:solidFill>
                  <a:srgbClr val="000000"/>
                </a:solidFill>
                <a:uFillTx/>
              </a:defRPr>
            </a:pPr>
            <a:fld id="{96B1A438-0D45-474A-91A5-3F69146C3BE8}" type="slidenum">
              <a:rPr kern="0">
                <a:solidFill>
                  <a:srgbClr val="000000"/>
                </a:solidFill>
                <a:latin typeface="+mn-lt"/>
                <a:cs typeface="+mn-cs"/>
              </a:rPr>
              <a:pPr defTabSz="947684" rtl="1" fontAlgn="auto">
                <a:spcBef>
                  <a:spcPts val="0"/>
                </a:spcBef>
                <a:spcAft>
                  <a:spcPts val="0"/>
                </a:spcAft>
                <a:defRPr sz="1800" b="0" i="0" u="none" strike="noStrike" kern="0" cap="none" spc="0" baseline="0">
                  <a:solidFill>
                    <a:srgbClr val="000000"/>
                  </a:solidFill>
                  <a:uFillTx/>
                </a:defRPr>
              </a:pPr>
              <a:t>1</a:t>
            </a:fld>
            <a:endParaRPr lang="ar-DZ" sz="1200" kern="0" dirty="0">
              <a:solidFill>
                <a:srgbClr val="000000"/>
              </a:solidFill>
              <a:latin typeface="Tahoma" pitchFamily="34"/>
              <a:cs typeface="Arial"/>
            </a:endParaRPr>
          </a:p>
        </p:txBody>
      </p:sp>
    </p:spTree>
    <p:extLst>
      <p:ext uri="{BB962C8B-B14F-4D97-AF65-F5344CB8AC3E}">
        <p14:creationId xmlns:p14="http://schemas.microsoft.com/office/powerpoint/2010/main" val="315604572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Diapositive de titre">
    <p:spTree>
      <p:nvGrpSpPr>
        <p:cNvPr id="1" name=""/>
        <p:cNvGrpSpPr/>
        <p:nvPr/>
      </p:nvGrpSpPr>
      <p:grpSpPr>
        <a:xfrm>
          <a:off x="0" y="0"/>
          <a:ext cx="0" cy="0"/>
          <a:chOff x="0" y="0"/>
          <a:chExt cx="0" cy="0"/>
        </a:xfrm>
      </p:grpSpPr>
      <p:sp>
        <p:nvSpPr>
          <p:cNvPr id="7" name="Connecteur droit 6"/>
          <p:cNvSpPr>
            <a:spLocks noChangeShapeType="1"/>
          </p:cNvSpPr>
          <p:nvPr/>
        </p:nvSpPr>
        <p:spPr bwMode="auto">
          <a:xfrm>
            <a:off x="1620202" y="33704386"/>
            <a:ext cx="27183398" cy="15000"/>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411480" tIns="205740" rIns="411480" bIns="205740" anchor="t" compatLnSpc="1"/>
          <a:lstStyle/>
          <a:p>
            <a:endParaRPr kumimoji="0" lang="en-US"/>
          </a:p>
        </p:txBody>
      </p:sp>
      <p:sp>
        <p:nvSpPr>
          <p:cNvPr id="29" name="Titre 28"/>
          <p:cNvSpPr>
            <a:spLocks noGrp="1"/>
          </p:cNvSpPr>
          <p:nvPr>
            <p:ph type="ctrTitle"/>
          </p:nvPr>
        </p:nvSpPr>
        <p:spPr>
          <a:xfrm>
            <a:off x="1200150" y="30576492"/>
            <a:ext cx="26643330" cy="7700963"/>
          </a:xfrm>
        </p:spPr>
        <p:txBody>
          <a:bodyPr anchor="t"/>
          <a:lstStyle/>
          <a:p>
            <a:r>
              <a:rPr kumimoji="0" lang="fr-FR" smtClean="0"/>
              <a:t>Cliquez pour modifier le style du titre</a:t>
            </a:r>
            <a:endParaRPr kumimoji="0" lang="en-US"/>
          </a:p>
        </p:txBody>
      </p:sp>
      <p:sp>
        <p:nvSpPr>
          <p:cNvPr id="9" name="Sous-titre 8"/>
          <p:cNvSpPr>
            <a:spLocks noGrp="1"/>
          </p:cNvSpPr>
          <p:nvPr>
            <p:ph type="subTitle" idx="1"/>
          </p:nvPr>
        </p:nvSpPr>
        <p:spPr>
          <a:xfrm>
            <a:off x="1200150" y="24483060"/>
            <a:ext cx="26643330" cy="5760720"/>
          </a:xfrm>
        </p:spPr>
        <p:txBody>
          <a:bodyPr anchor="b"/>
          <a:lstStyle>
            <a:lvl1pPr marL="0" indent="0" algn="l">
              <a:buNone/>
              <a:defRPr sz="10800">
                <a:solidFill>
                  <a:schemeClr val="tx2">
                    <a:shade val="75000"/>
                  </a:schemeClr>
                </a:solidFill>
              </a:defRPr>
            </a:lvl1pPr>
            <a:lvl2pPr marL="2057400" indent="0" algn="ctr">
              <a:buNone/>
            </a:lvl2pPr>
            <a:lvl3pPr marL="4114800" indent="0" algn="ctr">
              <a:buNone/>
            </a:lvl3pPr>
            <a:lvl4pPr marL="6172200" indent="0" algn="ctr">
              <a:buNone/>
            </a:lvl4pPr>
            <a:lvl5pPr marL="8229600" indent="0" algn="ctr">
              <a:buNone/>
            </a:lvl5pPr>
            <a:lvl6pPr marL="10287000" indent="0" algn="ctr">
              <a:buNone/>
            </a:lvl6pPr>
            <a:lvl7pPr marL="12344400" indent="0" algn="ctr">
              <a:buNone/>
            </a:lvl7pPr>
            <a:lvl8pPr marL="14401800" indent="0" algn="ctr">
              <a:buNone/>
            </a:lvl8pPr>
            <a:lvl9pPr marL="16459200" indent="0" algn="ctr">
              <a:buNone/>
            </a:lvl9pPr>
          </a:lstStyle>
          <a:p>
            <a:r>
              <a:rPr kumimoji="0" lang="fr-FR" smtClean="0"/>
              <a:t>Cliquez pour modifier le style des sous-titres du masque</a:t>
            </a:r>
            <a:endParaRPr kumimoji="0" lang="en-US"/>
          </a:p>
        </p:txBody>
      </p:sp>
      <p:sp>
        <p:nvSpPr>
          <p:cNvPr id="16" name="Espace réservé de la date 15"/>
          <p:cNvSpPr>
            <a:spLocks noGrp="1"/>
          </p:cNvSpPr>
          <p:nvPr>
            <p:ph type="dt" sz="half" idx="10"/>
          </p:nvPr>
        </p:nvSpPr>
        <p:spPr/>
        <p:txBody>
          <a:bodyPr/>
          <a:lstStyle/>
          <a:p>
            <a:pPr>
              <a:defRPr/>
            </a:pPr>
            <a:endParaRPr lang="en-US"/>
          </a:p>
        </p:txBody>
      </p:sp>
      <p:sp>
        <p:nvSpPr>
          <p:cNvPr id="2" name="Espace réservé du pied de page 1"/>
          <p:cNvSpPr>
            <a:spLocks noGrp="1"/>
          </p:cNvSpPr>
          <p:nvPr>
            <p:ph type="ftr" sz="quarter" idx="11"/>
          </p:nvPr>
        </p:nvSpPr>
        <p:spPr/>
        <p:txBody>
          <a:bodyPr/>
          <a:lstStyle/>
          <a:p>
            <a:pPr>
              <a:defRPr/>
            </a:pPr>
            <a:endParaRPr lang="en-US"/>
          </a:p>
        </p:txBody>
      </p:sp>
      <p:sp>
        <p:nvSpPr>
          <p:cNvPr id="15" name="Espace réservé du numéro de diapositive 14"/>
          <p:cNvSpPr>
            <a:spLocks noGrp="1"/>
          </p:cNvSpPr>
          <p:nvPr>
            <p:ph type="sldNum" sz="quarter" idx="12"/>
          </p:nvPr>
        </p:nvSpPr>
        <p:spPr>
          <a:xfrm>
            <a:off x="25923240" y="40785898"/>
            <a:ext cx="2390699" cy="1555394"/>
          </a:xfrm>
        </p:spPr>
        <p:txBody>
          <a:bodyPr/>
          <a:lstStyle/>
          <a:p>
            <a:pPr>
              <a:defRPr/>
            </a:pPr>
            <a:fld id="{5998369B-A6EF-43F8-95E5-75D0C38FAAC1}" type="slidenum">
              <a:rPr lang="fr-FR" smtClean="0"/>
              <a:pPr>
                <a:defRPr/>
              </a:pPr>
              <a:t>‹N°›</a:t>
            </a:fld>
            <a:endParaRPr lang="fr-F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kumimoji="0" lang="fr-FR" smtClean="0"/>
              <a:t>Cliquez pour modifier le style du titre</a:t>
            </a:r>
            <a:endParaRPr kumimoji="0" lang="en-US"/>
          </a:p>
        </p:txBody>
      </p:sp>
      <p:sp>
        <p:nvSpPr>
          <p:cNvPr id="3" name="Espace réservé du texte vertical 2"/>
          <p:cNvSpPr>
            <a:spLocks noGrp="1"/>
          </p:cNvSpPr>
          <p:nvPr>
            <p:ph type="body" orient="vert" idx="1"/>
          </p:nvPr>
        </p:nvSpPr>
        <p:spPr/>
        <p:txBody>
          <a:bodyPr vert="eaVert"/>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4" name="Espace réservé de la date 3"/>
          <p:cNvSpPr>
            <a:spLocks noGrp="1"/>
          </p:cNvSpPr>
          <p:nvPr>
            <p:ph type="dt" sz="half" idx="10"/>
          </p:nvPr>
        </p:nvSpPr>
        <p:spPr/>
        <p:txBody>
          <a:bodyPr/>
          <a:lstStyle/>
          <a:p>
            <a:pPr>
              <a:defRPr/>
            </a:pPr>
            <a:endParaRPr lang="en-US"/>
          </a:p>
        </p:txBody>
      </p:sp>
      <p:sp>
        <p:nvSpPr>
          <p:cNvPr id="5" name="Espace réservé du pied de page 4"/>
          <p:cNvSpPr>
            <a:spLocks noGrp="1"/>
          </p:cNvSpPr>
          <p:nvPr>
            <p:ph type="ftr" sz="quarter" idx="11"/>
          </p:nvPr>
        </p:nvSpPr>
        <p:spPr/>
        <p:txBody>
          <a:bodyPr/>
          <a:lstStyle/>
          <a:p>
            <a:pPr>
              <a:defRPr/>
            </a:pPr>
            <a:endParaRPr lang="en-US"/>
          </a:p>
        </p:txBody>
      </p:sp>
      <p:sp>
        <p:nvSpPr>
          <p:cNvPr id="6" name="Espace réservé du numéro de diapositive 5"/>
          <p:cNvSpPr>
            <a:spLocks noGrp="1"/>
          </p:cNvSpPr>
          <p:nvPr>
            <p:ph type="sldNum" sz="quarter" idx="12"/>
          </p:nvPr>
        </p:nvSpPr>
        <p:spPr/>
        <p:txBody>
          <a:bodyPr/>
          <a:lstStyle/>
          <a:p>
            <a:pPr>
              <a:defRPr/>
            </a:pPr>
            <a:fld id="{CAB33F9F-9394-40C0-B684-8FA80BC0590D}" type="slidenum">
              <a:rPr lang="fr-FR" smtClean="0"/>
              <a:pPr>
                <a:defRPr/>
              </a:pPr>
              <a:t>‹N°›</a:t>
            </a:fld>
            <a:endParaRPr lang="fr-F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21602700" y="3460442"/>
            <a:ext cx="5760720" cy="36864608"/>
          </a:xfrm>
        </p:spPr>
        <p:txBody>
          <a:bodyPr vert="eaVert"/>
          <a:lstStyle/>
          <a:p>
            <a:r>
              <a:rPr kumimoji="0" lang="fr-FR" smtClean="0"/>
              <a:t>Cliquez pour modifier le style du titre</a:t>
            </a:r>
            <a:endParaRPr kumimoji="0" lang="en-US"/>
          </a:p>
        </p:txBody>
      </p:sp>
      <p:sp>
        <p:nvSpPr>
          <p:cNvPr id="3" name="Espace réservé du texte vertical 2"/>
          <p:cNvSpPr>
            <a:spLocks noGrp="1"/>
          </p:cNvSpPr>
          <p:nvPr>
            <p:ph type="body" orient="vert" idx="1"/>
          </p:nvPr>
        </p:nvSpPr>
        <p:spPr>
          <a:xfrm>
            <a:off x="1440180" y="3460442"/>
            <a:ext cx="19682460" cy="36864608"/>
          </a:xfrm>
        </p:spPr>
        <p:txBody>
          <a:bodyPr vert="eaVert"/>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4" name="Espace réservé de la date 3"/>
          <p:cNvSpPr>
            <a:spLocks noGrp="1"/>
          </p:cNvSpPr>
          <p:nvPr>
            <p:ph type="dt" sz="half" idx="10"/>
          </p:nvPr>
        </p:nvSpPr>
        <p:spPr/>
        <p:txBody>
          <a:bodyPr/>
          <a:lstStyle/>
          <a:p>
            <a:pPr>
              <a:defRPr/>
            </a:pPr>
            <a:endParaRPr lang="en-US"/>
          </a:p>
        </p:txBody>
      </p:sp>
      <p:sp>
        <p:nvSpPr>
          <p:cNvPr id="5" name="Espace réservé du pied de page 4"/>
          <p:cNvSpPr>
            <a:spLocks noGrp="1"/>
          </p:cNvSpPr>
          <p:nvPr>
            <p:ph type="ftr" sz="quarter" idx="11"/>
          </p:nvPr>
        </p:nvSpPr>
        <p:spPr/>
        <p:txBody>
          <a:bodyPr/>
          <a:lstStyle/>
          <a:p>
            <a:pPr>
              <a:defRPr/>
            </a:pPr>
            <a:endParaRPr lang="en-US"/>
          </a:p>
        </p:txBody>
      </p:sp>
      <p:sp>
        <p:nvSpPr>
          <p:cNvPr id="6" name="Espace réservé du numéro de diapositive 5"/>
          <p:cNvSpPr>
            <a:spLocks noGrp="1"/>
          </p:cNvSpPr>
          <p:nvPr>
            <p:ph type="sldNum" sz="quarter" idx="12"/>
          </p:nvPr>
        </p:nvSpPr>
        <p:spPr/>
        <p:txBody>
          <a:bodyPr/>
          <a:lstStyle/>
          <a:p>
            <a:pPr>
              <a:defRPr/>
            </a:pPr>
            <a:fld id="{0750E905-AE62-4E92-AB62-C68FE6EFA973}" type="slidenum">
              <a:rPr lang="fr-FR" smtClean="0"/>
              <a:pPr>
                <a:defRPr/>
              </a:pPr>
              <a:t>‹N°›</a:t>
            </a:fld>
            <a:endParaRPr lang="fr-F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fourObj">
  <p:cSld name="Titre et 4 contenus">
    <p:spTree>
      <p:nvGrpSpPr>
        <p:cNvPr id="1" name=""/>
        <p:cNvGrpSpPr/>
        <p:nvPr/>
      </p:nvGrpSpPr>
      <p:grpSpPr>
        <a:xfrm>
          <a:off x="0" y="0"/>
          <a:ext cx="0" cy="0"/>
          <a:chOff x="0" y="0"/>
          <a:chExt cx="0" cy="0"/>
        </a:xfrm>
      </p:grpSpPr>
      <p:sp>
        <p:nvSpPr>
          <p:cNvPr id="2" name="Titre 1"/>
          <p:cNvSpPr txBox="1">
            <a:spLocks noGrp="1"/>
          </p:cNvSpPr>
          <p:nvPr>
            <p:ph type="title"/>
          </p:nvPr>
        </p:nvSpPr>
        <p:spPr>
          <a:xfrm>
            <a:off x="1439859" y="1839909"/>
            <a:ext cx="25923870" cy="8721720"/>
          </a:xfrm>
        </p:spPr>
        <p:txBody>
          <a:bodyPr/>
          <a:lstStyle>
            <a:lvl1pPr>
              <a:defRPr/>
            </a:lvl1pPr>
          </a:lstStyle>
          <a:p>
            <a:pPr lvl="0"/>
            <a:r>
              <a:rPr lang="fr-FR" smtClean="0"/>
              <a:t>Cliquez pour modifier le style du titre</a:t>
            </a:r>
            <a:endParaRPr lang="fr-FR"/>
          </a:p>
        </p:txBody>
      </p:sp>
      <p:sp>
        <p:nvSpPr>
          <p:cNvPr id="3" name="Espace réservé du contenu 2"/>
          <p:cNvSpPr txBox="1">
            <a:spLocks noGrp="1"/>
          </p:cNvSpPr>
          <p:nvPr>
            <p:ph idx="1"/>
          </p:nvPr>
        </p:nvSpPr>
        <p:spPr>
          <a:xfrm>
            <a:off x="1439859" y="12001500"/>
            <a:ext cx="12885733" cy="12885733"/>
          </a:xfrm>
        </p:spPr>
        <p:txBody>
          <a:bodyPr/>
          <a:lstStyle>
            <a:lvl1pPr>
              <a:defRPr/>
            </a:lvl1pPr>
            <a:lvl2pPr>
              <a:defRPr/>
            </a:lvl2pPr>
            <a:lvl3pPr>
              <a:defRPr/>
            </a:lvl3pPr>
            <a:lvl4pPr>
              <a:defRPr/>
            </a:lvl4pPr>
            <a:lvl5pPr>
              <a:defRPr/>
            </a:lvl5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contenu 3"/>
          <p:cNvSpPr txBox="1">
            <a:spLocks noGrp="1"/>
          </p:cNvSpPr>
          <p:nvPr>
            <p:ph idx="2"/>
          </p:nvPr>
        </p:nvSpPr>
        <p:spPr>
          <a:xfrm>
            <a:off x="14477996" y="12001500"/>
            <a:ext cx="12885733" cy="12885733"/>
          </a:xfrm>
        </p:spPr>
        <p:txBody>
          <a:bodyPr/>
          <a:lstStyle>
            <a:lvl1pPr>
              <a:defRPr/>
            </a:lvl1pPr>
            <a:lvl2pPr>
              <a:defRPr/>
            </a:lvl2pPr>
            <a:lvl3pPr>
              <a:defRPr/>
            </a:lvl3pPr>
            <a:lvl4pPr>
              <a:defRPr/>
            </a:lvl4pPr>
            <a:lvl5pPr>
              <a:defRPr/>
            </a:lvl5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u contenu 4"/>
          <p:cNvSpPr txBox="1">
            <a:spLocks noGrp="1"/>
          </p:cNvSpPr>
          <p:nvPr>
            <p:ph idx="3"/>
          </p:nvPr>
        </p:nvSpPr>
        <p:spPr>
          <a:xfrm>
            <a:off x="1439859" y="25039636"/>
            <a:ext cx="12885733" cy="12885733"/>
          </a:xfrm>
        </p:spPr>
        <p:txBody>
          <a:bodyPr/>
          <a:lstStyle>
            <a:lvl1pPr>
              <a:defRPr/>
            </a:lvl1pPr>
            <a:lvl2pPr>
              <a:defRPr/>
            </a:lvl2pPr>
            <a:lvl3pPr>
              <a:defRPr/>
            </a:lvl3pPr>
            <a:lvl4pPr>
              <a:defRPr/>
            </a:lvl4pPr>
            <a:lvl5pPr>
              <a:defRPr/>
            </a:lvl5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6" name="Espace réservé du contenu 5"/>
          <p:cNvSpPr txBox="1">
            <a:spLocks noGrp="1"/>
          </p:cNvSpPr>
          <p:nvPr>
            <p:ph idx="4"/>
          </p:nvPr>
        </p:nvSpPr>
        <p:spPr>
          <a:xfrm>
            <a:off x="14477996" y="25039636"/>
            <a:ext cx="12885733" cy="12885733"/>
          </a:xfrm>
        </p:spPr>
        <p:txBody>
          <a:bodyPr/>
          <a:lstStyle>
            <a:lvl1pPr>
              <a:defRPr/>
            </a:lvl1pPr>
            <a:lvl2pPr>
              <a:defRPr/>
            </a:lvl2pPr>
            <a:lvl3pPr>
              <a:defRPr/>
            </a:lvl3pPr>
            <a:lvl4pPr>
              <a:defRPr/>
            </a:lvl4pPr>
            <a:lvl5pPr>
              <a:defRPr/>
            </a:lvl5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7" name="Espace réservé de la date 13"/>
          <p:cNvSpPr txBox="1">
            <a:spLocks noGrp="1"/>
          </p:cNvSpPr>
          <p:nvPr>
            <p:ph type="dt" sz="half" idx="10"/>
          </p:nvPr>
        </p:nvSpPr>
        <p:spPr/>
        <p:txBody>
          <a:bodyPr/>
          <a:lstStyle>
            <a:lvl1pPr>
              <a:defRPr/>
            </a:lvl1pPr>
          </a:lstStyle>
          <a:p>
            <a:pPr>
              <a:defRPr/>
            </a:pPr>
            <a:endParaRPr lang="en-US"/>
          </a:p>
        </p:txBody>
      </p:sp>
      <p:sp>
        <p:nvSpPr>
          <p:cNvPr id="8" name="Espace réservé du pied de page 2"/>
          <p:cNvSpPr txBox="1">
            <a:spLocks noGrp="1"/>
          </p:cNvSpPr>
          <p:nvPr>
            <p:ph type="ftr" sz="quarter" idx="11"/>
          </p:nvPr>
        </p:nvSpPr>
        <p:spPr/>
        <p:txBody>
          <a:bodyPr/>
          <a:lstStyle>
            <a:lvl1pPr>
              <a:defRPr/>
            </a:lvl1pPr>
          </a:lstStyle>
          <a:p>
            <a:pPr>
              <a:defRPr/>
            </a:pPr>
            <a:endParaRPr lang="en-US"/>
          </a:p>
        </p:txBody>
      </p:sp>
      <p:sp>
        <p:nvSpPr>
          <p:cNvPr id="9" name="Espace réservé du numéro de diapositive 22"/>
          <p:cNvSpPr txBox="1">
            <a:spLocks noGrp="1"/>
          </p:cNvSpPr>
          <p:nvPr>
            <p:ph type="sldNum" sz="quarter" idx="12"/>
          </p:nvPr>
        </p:nvSpPr>
        <p:spPr/>
        <p:txBody>
          <a:bodyPr/>
          <a:lstStyle>
            <a:lvl1pPr>
              <a:defRPr/>
            </a:lvl1pPr>
          </a:lstStyle>
          <a:p>
            <a:pPr>
              <a:defRPr/>
            </a:pPr>
            <a:fld id="{5FDAFDC6-01AC-4F90-AC1C-66A1D1F09E95}" type="slidenum">
              <a:rPr/>
              <a:pPr>
                <a:defRPr/>
              </a:pPr>
              <a:t>‹N°›</a:t>
            </a:fld>
            <a:endParaRPr lang="en-US"/>
          </a:p>
        </p:txBody>
      </p:sp>
    </p:spTree>
  </p:cSld>
  <p:clrMapOvr>
    <a:masterClrMapping/>
  </p:clrMapOvr>
  <p:transition/>
  <p:hf sldNum="0"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2" name="Titre 21"/>
          <p:cNvSpPr>
            <a:spLocks noGrp="1"/>
          </p:cNvSpPr>
          <p:nvPr>
            <p:ph type="title"/>
          </p:nvPr>
        </p:nvSpPr>
        <p:spPr/>
        <p:txBody>
          <a:bodyPr/>
          <a:lstStyle/>
          <a:p>
            <a:r>
              <a:rPr kumimoji="0" lang="fr-FR" smtClean="0"/>
              <a:t>Cliquez pour modifier le style du titre</a:t>
            </a:r>
            <a:endParaRPr kumimoji="0" lang="en-US"/>
          </a:p>
        </p:txBody>
      </p:sp>
      <p:sp>
        <p:nvSpPr>
          <p:cNvPr id="27" name="Espace réservé du contenu 26"/>
          <p:cNvSpPr>
            <a:spLocks noGrp="1"/>
          </p:cNvSpPr>
          <p:nvPr>
            <p:ph idx="1"/>
          </p:nvPr>
        </p:nvSpPr>
        <p:spPr/>
        <p:txBody>
          <a:body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25" name="Espace réservé de la date 24"/>
          <p:cNvSpPr>
            <a:spLocks noGrp="1"/>
          </p:cNvSpPr>
          <p:nvPr>
            <p:ph type="dt" sz="half" idx="10"/>
          </p:nvPr>
        </p:nvSpPr>
        <p:spPr/>
        <p:txBody>
          <a:bodyPr/>
          <a:lstStyle/>
          <a:p>
            <a:pPr>
              <a:defRPr/>
            </a:pPr>
            <a:endParaRPr lang="en-US"/>
          </a:p>
        </p:txBody>
      </p:sp>
      <p:sp>
        <p:nvSpPr>
          <p:cNvPr id="19" name="Espace réservé du pied de page 18"/>
          <p:cNvSpPr>
            <a:spLocks noGrp="1"/>
          </p:cNvSpPr>
          <p:nvPr>
            <p:ph type="ftr" sz="quarter" idx="11"/>
          </p:nvPr>
        </p:nvSpPr>
        <p:spPr>
          <a:xfrm>
            <a:off x="11281410" y="480063"/>
            <a:ext cx="9121140" cy="1820228"/>
          </a:xfrm>
        </p:spPr>
        <p:txBody>
          <a:bodyPr/>
          <a:lstStyle/>
          <a:p>
            <a:pPr>
              <a:defRPr/>
            </a:pPr>
            <a:endParaRPr lang="en-US"/>
          </a:p>
        </p:txBody>
      </p:sp>
      <p:sp>
        <p:nvSpPr>
          <p:cNvPr id="16" name="Espace réservé du numéro de diapositive 15"/>
          <p:cNvSpPr>
            <a:spLocks noGrp="1"/>
          </p:cNvSpPr>
          <p:nvPr>
            <p:ph type="sldNum" sz="quarter" idx="12"/>
          </p:nvPr>
        </p:nvSpPr>
        <p:spPr>
          <a:xfrm>
            <a:off x="25923240" y="40785898"/>
            <a:ext cx="2390699" cy="1555394"/>
          </a:xfrm>
        </p:spPr>
        <p:txBody>
          <a:bodyPr/>
          <a:lstStyle/>
          <a:p>
            <a:pPr>
              <a:defRPr/>
            </a:pPr>
            <a:fld id="{CD22DD83-822A-4458-B54D-F6C19E849AD6}" type="slidenum">
              <a:rPr lang="fr-FR" smtClean="0"/>
              <a:pPr>
                <a:defRPr/>
              </a:pPr>
              <a:t>‹N°›</a:t>
            </a:fld>
            <a:endParaRPr lang="fr-F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Titre de section">
    <p:bg>
      <p:bgRef idx="1003">
        <a:schemeClr val="bg2"/>
      </p:bgRef>
    </p:bg>
    <p:spTree>
      <p:nvGrpSpPr>
        <p:cNvPr id="1" name=""/>
        <p:cNvGrpSpPr/>
        <p:nvPr/>
      </p:nvGrpSpPr>
      <p:grpSpPr>
        <a:xfrm>
          <a:off x="0" y="0"/>
          <a:ext cx="0" cy="0"/>
          <a:chOff x="0" y="0"/>
          <a:chExt cx="0" cy="0"/>
        </a:xfrm>
      </p:grpSpPr>
      <p:sp>
        <p:nvSpPr>
          <p:cNvPr id="7" name="Connecteur droit 6"/>
          <p:cNvSpPr>
            <a:spLocks noChangeShapeType="1"/>
          </p:cNvSpPr>
          <p:nvPr/>
        </p:nvSpPr>
        <p:spPr bwMode="auto">
          <a:xfrm>
            <a:off x="1620202" y="21702886"/>
            <a:ext cx="27183398" cy="15000"/>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411480" tIns="205740" rIns="411480" bIns="205740" anchor="t" compatLnSpc="1"/>
          <a:lstStyle/>
          <a:p>
            <a:endParaRPr kumimoji="0" lang="en-US"/>
          </a:p>
        </p:txBody>
      </p:sp>
      <p:sp>
        <p:nvSpPr>
          <p:cNvPr id="6" name="Espace réservé du texte 5"/>
          <p:cNvSpPr>
            <a:spLocks noGrp="1"/>
          </p:cNvSpPr>
          <p:nvPr>
            <p:ph type="body" idx="1"/>
          </p:nvPr>
        </p:nvSpPr>
        <p:spPr>
          <a:xfrm>
            <a:off x="1200150" y="10561320"/>
            <a:ext cx="26643330" cy="7680960"/>
          </a:xfrm>
        </p:spPr>
        <p:txBody>
          <a:bodyPr anchor="b"/>
          <a:lstStyle>
            <a:lvl1pPr marL="0" indent="0" algn="r">
              <a:buNone/>
              <a:defRPr sz="9000">
                <a:solidFill>
                  <a:schemeClr val="tx2">
                    <a:shade val="75000"/>
                  </a:schemeClr>
                </a:solidFill>
              </a:defRPr>
            </a:lvl1pPr>
            <a:lvl2pPr>
              <a:buNone/>
              <a:defRPr sz="8100">
                <a:solidFill>
                  <a:schemeClr val="tx1">
                    <a:tint val="75000"/>
                  </a:schemeClr>
                </a:solidFill>
              </a:defRPr>
            </a:lvl2pPr>
            <a:lvl3pPr>
              <a:buNone/>
              <a:defRPr sz="7200">
                <a:solidFill>
                  <a:schemeClr val="tx1">
                    <a:tint val="75000"/>
                  </a:schemeClr>
                </a:solidFill>
              </a:defRPr>
            </a:lvl3pPr>
            <a:lvl4pPr>
              <a:buNone/>
              <a:defRPr sz="6300">
                <a:solidFill>
                  <a:schemeClr val="tx1">
                    <a:tint val="75000"/>
                  </a:schemeClr>
                </a:solidFill>
              </a:defRPr>
            </a:lvl4pPr>
            <a:lvl5pPr>
              <a:buNone/>
              <a:defRPr sz="6300">
                <a:solidFill>
                  <a:schemeClr val="tx1">
                    <a:tint val="75000"/>
                  </a:schemeClr>
                </a:solidFill>
              </a:defRPr>
            </a:lvl5pPr>
          </a:lstStyle>
          <a:p>
            <a:pPr lvl="0" eaLnBrk="1" latinLnBrk="0" hangingPunct="1"/>
            <a:r>
              <a:rPr kumimoji="0" lang="fr-FR" smtClean="0"/>
              <a:t>Cliquez pour modifier les styles du texte du masque</a:t>
            </a:r>
          </a:p>
        </p:txBody>
      </p:sp>
      <p:sp>
        <p:nvSpPr>
          <p:cNvPr id="19" name="Espace réservé de la date 18"/>
          <p:cNvSpPr>
            <a:spLocks noGrp="1"/>
          </p:cNvSpPr>
          <p:nvPr>
            <p:ph type="dt" sz="half" idx="10"/>
          </p:nvPr>
        </p:nvSpPr>
        <p:spPr/>
        <p:txBody>
          <a:bodyPr/>
          <a:lstStyle/>
          <a:p>
            <a:pPr>
              <a:defRPr/>
            </a:pPr>
            <a:endParaRPr lang="en-US"/>
          </a:p>
        </p:txBody>
      </p:sp>
      <p:sp>
        <p:nvSpPr>
          <p:cNvPr id="11" name="Espace réservé du pied de page 10"/>
          <p:cNvSpPr>
            <a:spLocks noGrp="1"/>
          </p:cNvSpPr>
          <p:nvPr>
            <p:ph type="ftr" sz="quarter" idx="11"/>
          </p:nvPr>
        </p:nvSpPr>
        <p:spPr/>
        <p:txBody>
          <a:bodyPr/>
          <a:lstStyle/>
          <a:p>
            <a:pPr>
              <a:defRPr/>
            </a:pPr>
            <a:endParaRPr lang="en-US"/>
          </a:p>
        </p:txBody>
      </p:sp>
      <p:sp>
        <p:nvSpPr>
          <p:cNvPr id="16" name="Espace réservé du numéro de diapositive 15"/>
          <p:cNvSpPr>
            <a:spLocks noGrp="1"/>
          </p:cNvSpPr>
          <p:nvPr>
            <p:ph type="sldNum" sz="quarter" idx="12"/>
          </p:nvPr>
        </p:nvSpPr>
        <p:spPr/>
        <p:txBody>
          <a:bodyPr/>
          <a:lstStyle/>
          <a:p>
            <a:pPr>
              <a:defRPr/>
            </a:pPr>
            <a:fld id="{E583A91D-B29B-48B7-AFCB-AEF1403C1B0E}" type="slidenum">
              <a:rPr lang="fr-FR" smtClean="0"/>
              <a:pPr>
                <a:defRPr/>
              </a:pPr>
              <a:t>‹N°›</a:t>
            </a:fld>
            <a:endParaRPr lang="fr-FR"/>
          </a:p>
        </p:txBody>
      </p:sp>
      <p:sp>
        <p:nvSpPr>
          <p:cNvPr id="8" name="Titre 7"/>
          <p:cNvSpPr>
            <a:spLocks noGrp="1"/>
          </p:cNvSpPr>
          <p:nvPr>
            <p:ph type="title"/>
          </p:nvPr>
        </p:nvSpPr>
        <p:spPr>
          <a:xfrm>
            <a:off x="568496" y="18566638"/>
            <a:ext cx="27363420" cy="7464398"/>
          </a:xfrm>
        </p:spPr>
        <p:txBody>
          <a:bodyPr rtlCol="0" anchor="t"/>
          <a:lstStyle>
            <a:lvl1pPr algn="r">
              <a:defRPr/>
            </a:lvl1pPr>
          </a:lstStyle>
          <a:p>
            <a:r>
              <a:rPr kumimoji="0" lang="fr-FR" smtClean="0"/>
              <a:t>Cliquez pour modifier le style du titre</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0" name="Titre 19"/>
          <p:cNvSpPr>
            <a:spLocks noGrp="1"/>
          </p:cNvSpPr>
          <p:nvPr>
            <p:ph type="title"/>
          </p:nvPr>
        </p:nvSpPr>
        <p:spPr>
          <a:xfrm>
            <a:off x="950519" y="2880360"/>
            <a:ext cx="27363420" cy="5299862"/>
          </a:xfrm>
        </p:spPr>
        <p:txBody>
          <a:bodyPr/>
          <a:lstStyle/>
          <a:p>
            <a:r>
              <a:rPr kumimoji="0" lang="fr-FR" smtClean="0"/>
              <a:t>Cliquez pour modifier le style du titre</a:t>
            </a:r>
            <a:endParaRPr kumimoji="0" lang="en-US"/>
          </a:p>
        </p:txBody>
      </p:sp>
      <p:sp>
        <p:nvSpPr>
          <p:cNvPr id="14" name="Espace réservé du contenu 13"/>
          <p:cNvSpPr>
            <a:spLocks noGrp="1"/>
          </p:cNvSpPr>
          <p:nvPr>
            <p:ph sz="half" idx="1"/>
          </p:nvPr>
        </p:nvSpPr>
        <p:spPr>
          <a:xfrm>
            <a:off x="960120" y="10081260"/>
            <a:ext cx="13201650" cy="29763720"/>
          </a:xfrm>
        </p:spPr>
        <p:txBody>
          <a:bodyPr/>
          <a:lstStyle>
            <a:lvl1pPr>
              <a:defRPr sz="12600"/>
            </a:lvl1pPr>
            <a:lvl2pPr>
              <a:defRPr sz="10800"/>
            </a:lvl2pPr>
            <a:lvl3pPr>
              <a:defRPr sz="9000"/>
            </a:lvl3pPr>
            <a:lvl4pPr>
              <a:defRPr sz="8100"/>
            </a:lvl4pPr>
            <a:lvl5pPr>
              <a:defRPr sz="8100"/>
            </a:lvl5p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13" name="Espace réservé du contenu 12"/>
          <p:cNvSpPr>
            <a:spLocks noGrp="1"/>
          </p:cNvSpPr>
          <p:nvPr>
            <p:ph sz="half" idx="2"/>
          </p:nvPr>
        </p:nvSpPr>
        <p:spPr>
          <a:xfrm>
            <a:off x="14641830" y="10081260"/>
            <a:ext cx="13681710" cy="29763720"/>
          </a:xfrm>
        </p:spPr>
        <p:txBody>
          <a:bodyPr/>
          <a:lstStyle>
            <a:lvl1pPr>
              <a:defRPr sz="12600"/>
            </a:lvl1pPr>
            <a:lvl2pPr>
              <a:defRPr sz="10800"/>
            </a:lvl2pPr>
            <a:lvl3pPr>
              <a:defRPr sz="9000"/>
            </a:lvl3pPr>
            <a:lvl4pPr>
              <a:defRPr sz="8100"/>
            </a:lvl4pPr>
            <a:lvl5pPr>
              <a:defRPr sz="8100"/>
            </a:lvl5p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21" name="Espace réservé de la date 20"/>
          <p:cNvSpPr>
            <a:spLocks noGrp="1"/>
          </p:cNvSpPr>
          <p:nvPr>
            <p:ph type="dt" sz="half" idx="10"/>
          </p:nvPr>
        </p:nvSpPr>
        <p:spPr/>
        <p:txBody>
          <a:bodyPr/>
          <a:lstStyle/>
          <a:p>
            <a:pPr>
              <a:defRPr/>
            </a:pPr>
            <a:endParaRPr lang="en-US"/>
          </a:p>
        </p:txBody>
      </p:sp>
      <p:sp>
        <p:nvSpPr>
          <p:cNvPr id="10" name="Espace réservé du pied de page 9"/>
          <p:cNvSpPr>
            <a:spLocks noGrp="1"/>
          </p:cNvSpPr>
          <p:nvPr>
            <p:ph type="ftr" sz="quarter" idx="11"/>
          </p:nvPr>
        </p:nvSpPr>
        <p:spPr/>
        <p:txBody>
          <a:bodyPr/>
          <a:lstStyle/>
          <a:p>
            <a:pPr>
              <a:defRPr/>
            </a:pPr>
            <a:endParaRPr lang="en-US"/>
          </a:p>
        </p:txBody>
      </p:sp>
      <p:sp>
        <p:nvSpPr>
          <p:cNvPr id="31" name="Espace réservé du numéro de diapositive 30"/>
          <p:cNvSpPr>
            <a:spLocks noGrp="1"/>
          </p:cNvSpPr>
          <p:nvPr>
            <p:ph type="sldNum" sz="quarter" idx="12"/>
          </p:nvPr>
        </p:nvSpPr>
        <p:spPr/>
        <p:txBody>
          <a:bodyPr/>
          <a:lstStyle/>
          <a:p>
            <a:pPr>
              <a:defRPr/>
            </a:pPr>
            <a:fld id="{05FD7F8C-D0B9-4E1C-845F-F1E829A3BEF6}" type="slidenum">
              <a:rPr lang="fr-FR" smtClean="0"/>
              <a:pPr>
                <a:defRPr/>
              </a:pPr>
              <a:t>‹N°›</a:t>
            </a:fld>
            <a:endParaRPr lang="fr-F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aison">
    <p:spTree>
      <p:nvGrpSpPr>
        <p:cNvPr id="1" name=""/>
        <p:cNvGrpSpPr/>
        <p:nvPr/>
      </p:nvGrpSpPr>
      <p:grpSpPr>
        <a:xfrm>
          <a:off x="0" y="0"/>
          <a:ext cx="0" cy="0"/>
          <a:chOff x="0" y="0"/>
          <a:chExt cx="0" cy="0"/>
        </a:xfrm>
      </p:grpSpPr>
      <p:sp>
        <p:nvSpPr>
          <p:cNvPr id="29" name="Titre 28"/>
          <p:cNvSpPr>
            <a:spLocks noGrp="1"/>
          </p:cNvSpPr>
          <p:nvPr>
            <p:ph type="title"/>
          </p:nvPr>
        </p:nvSpPr>
        <p:spPr>
          <a:xfrm>
            <a:off x="960120" y="34084260"/>
            <a:ext cx="27123390" cy="5560695"/>
          </a:xfrm>
        </p:spPr>
        <p:txBody>
          <a:bodyPr anchor="ctr"/>
          <a:lstStyle>
            <a:lvl1pPr>
              <a:defRPr/>
            </a:lvl1pPr>
          </a:lstStyle>
          <a:p>
            <a:r>
              <a:rPr kumimoji="0" lang="fr-FR" smtClean="0"/>
              <a:t>Cliquez pour modifier le style du titre</a:t>
            </a:r>
            <a:endParaRPr kumimoji="0" lang="en-US"/>
          </a:p>
        </p:txBody>
      </p:sp>
      <p:sp>
        <p:nvSpPr>
          <p:cNvPr id="13" name="Espace réservé du texte 12"/>
          <p:cNvSpPr>
            <a:spLocks noGrp="1"/>
          </p:cNvSpPr>
          <p:nvPr>
            <p:ph type="body" idx="1"/>
          </p:nvPr>
        </p:nvSpPr>
        <p:spPr>
          <a:xfrm>
            <a:off x="886549" y="4200525"/>
            <a:ext cx="13515251" cy="4030501"/>
          </a:xfrm>
        </p:spPr>
        <p:txBody>
          <a:bodyPr anchor="ctr"/>
          <a:lstStyle>
            <a:lvl1pPr marL="0" indent="0">
              <a:buNone/>
              <a:defRPr sz="8100" b="0" cap="all" baseline="0">
                <a:solidFill>
                  <a:schemeClr val="accent1">
                    <a:shade val="50000"/>
                  </a:schemeClr>
                </a:solidFill>
                <a:latin typeface="+mj-lt"/>
                <a:ea typeface="+mj-ea"/>
                <a:cs typeface="+mj-cs"/>
              </a:defRPr>
            </a:lvl1pPr>
            <a:lvl2pPr>
              <a:buNone/>
              <a:defRPr sz="9000" b="1"/>
            </a:lvl2pPr>
            <a:lvl3pPr>
              <a:buNone/>
              <a:defRPr sz="8100" b="1"/>
            </a:lvl3pPr>
            <a:lvl4pPr>
              <a:buNone/>
              <a:defRPr sz="7200" b="1"/>
            </a:lvl4pPr>
            <a:lvl5pPr>
              <a:buNone/>
              <a:defRPr sz="7200" b="1"/>
            </a:lvl5pPr>
          </a:lstStyle>
          <a:p>
            <a:pPr lvl="0" eaLnBrk="1" latinLnBrk="0" hangingPunct="1"/>
            <a:r>
              <a:rPr kumimoji="0" lang="fr-FR" smtClean="0"/>
              <a:t>Cliquez pour modifier les styles du texte du masque</a:t>
            </a:r>
          </a:p>
        </p:txBody>
      </p:sp>
      <p:sp>
        <p:nvSpPr>
          <p:cNvPr id="25" name="Espace réservé du texte 24"/>
          <p:cNvSpPr>
            <a:spLocks noGrp="1"/>
          </p:cNvSpPr>
          <p:nvPr>
            <p:ph type="body" sz="half" idx="3"/>
          </p:nvPr>
        </p:nvSpPr>
        <p:spPr>
          <a:xfrm>
            <a:off x="14631830" y="4200525"/>
            <a:ext cx="13520559" cy="4030501"/>
          </a:xfrm>
        </p:spPr>
        <p:txBody>
          <a:bodyPr anchor="ctr"/>
          <a:lstStyle>
            <a:lvl1pPr marL="0" indent="0">
              <a:buNone/>
              <a:defRPr sz="8100" b="0" cap="all" baseline="0">
                <a:solidFill>
                  <a:schemeClr val="accent1">
                    <a:shade val="50000"/>
                  </a:schemeClr>
                </a:solidFill>
                <a:latin typeface="+mj-lt"/>
                <a:ea typeface="+mj-ea"/>
                <a:cs typeface="+mj-cs"/>
              </a:defRPr>
            </a:lvl1pPr>
            <a:lvl2pPr>
              <a:buNone/>
              <a:defRPr sz="9000" b="1"/>
            </a:lvl2pPr>
            <a:lvl3pPr>
              <a:buNone/>
              <a:defRPr sz="8100" b="1"/>
            </a:lvl3pPr>
            <a:lvl4pPr>
              <a:buNone/>
              <a:defRPr sz="7200" b="1"/>
            </a:lvl4pPr>
            <a:lvl5pPr>
              <a:buNone/>
              <a:defRPr sz="7200" b="1"/>
            </a:lvl5pPr>
          </a:lstStyle>
          <a:p>
            <a:pPr lvl="0" eaLnBrk="1" latinLnBrk="0" hangingPunct="1"/>
            <a:r>
              <a:rPr kumimoji="0" lang="fr-FR" smtClean="0"/>
              <a:t>Cliquez pour modifier les styles du texte du masque</a:t>
            </a:r>
          </a:p>
        </p:txBody>
      </p:sp>
      <p:sp>
        <p:nvSpPr>
          <p:cNvPr id="4" name="Espace réservé du contenu 3"/>
          <p:cNvSpPr>
            <a:spLocks noGrp="1"/>
          </p:cNvSpPr>
          <p:nvPr>
            <p:ph sz="quarter" idx="2"/>
          </p:nvPr>
        </p:nvSpPr>
        <p:spPr>
          <a:xfrm>
            <a:off x="886549" y="8291036"/>
            <a:ext cx="13515251" cy="24833107"/>
          </a:xfrm>
        </p:spPr>
        <p:txBody>
          <a:bodyPr/>
          <a:lstStyle>
            <a:lvl1pPr>
              <a:defRPr sz="10800"/>
            </a:lvl1pPr>
            <a:lvl2pPr>
              <a:defRPr sz="9000"/>
            </a:lvl2pPr>
            <a:lvl3pPr>
              <a:defRPr sz="8100"/>
            </a:lvl3pPr>
            <a:lvl4pPr>
              <a:defRPr sz="7200"/>
            </a:lvl4pPr>
            <a:lvl5pPr>
              <a:defRPr sz="7200"/>
            </a:lvl5p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28" name="Espace réservé du contenu 27"/>
          <p:cNvSpPr>
            <a:spLocks noGrp="1"/>
          </p:cNvSpPr>
          <p:nvPr>
            <p:ph sz="quarter" idx="4"/>
          </p:nvPr>
        </p:nvSpPr>
        <p:spPr>
          <a:xfrm>
            <a:off x="14643500" y="8291036"/>
            <a:ext cx="13508888" cy="24833107"/>
          </a:xfrm>
        </p:spPr>
        <p:txBody>
          <a:bodyPr/>
          <a:lstStyle>
            <a:lvl1pPr>
              <a:defRPr sz="10800"/>
            </a:lvl1pPr>
            <a:lvl2pPr>
              <a:defRPr sz="9000"/>
            </a:lvl2pPr>
            <a:lvl3pPr>
              <a:defRPr sz="8100"/>
            </a:lvl3pPr>
            <a:lvl4pPr>
              <a:defRPr sz="7200"/>
            </a:lvl4pPr>
            <a:lvl5pPr>
              <a:defRPr sz="7200"/>
            </a:lvl5p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10" name="Espace réservé de la date 9"/>
          <p:cNvSpPr>
            <a:spLocks noGrp="1"/>
          </p:cNvSpPr>
          <p:nvPr>
            <p:ph type="dt" sz="half" idx="10"/>
          </p:nvPr>
        </p:nvSpPr>
        <p:spPr/>
        <p:txBody>
          <a:bodyPr/>
          <a:lstStyle/>
          <a:p>
            <a:pPr>
              <a:defRPr/>
            </a:pPr>
            <a:endParaRPr lang="en-US"/>
          </a:p>
        </p:txBody>
      </p:sp>
      <p:sp>
        <p:nvSpPr>
          <p:cNvPr id="6" name="Espace réservé du pied de page 5"/>
          <p:cNvSpPr>
            <a:spLocks noGrp="1"/>
          </p:cNvSpPr>
          <p:nvPr>
            <p:ph type="ftr" sz="quarter" idx="11"/>
          </p:nvPr>
        </p:nvSpPr>
        <p:spPr/>
        <p:txBody>
          <a:bodyPr/>
          <a:lstStyle/>
          <a:p>
            <a:pPr>
              <a:defRPr/>
            </a:pPr>
            <a:endParaRPr lang="en-US"/>
          </a:p>
        </p:txBody>
      </p:sp>
      <p:sp>
        <p:nvSpPr>
          <p:cNvPr id="7" name="Espace réservé du numéro de diapositive 6"/>
          <p:cNvSpPr>
            <a:spLocks noGrp="1"/>
          </p:cNvSpPr>
          <p:nvPr>
            <p:ph type="sldNum" sz="quarter" idx="12"/>
          </p:nvPr>
        </p:nvSpPr>
        <p:spPr>
          <a:xfrm>
            <a:off x="25923240" y="40805100"/>
            <a:ext cx="2400300" cy="1555394"/>
          </a:xfrm>
        </p:spPr>
        <p:txBody>
          <a:bodyPr/>
          <a:lstStyle/>
          <a:p>
            <a:pPr>
              <a:defRPr/>
            </a:pPr>
            <a:fld id="{AD521F33-FD0F-4C65-96E5-BC59B162C37F}" type="slidenum">
              <a:rPr lang="fr-FR" smtClean="0"/>
              <a:pPr>
                <a:defRPr/>
              </a:pPr>
              <a:t>‹N°›</a:t>
            </a:fld>
            <a:endParaRPr lang="fr-FR"/>
          </a:p>
        </p:txBody>
      </p:sp>
      <p:sp>
        <p:nvSpPr>
          <p:cNvPr id="11" name="Connecteur droit 10"/>
          <p:cNvSpPr>
            <a:spLocks noChangeShapeType="1"/>
          </p:cNvSpPr>
          <p:nvPr/>
        </p:nvSpPr>
        <p:spPr bwMode="auto">
          <a:xfrm>
            <a:off x="1620202" y="37924743"/>
            <a:ext cx="27183398" cy="15000"/>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411480" tIns="205740" rIns="411480" bIns="205740" anchor="t" compatLnSpc="1"/>
          <a:lstStyle/>
          <a:p>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30" name="Titre 29"/>
          <p:cNvSpPr>
            <a:spLocks noGrp="1"/>
          </p:cNvSpPr>
          <p:nvPr>
            <p:ph type="title"/>
          </p:nvPr>
        </p:nvSpPr>
        <p:spPr>
          <a:xfrm>
            <a:off x="950519" y="2880360"/>
            <a:ext cx="27363420" cy="5299862"/>
          </a:xfrm>
        </p:spPr>
        <p:txBody>
          <a:bodyPr/>
          <a:lstStyle/>
          <a:p>
            <a:r>
              <a:rPr kumimoji="0" lang="fr-FR" smtClean="0"/>
              <a:t>Cliquez pour modifier le style du titre</a:t>
            </a:r>
            <a:endParaRPr kumimoji="0" lang="en-US"/>
          </a:p>
        </p:txBody>
      </p:sp>
      <p:sp>
        <p:nvSpPr>
          <p:cNvPr id="12" name="Espace réservé de la date 11"/>
          <p:cNvSpPr>
            <a:spLocks noGrp="1"/>
          </p:cNvSpPr>
          <p:nvPr>
            <p:ph type="dt" sz="half" idx="10"/>
          </p:nvPr>
        </p:nvSpPr>
        <p:spPr/>
        <p:txBody>
          <a:bodyPr/>
          <a:lstStyle/>
          <a:p>
            <a:pPr>
              <a:defRPr/>
            </a:pPr>
            <a:endParaRPr lang="en-US"/>
          </a:p>
        </p:txBody>
      </p:sp>
      <p:sp>
        <p:nvSpPr>
          <p:cNvPr id="21" name="Espace réservé du pied de page 20"/>
          <p:cNvSpPr>
            <a:spLocks noGrp="1"/>
          </p:cNvSpPr>
          <p:nvPr>
            <p:ph type="ftr" sz="quarter" idx="11"/>
          </p:nvPr>
        </p:nvSpPr>
        <p:spPr/>
        <p:txBody>
          <a:bodyPr/>
          <a:lstStyle/>
          <a:p>
            <a:pPr>
              <a:defRPr/>
            </a:pPr>
            <a:endParaRPr lang="en-US"/>
          </a:p>
        </p:txBody>
      </p:sp>
      <p:sp>
        <p:nvSpPr>
          <p:cNvPr id="6" name="Espace réservé du numéro de diapositive 5"/>
          <p:cNvSpPr>
            <a:spLocks noGrp="1"/>
          </p:cNvSpPr>
          <p:nvPr>
            <p:ph type="sldNum" sz="quarter" idx="12"/>
          </p:nvPr>
        </p:nvSpPr>
        <p:spPr/>
        <p:txBody>
          <a:bodyPr/>
          <a:lstStyle/>
          <a:p>
            <a:pPr>
              <a:defRPr/>
            </a:pPr>
            <a:fld id="{194FF44E-2F55-4665-9AA7-2C9C8519604F}" type="slidenum">
              <a:rPr lang="fr-FR" smtClean="0"/>
              <a:pPr>
                <a:defRPr/>
              </a:pPr>
              <a:t>‹N°›</a:t>
            </a:fld>
            <a:endParaRPr lang="fr-F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Vide">
    <p:spTree>
      <p:nvGrpSpPr>
        <p:cNvPr id="1" name=""/>
        <p:cNvGrpSpPr/>
        <p:nvPr/>
      </p:nvGrpSpPr>
      <p:grpSpPr>
        <a:xfrm>
          <a:off x="0" y="0"/>
          <a:ext cx="0" cy="0"/>
          <a:chOff x="0" y="0"/>
          <a:chExt cx="0" cy="0"/>
        </a:xfrm>
      </p:grpSpPr>
      <p:sp>
        <p:nvSpPr>
          <p:cNvPr id="3" name="Espace réservé de la date 2"/>
          <p:cNvSpPr>
            <a:spLocks noGrp="1"/>
          </p:cNvSpPr>
          <p:nvPr>
            <p:ph type="dt" sz="half" idx="10"/>
          </p:nvPr>
        </p:nvSpPr>
        <p:spPr/>
        <p:txBody>
          <a:bodyPr/>
          <a:lstStyle/>
          <a:p>
            <a:pPr>
              <a:defRPr/>
            </a:pPr>
            <a:endParaRPr lang="en-US"/>
          </a:p>
        </p:txBody>
      </p:sp>
      <p:sp>
        <p:nvSpPr>
          <p:cNvPr id="24" name="Espace réservé du pied de page 23"/>
          <p:cNvSpPr>
            <a:spLocks noGrp="1"/>
          </p:cNvSpPr>
          <p:nvPr>
            <p:ph type="ftr" sz="quarter" idx="11"/>
          </p:nvPr>
        </p:nvSpPr>
        <p:spPr/>
        <p:txBody>
          <a:bodyPr/>
          <a:lstStyle/>
          <a:p>
            <a:pPr>
              <a:defRPr/>
            </a:pPr>
            <a:endParaRPr lang="en-US"/>
          </a:p>
        </p:txBody>
      </p:sp>
      <p:sp>
        <p:nvSpPr>
          <p:cNvPr id="7" name="Espace réservé du numéro de diapositive 6"/>
          <p:cNvSpPr>
            <a:spLocks noGrp="1"/>
          </p:cNvSpPr>
          <p:nvPr>
            <p:ph type="sldNum" sz="quarter" idx="12"/>
          </p:nvPr>
        </p:nvSpPr>
        <p:spPr/>
        <p:txBody>
          <a:bodyPr/>
          <a:lstStyle/>
          <a:p>
            <a:pPr>
              <a:defRPr/>
            </a:pPr>
            <a:fld id="{4FA50C5F-7891-4283-8718-228137E765B6}" type="slidenum">
              <a:rPr lang="fr-FR" smtClean="0"/>
              <a:pPr>
                <a:defRPr/>
              </a:pPr>
              <a:t>‹N°›</a:t>
            </a:fld>
            <a:endParaRPr lang="fr-F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u avec légende">
    <p:spTree>
      <p:nvGrpSpPr>
        <p:cNvPr id="1" name=""/>
        <p:cNvGrpSpPr/>
        <p:nvPr/>
      </p:nvGrpSpPr>
      <p:grpSpPr>
        <a:xfrm>
          <a:off x="0" y="0"/>
          <a:ext cx="0" cy="0"/>
          <a:chOff x="0" y="0"/>
          <a:chExt cx="0" cy="0"/>
        </a:xfrm>
      </p:grpSpPr>
      <p:sp>
        <p:nvSpPr>
          <p:cNvPr id="8" name="Connecteur droit 7"/>
          <p:cNvSpPr>
            <a:spLocks noChangeShapeType="1"/>
          </p:cNvSpPr>
          <p:nvPr/>
        </p:nvSpPr>
        <p:spPr bwMode="auto">
          <a:xfrm>
            <a:off x="1620202" y="36849440"/>
            <a:ext cx="27183398" cy="15000"/>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411480" tIns="205740" rIns="411480" bIns="205740" anchor="t" compatLnSpc="1"/>
          <a:lstStyle/>
          <a:p>
            <a:endParaRPr kumimoji="0" lang="en-US"/>
          </a:p>
        </p:txBody>
      </p:sp>
      <p:sp>
        <p:nvSpPr>
          <p:cNvPr id="12" name="Titre 11"/>
          <p:cNvSpPr>
            <a:spLocks noGrp="1"/>
          </p:cNvSpPr>
          <p:nvPr>
            <p:ph type="title"/>
          </p:nvPr>
        </p:nvSpPr>
        <p:spPr>
          <a:xfrm>
            <a:off x="1440180" y="34564320"/>
            <a:ext cx="26643330" cy="3280410"/>
          </a:xfrm>
        </p:spPr>
        <p:txBody>
          <a:bodyPr anchor="ctr"/>
          <a:lstStyle>
            <a:lvl1pPr algn="l">
              <a:buNone/>
              <a:defRPr sz="9000" b="1"/>
            </a:lvl1pPr>
          </a:lstStyle>
          <a:p>
            <a:r>
              <a:rPr kumimoji="0" lang="fr-FR" smtClean="0"/>
              <a:t>Cliquez pour modifier le style du titre</a:t>
            </a:r>
            <a:endParaRPr kumimoji="0" lang="en-US"/>
          </a:p>
        </p:txBody>
      </p:sp>
      <p:sp>
        <p:nvSpPr>
          <p:cNvPr id="26" name="Espace réservé du texte 25"/>
          <p:cNvSpPr>
            <a:spLocks noGrp="1"/>
          </p:cNvSpPr>
          <p:nvPr>
            <p:ph type="body" idx="2"/>
          </p:nvPr>
        </p:nvSpPr>
        <p:spPr>
          <a:xfrm>
            <a:off x="1440182" y="3840480"/>
            <a:ext cx="9476186" cy="30243780"/>
          </a:xfrm>
        </p:spPr>
        <p:txBody>
          <a:bodyPr/>
          <a:lstStyle>
            <a:lvl1pPr marL="0" indent="0">
              <a:buNone/>
              <a:defRPr sz="6300"/>
            </a:lvl1pPr>
            <a:lvl2pPr>
              <a:buNone/>
              <a:defRPr sz="5400"/>
            </a:lvl2pPr>
            <a:lvl3pPr>
              <a:buNone/>
              <a:defRPr sz="4500"/>
            </a:lvl3pPr>
            <a:lvl4pPr>
              <a:buNone/>
              <a:defRPr sz="4100"/>
            </a:lvl4pPr>
            <a:lvl5pPr>
              <a:buNone/>
              <a:defRPr sz="4100"/>
            </a:lvl5pPr>
          </a:lstStyle>
          <a:p>
            <a:pPr lvl="0" eaLnBrk="1" latinLnBrk="0" hangingPunct="1"/>
            <a:r>
              <a:rPr kumimoji="0" lang="fr-FR" smtClean="0"/>
              <a:t>Cliquez pour modifier les styles du texte du masque</a:t>
            </a:r>
          </a:p>
        </p:txBody>
      </p:sp>
      <p:sp>
        <p:nvSpPr>
          <p:cNvPr id="14" name="Espace réservé du contenu 13"/>
          <p:cNvSpPr>
            <a:spLocks noGrp="1"/>
          </p:cNvSpPr>
          <p:nvPr>
            <p:ph sz="half" idx="1"/>
          </p:nvPr>
        </p:nvSpPr>
        <p:spPr>
          <a:xfrm>
            <a:off x="11261407" y="3840480"/>
            <a:ext cx="16822103" cy="30243780"/>
          </a:xfrm>
        </p:spPr>
        <p:txBody>
          <a:bodyPr/>
          <a:lstStyle>
            <a:lvl1pPr>
              <a:defRPr sz="14400"/>
            </a:lvl1pPr>
            <a:lvl2pPr>
              <a:defRPr sz="12600"/>
            </a:lvl2pPr>
            <a:lvl3pPr>
              <a:defRPr sz="10800"/>
            </a:lvl3pPr>
            <a:lvl4pPr>
              <a:defRPr sz="9000"/>
            </a:lvl4pPr>
            <a:lvl5pPr>
              <a:defRPr sz="9000"/>
            </a:lvl5p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25" name="Espace réservé de la date 24"/>
          <p:cNvSpPr>
            <a:spLocks noGrp="1"/>
          </p:cNvSpPr>
          <p:nvPr>
            <p:ph type="dt" sz="half" idx="10"/>
          </p:nvPr>
        </p:nvSpPr>
        <p:spPr/>
        <p:txBody>
          <a:bodyPr/>
          <a:lstStyle/>
          <a:p>
            <a:pPr>
              <a:defRPr/>
            </a:pPr>
            <a:endParaRPr lang="en-US"/>
          </a:p>
        </p:txBody>
      </p:sp>
      <p:sp>
        <p:nvSpPr>
          <p:cNvPr id="29" name="Espace réservé du pied de page 28"/>
          <p:cNvSpPr>
            <a:spLocks noGrp="1"/>
          </p:cNvSpPr>
          <p:nvPr>
            <p:ph type="ftr" sz="quarter" idx="11"/>
          </p:nvPr>
        </p:nvSpPr>
        <p:spPr/>
        <p:txBody>
          <a:bodyPr/>
          <a:lstStyle/>
          <a:p>
            <a:pPr>
              <a:defRPr/>
            </a:pPr>
            <a:endParaRPr lang="en-US"/>
          </a:p>
        </p:txBody>
      </p:sp>
      <p:sp>
        <p:nvSpPr>
          <p:cNvPr id="7" name="Espace réservé du numéro de diapositive 6"/>
          <p:cNvSpPr>
            <a:spLocks noGrp="1"/>
          </p:cNvSpPr>
          <p:nvPr>
            <p:ph type="sldNum" sz="quarter" idx="12"/>
          </p:nvPr>
        </p:nvSpPr>
        <p:spPr/>
        <p:txBody>
          <a:bodyPr/>
          <a:lstStyle/>
          <a:p>
            <a:pPr>
              <a:defRPr/>
            </a:pPr>
            <a:fld id="{0BBFC409-5C0D-4F4F-B1EA-92DFE8CC3C4D}" type="slidenum">
              <a:rPr lang="fr-FR" smtClean="0"/>
              <a:pPr>
                <a:defRPr/>
              </a:pPr>
              <a:t>‹N°›</a:t>
            </a:fld>
            <a:endParaRPr lang="fr-F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Image avec légende">
    <p:spTree>
      <p:nvGrpSpPr>
        <p:cNvPr id="1" name=""/>
        <p:cNvGrpSpPr/>
        <p:nvPr/>
      </p:nvGrpSpPr>
      <p:grpSpPr>
        <a:xfrm>
          <a:off x="0" y="0"/>
          <a:ext cx="0" cy="0"/>
          <a:chOff x="0" y="0"/>
          <a:chExt cx="0" cy="0"/>
        </a:xfrm>
      </p:grpSpPr>
      <p:sp>
        <p:nvSpPr>
          <p:cNvPr id="13" name="Espace réservé pour une image  12"/>
          <p:cNvSpPr>
            <a:spLocks noGrp="1"/>
          </p:cNvSpPr>
          <p:nvPr>
            <p:ph type="pic" idx="1"/>
          </p:nvPr>
        </p:nvSpPr>
        <p:spPr>
          <a:xfrm>
            <a:off x="11041380" y="3884794"/>
            <a:ext cx="15841980" cy="23042880"/>
          </a:xfrm>
          <a:solidFill>
            <a:schemeClr val="bg1"/>
          </a:solidFill>
          <a:ln w="6350">
            <a:solidFill>
              <a:schemeClr val="accent1"/>
            </a:solidFill>
          </a:ln>
          <a:effectLst>
            <a:reflection blurRad="1000" stA="49000" endA="500" endPos="10000" dist="900" dir="5400000" sy="-90000" algn="bl" rotWithShape="0"/>
          </a:effectLst>
        </p:spPr>
        <p:txBody>
          <a:bodyPr/>
          <a:lstStyle>
            <a:lvl1pPr marL="0" indent="0">
              <a:buNone/>
              <a:defRPr sz="14400"/>
            </a:lvl1pPr>
          </a:lstStyle>
          <a:p>
            <a:r>
              <a:rPr kumimoji="0" lang="fr-FR" smtClean="0"/>
              <a:t>Cliquez sur l'icône pour ajouter une image</a:t>
            </a:r>
            <a:endParaRPr kumimoji="0" lang="en-US" dirty="0"/>
          </a:p>
        </p:txBody>
      </p:sp>
      <p:sp>
        <p:nvSpPr>
          <p:cNvPr id="7" name="Espace réservé de la date 6"/>
          <p:cNvSpPr>
            <a:spLocks noGrp="1"/>
          </p:cNvSpPr>
          <p:nvPr>
            <p:ph type="dt" sz="half" idx="10"/>
          </p:nvPr>
        </p:nvSpPr>
        <p:spPr/>
        <p:txBody>
          <a:bodyPr/>
          <a:lstStyle/>
          <a:p>
            <a:pPr>
              <a:defRPr/>
            </a:pPr>
            <a:endParaRPr lang="en-US"/>
          </a:p>
        </p:txBody>
      </p:sp>
      <p:sp>
        <p:nvSpPr>
          <p:cNvPr id="5" name="Espace réservé du pied de page 4"/>
          <p:cNvSpPr>
            <a:spLocks noGrp="1"/>
          </p:cNvSpPr>
          <p:nvPr>
            <p:ph type="ftr" sz="quarter" idx="11"/>
          </p:nvPr>
        </p:nvSpPr>
        <p:spPr/>
        <p:txBody>
          <a:bodyPr/>
          <a:lstStyle/>
          <a:p>
            <a:pPr>
              <a:defRPr/>
            </a:pPr>
            <a:endParaRPr lang="en-US"/>
          </a:p>
        </p:txBody>
      </p:sp>
      <p:sp>
        <p:nvSpPr>
          <p:cNvPr id="31" name="Espace réservé du numéro de diapositive 30"/>
          <p:cNvSpPr>
            <a:spLocks noGrp="1"/>
          </p:cNvSpPr>
          <p:nvPr>
            <p:ph type="sldNum" sz="quarter" idx="12"/>
          </p:nvPr>
        </p:nvSpPr>
        <p:spPr/>
        <p:txBody>
          <a:bodyPr/>
          <a:lstStyle/>
          <a:p>
            <a:pPr>
              <a:defRPr/>
            </a:pPr>
            <a:fld id="{BF8DD6B3-DE42-45A2-A527-B993F55AC13A}" type="slidenum">
              <a:rPr lang="fr-FR" smtClean="0"/>
              <a:pPr>
                <a:defRPr/>
              </a:pPr>
              <a:t>‹N°›</a:t>
            </a:fld>
            <a:endParaRPr lang="fr-FR"/>
          </a:p>
        </p:txBody>
      </p:sp>
      <p:sp>
        <p:nvSpPr>
          <p:cNvPr id="17" name="Titre 16"/>
          <p:cNvSpPr>
            <a:spLocks noGrp="1"/>
          </p:cNvSpPr>
          <p:nvPr>
            <p:ph type="title"/>
          </p:nvPr>
        </p:nvSpPr>
        <p:spPr>
          <a:xfrm>
            <a:off x="1200150" y="31460688"/>
            <a:ext cx="18482310" cy="3290414"/>
          </a:xfrm>
        </p:spPr>
        <p:txBody>
          <a:bodyPr anchor="ctr"/>
          <a:lstStyle>
            <a:lvl1pPr algn="l">
              <a:buNone/>
              <a:defRPr sz="9000" b="1"/>
            </a:lvl1pPr>
          </a:lstStyle>
          <a:p>
            <a:r>
              <a:rPr kumimoji="0" lang="fr-FR" smtClean="0"/>
              <a:t>Cliquez pour modifier le style du titre</a:t>
            </a:r>
            <a:endParaRPr kumimoji="0" lang="en-US"/>
          </a:p>
        </p:txBody>
      </p:sp>
      <p:sp>
        <p:nvSpPr>
          <p:cNvPr id="26" name="Espace réservé du texte 25"/>
          <p:cNvSpPr>
            <a:spLocks noGrp="1"/>
          </p:cNvSpPr>
          <p:nvPr>
            <p:ph type="body" sz="half" idx="2"/>
          </p:nvPr>
        </p:nvSpPr>
        <p:spPr>
          <a:xfrm>
            <a:off x="1200150" y="34859273"/>
            <a:ext cx="18482310" cy="4840605"/>
          </a:xfrm>
        </p:spPr>
        <p:txBody>
          <a:bodyPr lIns="493776" tIns="0"/>
          <a:lstStyle>
            <a:lvl1pPr marL="0" indent="0">
              <a:buNone/>
              <a:defRPr sz="6300"/>
            </a:lvl1pPr>
            <a:lvl2pPr>
              <a:defRPr sz="5400"/>
            </a:lvl2pPr>
            <a:lvl3pPr>
              <a:defRPr sz="4500"/>
            </a:lvl3pPr>
            <a:lvl4pPr>
              <a:defRPr sz="4100"/>
            </a:lvl4pPr>
            <a:lvl5pPr>
              <a:defRPr sz="4100"/>
            </a:lvl5pPr>
          </a:lstStyle>
          <a:p>
            <a:pPr lvl="0" eaLnBrk="1" latinLnBrk="0" hangingPunct="1"/>
            <a:r>
              <a:rPr kumimoji="0" lang="fr-FR" smtClean="0"/>
              <a:t>Cliquez pour modifier les styles du texte du masque</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Connecteur droit 6"/>
          <p:cNvSpPr>
            <a:spLocks noChangeShapeType="1"/>
          </p:cNvSpPr>
          <p:nvPr/>
        </p:nvSpPr>
        <p:spPr bwMode="auto">
          <a:xfrm>
            <a:off x="1620202" y="6620661"/>
            <a:ext cx="27183398" cy="15000"/>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411480" tIns="205740" rIns="411480" bIns="205740" anchor="t" compatLnSpc="1"/>
          <a:lstStyle/>
          <a:p>
            <a:endParaRPr kumimoji="0" lang="en-US"/>
          </a:p>
        </p:txBody>
      </p:sp>
      <p:sp>
        <p:nvSpPr>
          <p:cNvPr id="8" name="Espace réservé du texte 7"/>
          <p:cNvSpPr>
            <a:spLocks noGrp="1"/>
          </p:cNvSpPr>
          <p:nvPr>
            <p:ph type="body" idx="1"/>
          </p:nvPr>
        </p:nvSpPr>
        <p:spPr>
          <a:xfrm>
            <a:off x="960120" y="9791224"/>
            <a:ext cx="27363420" cy="28513567"/>
          </a:xfrm>
          <a:prstGeom prst="rect">
            <a:avLst/>
          </a:prstGeom>
        </p:spPr>
        <p:txBody>
          <a:bodyPr vert="horz" lIns="411480" tIns="205740" rIns="411480" bIns="205740">
            <a:normAutofit/>
          </a:bodyPr>
          <a:lstStyle/>
          <a:p>
            <a:pPr lvl="0" eaLnBrk="1" latinLnBrk="0" hangingPunct="1"/>
            <a:r>
              <a:rPr kumimoji="0" lang="fr-FR" smtClean="0"/>
              <a:t>Cliquez pour modifier les styles du texte du masque</a:t>
            </a:r>
          </a:p>
          <a:p>
            <a:pPr lvl="1" eaLnBrk="1" latinLnBrk="0" hangingPunct="1"/>
            <a:r>
              <a:rPr kumimoji="0" lang="fr-FR" smtClean="0"/>
              <a:t>Deuxième niveau</a:t>
            </a:r>
          </a:p>
          <a:p>
            <a:pPr lvl="2" eaLnBrk="1" latinLnBrk="0" hangingPunct="1"/>
            <a:r>
              <a:rPr kumimoji="0" lang="fr-FR" smtClean="0"/>
              <a:t>Troisième niveau</a:t>
            </a:r>
          </a:p>
          <a:p>
            <a:pPr lvl="3" eaLnBrk="1" latinLnBrk="0" hangingPunct="1"/>
            <a:r>
              <a:rPr kumimoji="0" lang="fr-FR" smtClean="0"/>
              <a:t>Quatrième niveau</a:t>
            </a:r>
          </a:p>
          <a:p>
            <a:pPr lvl="4" eaLnBrk="1" latinLnBrk="0" hangingPunct="1"/>
            <a:r>
              <a:rPr kumimoji="0" lang="fr-FR" smtClean="0"/>
              <a:t>Cinquième niveau</a:t>
            </a:r>
            <a:endParaRPr kumimoji="0" lang="en-US"/>
          </a:p>
        </p:txBody>
      </p:sp>
      <p:sp>
        <p:nvSpPr>
          <p:cNvPr id="11" name="Espace réservé de la date 10"/>
          <p:cNvSpPr>
            <a:spLocks noGrp="1"/>
          </p:cNvSpPr>
          <p:nvPr>
            <p:ph type="dt" sz="half" idx="2"/>
          </p:nvPr>
        </p:nvSpPr>
        <p:spPr>
          <a:xfrm>
            <a:off x="20402550" y="480063"/>
            <a:ext cx="7920990" cy="1820228"/>
          </a:xfrm>
          <a:prstGeom prst="rect">
            <a:avLst/>
          </a:prstGeom>
        </p:spPr>
        <p:txBody>
          <a:bodyPr vert="horz" lIns="411480" tIns="205740" rIns="411480" bIns="205740"/>
          <a:lstStyle>
            <a:lvl1pPr algn="l" eaLnBrk="1" latinLnBrk="0" hangingPunct="1">
              <a:defRPr kumimoji="0" sz="5400">
                <a:solidFill>
                  <a:schemeClr val="accent1">
                    <a:shade val="75000"/>
                  </a:schemeClr>
                </a:solidFill>
              </a:defRPr>
            </a:lvl1pPr>
          </a:lstStyle>
          <a:p>
            <a:pPr>
              <a:defRPr/>
            </a:pPr>
            <a:endParaRPr lang="en-US"/>
          </a:p>
        </p:txBody>
      </p:sp>
      <p:sp>
        <p:nvSpPr>
          <p:cNvPr id="28" name="Espace réservé du pied de page 27"/>
          <p:cNvSpPr>
            <a:spLocks noGrp="1"/>
          </p:cNvSpPr>
          <p:nvPr>
            <p:ph type="ftr" sz="quarter" idx="3"/>
          </p:nvPr>
        </p:nvSpPr>
        <p:spPr>
          <a:xfrm>
            <a:off x="9841230" y="480063"/>
            <a:ext cx="10561320" cy="1820228"/>
          </a:xfrm>
          <a:prstGeom prst="rect">
            <a:avLst/>
          </a:prstGeom>
        </p:spPr>
        <p:txBody>
          <a:bodyPr vert="horz" lIns="411480" tIns="205740" rIns="411480" bIns="205740"/>
          <a:lstStyle>
            <a:lvl1pPr algn="r" eaLnBrk="1" latinLnBrk="0" hangingPunct="1">
              <a:defRPr kumimoji="0" sz="5400">
                <a:solidFill>
                  <a:schemeClr val="accent1">
                    <a:shade val="75000"/>
                  </a:schemeClr>
                </a:solidFill>
              </a:defRPr>
            </a:lvl1pPr>
          </a:lstStyle>
          <a:p>
            <a:pPr>
              <a:defRPr/>
            </a:pPr>
            <a:endParaRPr lang="en-US"/>
          </a:p>
        </p:txBody>
      </p:sp>
      <p:sp>
        <p:nvSpPr>
          <p:cNvPr id="5" name="Espace réservé du numéro de diapositive 4"/>
          <p:cNvSpPr>
            <a:spLocks noGrp="1"/>
          </p:cNvSpPr>
          <p:nvPr>
            <p:ph type="sldNum" sz="quarter" idx="4"/>
          </p:nvPr>
        </p:nvSpPr>
        <p:spPr>
          <a:xfrm>
            <a:off x="25923240" y="40805103"/>
            <a:ext cx="2400300" cy="1540193"/>
          </a:xfrm>
          <a:prstGeom prst="rect">
            <a:avLst/>
          </a:prstGeom>
        </p:spPr>
        <p:txBody>
          <a:bodyPr vert="horz" lIns="411480" tIns="205740" rIns="411480" bIns="205740"/>
          <a:lstStyle>
            <a:lvl1pPr algn="r" eaLnBrk="1" latinLnBrk="0" hangingPunct="1">
              <a:defRPr kumimoji="0" sz="5400">
                <a:solidFill>
                  <a:schemeClr val="accent1">
                    <a:shade val="75000"/>
                  </a:schemeClr>
                </a:solidFill>
              </a:defRPr>
            </a:lvl1pPr>
          </a:lstStyle>
          <a:p>
            <a:pPr>
              <a:defRPr/>
            </a:pPr>
            <a:fld id="{6014CD5F-2915-4A8F-8678-4A81C212C2F1}" type="slidenum">
              <a:rPr lang="fr-FR" smtClean="0"/>
              <a:pPr>
                <a:defRPr/>
              </a:pPr>
              <a:t>‹N°›</a:t>
            </a:fld>
            <a:endParaRPr lang="fr-FR"/>
          </a:p>
        </p:txBody>
      </p:sp>
      <p:sp>
        <p:nvSpPr>
          <p:cNvPr id="10" name="Espace réservé du titre 9"/>
          <p:cNvSpPr>
            <a:spLocks noGrp="1"/>
          </p:cNvSpPr>
          <p:nvPr>
            <p:ph type="title"/>
          </p:nvPr>
        </p:nvSpPr>
        <p:spPr>
          <a:xfrm>
            <a:off x="960120" y="2880360"/>
            <a:ext cx="27363420" cy="5280660"/>
          </a:xfrm>
          <a:prstGeom prst="rect">
            <a:avLst/>
          </a:prstGeom>
        </p:spPr>
        <p:txBody>
          <a:bodyPr vert="horz" lIns="411480" tIns="205740" rIns="411480" bIns="205740" anchor="ctr">
            <a:normAutofit/>
          </a:bodyPr>
          <a:lstStyle/>
          <a:p>
            <a:r>
              <a:rPr kumimoji="0" lang="fr-FR" smtClean="0"/>
              <a:t>Cliquez pour modifier le style du titre</a:t>
            </a:r>
            <a:endParaRPr kumimoji="0" lang="en-US"/>
          </a:p>
        </p:txBody>
      </p:sp>
      <p:sp>
        <p:nvSpPr>
          <p:cNvPr id="9" name="Connecteur droit 8"/>
          <p:cNvSpPr>
            <a:spLocks noChangeShapeType="1"/>
          </p:cNvSpPr>
          <p:nvPr/>
        </p:nvSpPr>
        <p:spPr bwMode="auto">
          <a:xfrm>
            <a:off x="1620202" y="6620661"/>
            <a:ext cx="27183398" cy="15000"/>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411480" tIns="205740" rIns="411480" bIns="205740" anchor="t" compatLnSpc="1"/>
          <a:lstStyle/>
          <a:p>
            <a:endParaRPr kumimoji="0" lang="en-US"/>
          </a:p>
        </p:txBody>
      </p:sp>
      <p:sp>
        <p:nvSpPr>
          <p:cNvPr id="12" name="Connecteur droit 11"/>
          <p:cNvSpPr>
            <a:spLocks noChangeShapeType="1"/>
          </p:cNvSpPr>
          <p:nvPr/>
        </p:nvSpPr>
        <p:spPr bwMode="auto">
          <a:xfrm>
            <a:off x="1620202" y="6665315"/>
            <a:ext cx="27183398" cy="15000"/>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411480" tIns="205740" rIns="411480" bIns="205740" anchor="t" compatLnSpc="1"/>
          <a:lstStyle/>
          <a:p>
            <a:endParaRPr kumimoji="0" lang="en-US"/>
          </a:p>
        </p:txBody>
      </p:sp>
    </p:spTree>
  </p:cSld>
  <p:clrMap bg1="lt1" tx1="dk1" bg2="lt2" tx2="dk2" accent1="accent1" accent2="accent2" accent3="accent3" accent4="accent4" accent5="accent5" accent6="accent6" hlink="hlink" folHlink="folHlink"/>
  <p:sldLayoutIdLst>
    <p:sldLayoutId id="2147483799" r:id="rId1"/>
    <p:sldLayoutId id="2147483800" r:id="rId2"/>
    <p:sldLayoutId id="2147483801" r:id="rId3"/>
    <p:sldLayoutId id="2147483802" r:id="rId4"/>
    <p:sldLayoutId id="2147483803" r:id="rId5"/>
    <p:sldLayoutId id="2147483804" r:id="rId6"/>
    <p:sldLayoutId id="2147483805" r:id="rId7"/>
    <p:sldLayoutId id="2147483806" r:id="rId8"/>
    <p:sldLayoutId id="2147483807" r:id="rId9"/>
    <p:sldLayoutId id="2147483808" r:id="rId10"/>
    <p:sldLayoutId id="2147483809" r:id="rId11"/>
    <p:sldLayoutId id="2147483810" r:id="rId12"/>
  </p:sldLayoutIdLst>
  <p:txStyles>
    <p:titleStyle>
      <a:lvl1pPr algn="l" rtl="1" eaLnBrk="1" latinLnBrk="0" hangingPunct="1">
        <a:spcBef>
          <a:spcPct val="0"/>
        </a:spcBef>
        <a:buNone/>
        <a:defRPr kumimoji="0" sz="16200" kern="1200" cap="all" baseline="0">
          <a:solidFill>
            <a:schemeClr val="tx2"/>
          </a:solidFill>
          <a:effectLst>
            <a:reflection blurRad="12700" stA="48000" endA="300" endPos="55000" dir="5400000" sy="-90000" algn="bl" rotWithShape="0"/>
          </a:effectLst>
          <a:latin typeface="+mj-lt"/>
          <a:ea typeface="+mj-ea"/>
          <a:cs typeface="+mj-cs"/>
        </a:defRPr>
      </a:lvl1pPr>
    </p:titleStyle>
    <p:bodyStyle>
      <a:lvl1pPr marL="1543050" indent="-1543050" algn="r" rtl="1" eaLnBrk="1" latinLnBrk="0" hangingPunct="1">
        <a:spcBef>
          <a:spcPct val="20000"/>
        </a:spcBef>
        <a:buClr>
          <a:schemeClr val="accent1"/>
        </a:buClr>
        <a:buSzPct val="70000"/>
        <a:buFont typeface="Wingdings 2"/>
        <a:buChar char=""/>
        <a:defRPr kumimoji="0" sz="14400" kern="1200">
          <a:solidFill>
            <a:schemeClr val="tx2"/>
          </a:solidFill>
          <a:latin typeface="+mn-lt"/>
          <a:ea typeface="+mn-ea"/>
          <a:cs typeface="+mn-cs"/>
        </a:defRPr>
      </a:lvl1pPr>
      <a:lvl2pPr marL="3343275" indent="-1285875" algn="r" rtl="1" eaLnBrk="1" latinLnBrk="0" hangingPunct="1">
        <a:spcBef>
          <a:spcPct val="20000"/>
        </a:spcBef>
        <a:buClr>
          <a:schemeClr val="accent1"/>
        </a:buClr>
        <a:buSzPct val="70000"/>
        <a:buFont typeface="Wingdings 2"/>
        <a:buChar char=""/>
        <a:defRPr kumimoji="0" sz="12600" kern="1200">
          <a:solidFill>
            <a:schemeClr val="tx2"/>
          </a:solidFill>
          <a:latin typeface="+mn-lt"/>
          <a:ea typeface="+mn-ea"/>
          <a:cs typeface="+mn-cs"/>
        </a:defRPr>
      </a:lvl2pPr>
      <a:lvl3pPr marL="5143500" indent="-1028700" algn="r" rtl="1" eaLnBrk="1" latinLnBrk="0" hangingPunct="1">
        <a:spcBef>
          <a:spcPct val="20000"/>
        </a:spcBef>
        <a:buClr>
          <a:schemeClr val="accent1"/>
        </a:buClr>
        <a:buSzPct val="70000"/>
        <a:buFont typeface="Wingdings 2"/>
        <a:buChar char=""/>
        <a:defRPr kumimoji="0" sz="10800" kern="1200">
          <a:solidFill>
            <a:schemeClr val="tx2"/>
          </a:solidFill>
          <a:latin typeface="+mn-lt"/>
          <a:ea typeface="+mn-ea"/>
          <a:cs typeface="+mn-cs"/>
        </a:defRPr>
      </a:lvl3pPr>
      <a:lvl4pPr marL="7200900" indent="-1028700" algn="r" rtl="1" eaLnBrk="1" latinLnBrk="0" hangingPunct="1">
        <a:spcBef>
          <a:spcPct val="20000"/>
        </a:spcBef>
        <a:buClr>
          <a:schemeClr val="accent1"/>
        </a:buClr>
        <a:buSzPct val="70000"/>
        <a:buFont typeface="Wingdings 2"/>
        <a:buChar char=""/>
        <a:defRPr kumimoji="0" sz="9000" kern="1200">
          <a:solidFill>
            <a:schemeClr val="tx2"/>
          </a:solidFill>
          <a:latin typeface="+mn-lt"/>
          <a:ea typeface="+mn-ea"/>
          <a:cs typeface="+mn-cs"/>
        </a:defRPr>
      </a:lvl4pPr>
      <a:lvl5pPr marL="9258300" indent="-1028700" algn="r" rtl="1" eaLnBrk="1" latinLnBrk="0" hangingPunct="1">
        <a:spcBef>
          <a:spcPct val="20000"/>
        </a:spcBef>
        <a:buClr>
          <a:schemeClr val="accent1"/>
        </a:buClr>
        <a:buSzPct val="60000"/>
        <a:buFont typeface="Wingdings 2"/>
        <a:buChar char=""/>
        <a:defRPr kumimoji="0" sz="8100" kern="1200">
          <a:solidFill>
            <a:schemeClr val="tx2"/>
          </a:solidFill>
          <a:latin typeface="+mn-lt"/>
          <a:ea typeface="+mn-ea"/>
          <a:cs typeface="+mn-cs"/>
        </a:defRPr>
      </a:lvl5pPr>
      <a:lvl6pPr marL="11315700" indent="-1028700" algn="r" rtl="1" eaLnBrk="1" latinLnBrk="0" hangingPunct="1">
        <a:spcBef>
          <a:spcPct val="20000"/>
        </a:spcBef>
        <a:buClr>
          <a:schemeClr val="accent1"/>
        </a:buClr>
        <a:buSzPct val="60000"/>
        <a:buFont typeface="Wingdings 2"/>
        <a:buChar char=""/>
        <a:defRPr kumimoji="0" sz="8100" kern="1200">
          <a:solidFill>
            <a:schemeClr val="tx2"/>
          </a:solidFill>
          <a:latin typeface="+mn-lt"/>
          <a:ea typeface="+mn-ea"/>
          <a:cs typeface="+mn-cs"/>
        </a:defRPr>
      </a:lvl6pPr>
      <a:lvl7pPr marL="13373100" indent="-1028700" algn="r" rtl="1" eaLnBrk="1" latinLnBrk="0" hangingPunct="1">
        <a:spcBef>
          <a:spcPct val="20000"/>
        </a:spcBef>
        <a:buClr>
          <a:schemeClr val="accent1"/>
        </a:buClr>
        <a:buSzPct val="60000"/>
        <a:buFont typeface="Wingdings 2"/>
        <a:buChar char=""/>
        <a:defRPr kumimoji="0" sz="7200" kern="1200">
          <a:solidFill>
            <a:schemeClr val="tx2"/>
          </a:solidFill>
          <a:latin typeface="+mn-lt"/>
          <a:ea typeface="+mn-ea"/>
          <a:cs typeface="+mn-cs"/>
        </a:defRPr>
      </a:lvl7pPr>
      <a:lvl8pPr marL="15430500" indent="-1028700" algn="r" rtl="1" eaLnBrk="1" latinLnBrk="0" hangingPunct="1">
        <a:spcBef>
          <a:spcPct val="20000"/>
        </a:spcBef>
        <a:buClr>
          <a:schemeClr val="accent1"/>
        </a:buClr>
        <a:buSzPct val="60000"/>
        <a:buFont typeface="Wingdings 2"/>
        <a:buChar char=""/>
        <a:defRPr kumimoji="0" sz="7200" kern="1200" baseline="0">
          <a:solidFill>
            <a:schemeClr val="tx2"/>
          </a:solidFill>
          <a:latin typeface="+mn-lt"/>
          <a:ea typeface="+mn-ea"/>
          <a:cs typeface="+mn-cs"/>
        </a:defRPr>
      </a:lvl8pPr>
      <a:lvl9pPr marL="17487900" indent="-1028700" algn="r" rtl="1" eaLnBrk="1" latinLnBrk="0" hangingPunct="1">
        <a:spcBef>
          <a:spcPct val="20000"/>
        </a:spcBef>
        <a:buClr>
          <a:schemeClr val="accent1"/>
        </a:buClr>
        <a:buSzPct val="60000"/>
        <a:buFont typeface="Wingdings 2"/>
        <a:buChar char=""/>
        <a:defRPr kumimoji="0" sz="6300" kern="1200" baseline="0">
          <a:solidFill>
            <a:schemeClr val="tx2"/>
          </a:solidFill>
          <a:latin typeface="+mn-lt"/>
          <a:ea typeface="+mn-ea"/>
          <a:cs typeface="+mn-cs"/>
        </a:defRPr>
      </a:lvl9pPr>
    </p:bodyStyle>
    <p:otherStyle>
      <a:lvl1pPr marL="0" algn="r" rtl="1" eaLnBrk="1" latinLnBrk="0" hangingPunct="1">
        <a:defRPr kumimoji="0" kern="1200">
          <a:solidFill>
            <a:schemeClr val="tx1"/>
          </a:solidFill>
          <a:latin typeface="+mn-lt"/>
          <a:ea typeface="+mn-ea"/>
          <a:cs typeface="+mn-cs"/>
        </a:defRPr>
      </a:lvl1pPr>
      <a:lvl2pPr marL="2057400" algn="r" rtl="1" eaLnBrk="1" latinLnBrk="0" hangingPunct="1">
        <a:defRPr kumimoji="0" kern="1200">
          <a:solidFill>
            <a:schemeClr val="tx1"/>
          </a:solidFill>
          <a:latin typeface="+mn-lt"/>
          <a:ea typeface="+mn-ea"/>
          <a:cs typeface="+mn-cs"/>
        </a:defRPr>
      </a:lvl2pPr>
      <a:lvl3pPr marL="4114800" algn="r" rtl="1" eaLnBrk="1" latinLnBrk="0" hangingPunct="1">
        <a:defRPr kumimoji="0" kern="1200">
          <a:solidFill>
            <a:schemeClr val="tx1"/>
          </a:solidFill>
          <a:latin typeface="+mn-lt"/>
          <a:ea typeface="+mn-ea"/>
          <a:cs typeface="+mn-cs"/>
        </a:defRPr>
      </a:lvl3pPr>
      <a:lvl4pPr marL="6172200" algn="r" rtl="1" eaLnBrk="1" latinLnBrk="0" hangingPunct="1">
        <a:defRPr kumimoji="0" kern="1200">
          <a:solidFill>
            <a:schemeClr val="tx1"/>
          </a:solidFill>
          <a:latin typeface="+mn-lt"/>
          <a:ea typeface="+mn-ea"/>
          <a:cs typeface="+mn-cs"/>
        </a:defRPr>
      </a:lvl4pPr>
      <a:lvl5pPr marL="8229600" algn="r" rtl="1" eaLnBrk="1" latinLnBrk="0" hangingPunct="1">
        <a:defRPr kumimoji="0" kern="1200">
          <a:solidFill>
            <a:schemeClr val="tx1"/>
          </a:solidFill>
          <a:latin typeface="+mn-lt"/>
          <a:ea typeface="+mn-ea"/>
          <a:cs typeface="+mn-cs"/>
        </a:defRPr>
      </a:lvl5pPr>
      <a:lvl6pPr marL="10287000" algn="r" rtl="1" eaLnBrk="1" latinLnBrk="0" hangingPunct="1">
        <a:defRPr kumimoji="0" kern="1200">
          <a:solidFill>
            <a:schemeClr val="tx1"/>
          </a:solidFill>
          <a:latin typeface="+mn-lt"/>
          <a:ea typeface="+mn-ea"/>
          <a:cs typeface="+mn-cs"/>
        </a:defRPr>
      </a:lvl6pPr>
      <a:lvl7pPr marL="12344400" algn="r" rtl="1" eaLnBrk="1" latinLnBrk="0" hangingPunct="1">
        <a:defRPr kumimoji="0" kern="1200">
          <a:solidFill>
            <a:schemeClr val="tx1"/>
          </a:solidFill>
          <a:latin typeface="+mn-lt"/>
          <a:ea typeface="+mn-ea"/>
          <a:cs typeface="+mn-cs"/>
        </a:defRPr>
      </a:lvl7pPr>
      <a:lvl8pPr marL="14401800" algn="r" rtl="1" eaLnBrk="1" latinLnBrk="0" hangingPunct="1">
        <a:defRPr kumimoji="0" kern="1200">
          <a:solidFill>
            <a:schemeClr val="tx1"/>
          </a:solidFill>
          <a:latin typeface="+mn-lt"/>
          <a:ea typeface="+mn-ea"/>
          <a:cs typeface="+mn-cs"/>
        </a:defRPr>
      </a:lvl8pPr>
      <a:lvl9pPr marL="16459200" algn="r" rtl="1"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12.xml"/><Relationship Id="rId4" Type="http://schemas.openxmlformats.org/officeDocument/2006/relationships/image" Target="../media/image4.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Rectangle 31"/>
          <p:cNvSpPr/>
          <p:nvPr/>
        </p:nvSpPr>
        <p:spPr>
          <a:xfrm>
            <a:off x="3079366" y="602285"/>
            <a:ext cx="23288788" cy="3354763"/>
          </a:xfrm>
          <a:prstGeom prst="rect">
            <a:avLst/>
          </a:prstGeom>
          <a:ln/>
        </p:spPr>
        <p:style>
          <a:lnRef idx="1">
            <a:schemeClr val="accent1"/>
          </a:lnRef>
          <a:fillRef idx="2">
            <a:schemeClr val="accent1"/>
          </a:fillRef>
          <a:effectRef idx="1">
            <a:schemeClr val="accent1"/>
          </a:effectRef>
          <a:fontRef idx="minor">
            <a:schemeClr val="dk1"/>
          </a:fontRef>
        </p:style>
        <p:txBody>
          <a:bodyPr lIns="91422" tIns="45711" rIns="91422" bIns="45711" anchorCtr="1">
            <a:prstTxWarp prst="textPlain">
              <a:avLst>
                <a:gd name="adj" fmla="val 50524"/>
              </a:avLst>
            </a:prstTxWarp>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rtl="1" fontAlgn="auto">
              <a:spcBef>
                <a:spcPts val="0"/>
              </a:spcBef>
              <a:spcAft>
                <a:spcPts val="0"/>
              </a:spcAft>
              <a:defRPr/>
            </a:pPr>
            <a:r>
              <a:rPr lang="ar-DZ" sz="4100" b="1" dirty="0" smtClean="0">
                <a:ln w="11430"/>
                <a:solidFill>
                  <a:schemeClr val="tx1"/>
                </a:solidFill>
                <a:effectLst>
                  <a:outerShdw blurRad="50800" dist="39000" dir="5460000" algn="tl">
                    <a:srgbClr val="000000">
                      <a:alpha val="38000"/>
                    </a:srgbClr>
                  </a:outerShdw>
                </a:effectLst>
                <a:latin typeface="Traditional Arabic" panose="02020603050405020304" pitchFamily="18" charset="-78"/>
                <a:cs typeface="Traditional Arabic" panose="02020603050405020304" pitchFamily="18" charset="-78"/>
              </a:rPr>
              <a:t>كلية العلوم الاقتصادية والتجارية وعلوم التسيير </a:t>
            </a:r>
          </a:p>
          <a:p>
            <a:pPr algn="ctr" rtl="1" fontAlgn="auto">
              <a:spcBef>
                <a:spcPts val="0"/>
              </a:spcBef>
              <a:spcAft>
                <a:spcPts val="0"/>
              </a:spcAft>
              <a:defRPr/>
            </a:pPr>
            <a:r>
              <a:rPr lang="ar-DZ" sz="4100" b="1" dirty="0" smtClean="0">
                <a:ln w="11430"/>
                <a:solidFill>
                  <a:schemeClr val="tx1"/>
                </a:solidFill>
                <a:effectLst>
                  <a:outerShdw blurRad="50800" dist="39000" dir="5460000" algn="tl">
                    <a:srgbClr val="000000">
                      <a:alpha val="38000"/>
                    </a:srgbClr>
                  </a:outerShdw>
                </a:effectLst>
                <a:latin typeface="Traditional Arabic" panose="02020603050405020304" pitchFamily="18" charset="-78"/>
                <a:cs typeface="Traditional Arabic" panose="02020603050405020304" pitchFamily="18" charset="-78"/>
              </a:rPr>
              <a:t>قسم العلوم الاقتصادية </a:t>
            </a:r>
          </a:p>
          <a:p>
            <a:pPr algn="ctr" rtl="1" fontAlgn="auto">
              <a:spcBef>
                <a:spcPts val="0"/>
              </a:spcBef>
              <a:spcAft>
                <a:spcPts val="0"/>
              </a:spcAft>
              <a:defRPr/>
            </a:pPr>
            <a:r>
              <a:rPr lang="ar-DZ" sz="4100" b="1" dirty="0" smtClean="0">
                <a:ln w="11430"/>
                <a:solidFill>
                  <a:schemeClr val="tx1"/>
                </a:solidFill>
                <a:effectLst>
                  <a:outerShdw blurRad="50800" dist="39000" dir="5460000" algn="tl">
                    <a:srgbClr val="000000">
                      <a:alpha val="38000"/>
                    </a:srgbClr>
                  </a:outerShdw>
                </a:effectLst>
                <a:latin typeface="Traditional Arabic" panose="02020603050405020304" pitchFamily="18" charset="-78"/>
                <a:cs typeface="Traditional Arabic" panose="02020603050405020304" pitchFamily="18" charset="-78"/>
              </a:rPr>
              <a:t>العنون :تسيير النفايات في مؤسسات التكرير النفط واثرها على المحيط  الطبيعي </a:t>
            </a:r>
            <a:endParaRPr lang="en-US" sz="4100" b="1" dirty="0">
              <a:ln w="11430"/>
              <a:solidFill>
                <a:schemeClr val="tx1"/>
              </a:solidFill>
              <a:effectLst>
                <a:outerShdw blurRad="50800" dist="39000" dir="5460000" algn="tl">
                  <a:srgbClr val="000000">
                    <a:alpha val="38000"/>
                  </a:srgbClr>
                </a:outerShdw>
              </a:effectLst>
              <a:latin typeface="Traditional Arabic" panose="02020603050405020304" pitchFamily="18" charset="-78"/>
              <a:cs typeface="Traditional Arabic" panose="02020603050405020304" pitchFamily="18" charset="-78"/>
            </a:endParaRPr>
          </a:p>
        </p:txBody>
      </p:sp>
      <p:pic>
        <p:nvPicPr>
          <p:cNvPr id="29" name="Picture 193" descr="Univ-Sigle"/>
          <p:cNvPicPr>
            <a:picLocks noChangeAspect="1"/>
          </p:cNvPicPr>
          <p:nvPr/>
        </p:nvPicPr>
        <p:blipFill>
          <a:blip r:embed="rId3" cstate="print"/>
          <a:stretch>
            <a:fillRect/>
          </a:stretch>
        </p:blipFill>
        <p:spPr>
          <a:xfrm>
            <a:off x="227560" y="1427576"/>
            <a:ext cx="2341559" cy="2500331"/>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11270" name="Rectangle 30"/>
          <p:cNvSpPr>
            <a:spLocks noChangeArrowheads="1"/>
          </p:cNvSpPr>
          <p:nvPr/>
        </p:nvSpPr>
        <p:spPr bwMode="auto">
          <a:xfrm>
            <a:off x="55316" y="3957048"/>
            <a:ext cx="2686049" cy="1569642"/>
          </a:xfrm>
          <a:prstGeom prst="rect">
            <a:avLst/>
          </a:prstGeom>
          <a:noFill/>
          <a:ln w="9525">
            <a:noFill/>
            <a:miter lim="800000"/>
            <a:headEnd/>
            <a:tailEnd/>
          </a:ln>
        </p:spPr>
        <p:txBody>
          <a:bodyPr lIns="91422" tIns="45711" rIns="91422" bIns="45711" anchorCtr="1">
            <a:spAutoFit/>
          </a:bodyPr>
          <a:lstStyle/>
          <a:p>
            <a:pPr algn="ctr"/>
            <a:r>
              <a:rPr lang="ar-DZ" sz="4800" b="1" dirty="0">
                <a:solidFill>
                  <a:srgbClr val="000000"/>
                </a:solidFill>
                <a:latin typeface="Traditional Arabic" panose="02020603050405020304" pitchFamily="18" charset="-78"/>
                <a:cs typeface="Traditional Arabic" panose="02020603050405020304" pitchFamily="18" charset="-78"/>
              </a:rPr>
              <a:t>جامعة قاصدي </a:t>
            </a:r>
            <a:r>
              <a:rPr lang="ar-DZ" sz="4800" b="1" dirty="0" err="1">
                <a:solidFill>
                  <a:srgbClr val="000000"/>
                </a:solidFill>
                <a:latin typeface="Traditional Arabic" panose="02020603050405020304" pitchFamily="18" charset="-78"/>
                <a:cs typeface="Traditional Arabic" panose="02020603050405020304" pitchFamily="18" charset="-78"/>
              </a:rPr>
              <a:t>مرباح</a:t>
            </a:r>
            <a:r>
              <a:rPr lang="ar-DZ" sz="4800" b="1" dirty="0">
                <a:solidFill>
                  <a:srgbClr val="000000"/>
                </a:solidFill>
                <a:latin typeface="Traditional Arabic" panose="02020603050405020304" pitchFamily="18" charset="-78"/>
                <a:cs typeface="Traditional Arabic" panose="02020603050405020304" pitchFamily="18" charset="-78"/>
              </a:rPr>
              <a:t> </a:t>
            </a:r>
            <a:r>
              <a:rPr lang="ar-DZ" sz="4800" b="1" dirty="0" err="1">
                <a:solidFill>
                  <a:srgbClr val="000000"/>
                </a:solidFill>
                <a:latin typeface="Traditional Arabic" panose="02020603050405020304" pitchFamily="18" charset="-78"/>
                <a:cs typeface="Traditional Arabic" panose="02020603050405020304" pitchFamily="18" charset="-78"/>
              </a:rPr>
              <a:t>ورقلة</a:t>
            </a:r>
            <a:endParaRPr lang="ar-DZ" sz="4800" b="1" dirty="0">
              <a:solidFill>
                <a:srgbClr val="000000"/>
              </a:solidFill>
              <a:latin typeface="Traditional Arabic" panose="02020603050405020304" pitchFamily="18" charset="-78"/>
              <a:cs typeface="Traditional Arabic" panose="02020603050405020304" pitchFamily="18" charset="-78"/>
            </a:endParaRPr>
          </a:p>
        </p:txBody>
      </p:sp>
      <p:sp>
        <p:nvSpPr>
          <p:cNvPr id="11276" name="Rectangle 18"/>
          <p:cNvSpPr>
            <a:spLocks noChangeArrowheads="1"/>
          </p:cNvSpPr>
          <p:nvPr/>
        </p:nvSpPr>
        <p:spPr bwMode="auto">
          <a:xfrm>
            <a:off x="11418094" y="34624544"/>
            <a:ext cx="10009112" cy="1008112"/>
          </a:xfrm>
          <a:prstGeom prst="rect">
            <a:avLst/>
          </a:prstGeom>
          <a:solidFill>
            <a:srgbClr val="7030A0"/>
          </a:solidFill>
          <a:ln>
            <a:headEnd/>
            <a:tailEnd/>
          </a:ln>
        </p:spPr>
        <p:style>
          <a:lnRef idx="2">
            <a:schemeClr val="accent1">
              <a:shade val="50000"/>
            </a:schemeClr>
          </a:lnRef>
          <a:fillRef idx="1">
            <a:schemeClr val="accent1"/>
          </a:fillRef>
          <a:effectRef idx="0">
            <a:schemeClr val="accent1"/>
          </a:effectRef>
          <a:fontRef idx="minor">
            <a:schemeClr val="lt1"/>
          </a:fontRef>
        </p:style>
        <p:txBody>
          <a:bodyPr wrap="none" lIns="91422" tIns="45711" rIns="91422" bIns="45711" anchor="ctr"/>
          <a:lstStyle/>
          <a:p>
            <a:pPr algn="r" rtl="1"/>
            <a:endParaRPr lang="ar-DZ">
              <a:solidFill>
                <a:srgbClr val="000000"/>
              </a:solidFill>
              <a:latin typeface="Tahoma" pitchFamily="34" charset="0"/>
            </a:endParaRPr>
          </a:p>
        </p:txBody>
      </p:sp>
      <p:sp>
        <p:nvSpPr>
          <p:cNvPr id="38" name="Text Box 23"/>
          <p:cNvSpPr txBox="1"/>
          <p:nvPr/>
        </p:nvSpPr>
        <p:spPr>
          <a:xfrm>
            <a:off x="13630096" y="34771412"/>
            <a:ext cx="4929189" cy="714376"/>
          </a:xfrm>
          <a:prstGeom prst="rect">
            <a:avLst/>
          </a:prstGeom>
          <a:solidFill>
            <a:schemeClr val="accent2">
              <a:lumMod val="40000"/>
              <a:lumOff val="60000"/>
            </a:schemeClr>
          </a:solidFill>
          <a:ln>
            <a:noFill/>
          </a:ln>
          <a:effectLst>
            <a:outerShdw dist="27944" dir="5400000" algn="tl">
              <a:srgbClr val="000000">
                <a:alpha val="32000"/>
              </a:srgbClr>
            </a:outerShdw>
          </a:effectLst>
        </p:spPr>
        <p:txBody>
          <a:bodyPr wrap="none" lIns="115151" tIns="45702" rIns="91404" bIns="45702" anchor="ctr" anchorCtr="1"/>
          <a:lstStyle/>
          <a:p>
            <a:pPr algn="ctr" defTabSz="4179051" fontAlgn="auto">
              <a:spcBef>
                <a:spcPts val="2601"/>
              </a:spcBef>
              <a:spcAft>
                <a:spcPts val="0"/>
              </a:spcAft>
              <a:defRPr sz="1800" b="0" i="0" u="none" strike="noStrike" kern="0" cap="none" spc="0" baseline="0">
                <a:solidFill>
                  <a:srgbClr val="000000"/>
                </a:solidFill>
                <a:uFillTx/>
              </a:defRPr>
            </a:pPr>
            <a:r>
              <a:rPr lang="ar-DZ" sz="4500" b="1" kern="0" dirty="0">
                <a:solidFill>
                  <a:srgbClr val="000000"/>
                </a:solidFill>
                <a:latin typeface="Arial" pitchFamily="34"/>
                <a:cs typeface="+mn-cs"/>
              </a:rPr>
              <a:t>أهداف الدراسة</a:t>
            </a:r>
            <a:endParaRPr lang="fr-FR" sz="4500" b="1" kern="0" dirty="0">
              <a:solidFill>
                <a:srgbClr val="000000"/>
              </a:solidFill>
              <a:latin typeface="Arial" pitchFamily="34"/>
              <a:cs typeface="+mn-cs"/>
            </a:endParaRPr>
          </a:p>
        </p:txBody>
      </p:sp>
      <p:sp>
        <p:nvSpPr>
          <p:cNvPr id="11278" name="Rectangle 18"/>
          <p:cNvSpPr>
            <a:spLocks noChangeArrowheads="1"/>
          </p:cNvSpPr>
          <p:nvPr/>
        </p:nvSpPr>
        <p:spPr bwMode="auto">
          <a:xfrm>
            <a:off x="9712131" y="9651622"/>
            <a:ext cx="11401425" cy="928689"/>
          </a:xfrm>
          <a:prstGeom prst="rect">
            <a:avLst/>
          </a:prstGeom>
          <a:solidFill>
            <a:srgbClr val="7030A0"/>
          </a:solidFill>
          <a:ln>
            <a:headEnd/>
            <a:tailEnd/>
          </a:ln>
        </p:spPr>
        <p:style>
          <a:lnRef idx="2">
            <a:schemeClr val="accent1">
              <a:shade val="50000"/>
            </a:schemeClr>
          </a:lnRef>
          <a:fillRef idx="1">
            <a:schemeClr val="accent1"/>
          </a:fillRef>
          <a:effectRef idx="0">
            <a:schemeClr val="accent1"/>
          </a:effectRef>
          <a:fontRef idx="minor">
            <a:schemeClr val="lt1"/>
          </a:fontRef>
        </p:style>
        <p:txBody>
          <a:bodyPr wrap="none" lIns="91422" tIns="45711" rIns="91422" bIns="45711" anchor="ctr"/>
          <a:lstStyle/>
          <a:p>
            <a:pPr algn="r" rtl="1"/>
            <a:endParaRPr lang="ar-DZ" u="sng" dirty="0">
              <a:solidFill>
                <a:srgbClr val="000000"/>
              </a:solidFill>
              <a:latin typeface="Tahoma" pitchFamily="34" charset="0"/>
            </a:endParaRPr>
          </a:p>
        </p:txBody>
      </p:sp>
      <p:sp>
        <p:nvSpPr>
          <p:cNvPr id="43" name="Text Box 23"/>
          <p:cNvSpPr txBox="1"/>
          <p:nvPr/>
        </p:nvSpPr>
        <p:spPr>
          <a:xfrm>
            <a:off x="12509030" y="9633080"/>
            <a:ext cx="4929186" cy="714376"/>
          </a:xfrm>
          <a:prstGeom prst="rect">
            <a:avLst/>
          </a:prstGeom>
          <a:solidFill>
            <a:schemeClr val="accent2">
              <a:lumMod val="40000"/>
              <a:lumOff val="60000"/>
            </a:schemeClr>
          </a:solidFill>
          <a:ln>
            <a:noFill/>
          </a:ln>
          <a:effectLst>
            <a:outerShdw dist="27944" dir="5400000" algn="tl">
              <a:srgbClr val="000000">
                <a:alpha val="32000"/>
              </a:srgbClr>
            </a:outerShdw>
          </a:effectLst>
        </p:spPr>
        <p:txBody>
          <a:bodyPr wrap="none" lIns="115151" tIns="45702" rIns="91404" bIns="45702" anchor="ctr" anchorCtr="1"/>
          <a:lstStyle/>
          <a:p>
            <a:pPr algn="ctr" defTabSz="4179051" fontAlgn="auto">
              <a:spcBef>
                <a:spcPts val="2601"/>
              </a:spcBef>
              <a:spcAft>
                <a:spcPts val="0"/>
              </a:spcAft>
              <a:defRPr sz="1800" b="0" i="0" u="none" strike="noStrike" kern="0" cap="none" spc="0" baseline="0">
                <a:solidFill>
                  <a:srgbClr val="000000"/>
                </a:solidFill>
                <a:uFillTx/>
              </a:defRPr>
            </a:pPr>
            <a:r>
              <a:rPr lang="ar-DZ" sz="5400" b="1" kern="0" dirty="0" smtClean="0">
                <a:solidFill>
                  <a:srgbClr val="000000"/>
                </a:solidFill>
                <a:latin typeface="Traditional Arabic" panose="02020603050405020304" pitchFamily="18" charset="-78"/>
                <a:cs typeface="Traditional Arabic" panose="02020603050405020304" pitchFamily="18" charset="-78"/>
              </a:rPr>
              <a:t>مقدمة</a:t>
            </a:r>
            <a:endParaRPr lang="fr-FR" sz="5400" b="1" kern="0" dirty="0">
              <a:solidFill>
                <a:srgbClr val="000000"/>
              </a:solidFill>
              <a:latin typeface="Traditional Arabic" panose="02020603050405020304" pitchFamily="18" charset="-78"/>
              <a:cs typeface="Traditional Arabic" panose="02020603050405020304" pitchFamily="18" charset="-78"/>
            </a:endParaRPr>
          </a:p>
        </p:txBody>
      </p:sp>
      <p:sp>
        <p:nvSpPr>
          <p:cNvPr id="11284" name="Rectangle 18"/>
          <p:cNvSpPr>
            <a:spLocks noChangeArrowheads="1"/>
          </p:cNvSpPr>
          <p:nvPr/>
        </p:nvSpPr>
        <p:spPr bwMode="auto">
          <a:xfrm>
            <a:off x="3252255" y="27868891"/>
            <a:ext cx="9370292" cy="857247"/>
          </a:xfrm>
          <a:prstGeom prst="rect">
            <a:avLst/>
          </a:prstGeom>
          <a:solidFill>
            <a:srgbClr val="7030A0"/>
          </a:solidFill>
          <a:ln>
            <a:headEnd/>
            <a:tailEnd/>
          </a:ln>
        </p:spPr>
        <p:style>
          <a:lnRef idx="2">
            <a:schemeClr val="accent1">
              <a:shade val="50000"/>
            </a:schemeClr>
          </a:lnRef>
          <a:fillRef idx="1">
            <a:schemeClr val="accent1"/>
          </a:fillRef>
          <a:effectRef idx="0">
            <a:schemeClr val="accent1"/>
          </a:effectRef>
          <a:fontRef idx="minor">
            <a:schemeClr val="lt1"/>
          </a:fontRef>
        </p:style>
        <p:txBody>
          <a:bodyPr wrap="none" lIns="91422" tIns="45711" rIns="91422" bIns="45711" anchor="ctr"/>
          <a:lstStyle/>
          <a:p>
            <a:pPr algn="r" rtl="1"/>
            <a:endParaRPr lang="ar-DZ">
              <a:solidFill>
                <a:srgbClr val="000000"/>
              </a:solidFill>
              <a:latin typeface="Tahoma" pitchFamily="34" charset="0"/>
            </a:endParaRPr>
          </a:p>
        </p:txBody>
      </p:sp>
      <p:sp>
        <p:nvSpPr>
          <p:cNvPr id="49" name="Text Box 23"/>
          <p:cNvSpPr txBox="1"/>
          <p:nvPr/>
        </p:nvSpPr>
        <p:spPr>
          <a:xfrm>
            <a:off x="5853671" y="27807882"/>
            <a:ext cx="5429249" cy="720077"/>
          </a:xfrm>
          <a:prstGeom prst="rect">
            <a:avLst/>
          </a:prstGeom>
          <a:solidFill>
            <a:schemeClr val="accent1">
              <a:lumMod val="20000"/>
              <a:lumOff val="80000"/>
            </a:schemeClr>
          </a:solidFill>
          <a:ln>
            <a:noFill/>
          </a:ln>
          <a:effectLst>
            <a:outerShdw dist="27944" dir="5400000" algn="tl">
              <a:srgbClr val="000000">
                <a:alpha val="32000"/>
              </a:srgbClr>
            </a:outerShdw>
          </a:effectLst>
        </p:spPr>
        <p:txBody>
          <a:bodyPr wrap="none" lIns="115151" tIns="45702" rIns="91404" bIns="45702" anchor="ctr" anchorCtr="1"/>
          <a:lstStyle/>
          <a:p>
            <a:pPr marL="757089" indent="-671382" algn="ctr" defTabSz="4179051" rtl="1" fontAlgn="auto">
              <a:spcBef>
                <a:spcPts val="0"/>
              </a:spcBef>
              <a:spcAft>
                <a:spcPts val="0"/>
              </a:spcAft>
              <a:defRPr sz="1800" b="0" i="0" u="none" strike="noStrike" kern="0" cap="none" spc="0" baseline="0">
                <a:solidFill>
                  <a:srgbClr val="000000"/>
                </a:solidFill>
                <a:uFillTx/>
              </a:defRPr>
            </a:pPr>
            <a:r>
              <a:rPr lang="ar-DZ" sz="5400" b="1" kern="0" dirty="0">
                <a:solidFill>
                  <a:srgbClr val="000000"/>
                </a:solidFill>
                <a:latin typeface="Traditional Arabic" panose="02020603050405020304" pitchFamily="18" charset="-78"/>
                <a:cs typeface="Traditional Arabic" panose="02020603050405020304" pitchFamily="18" charset="-78"/>
              </a:rPr>
              <a:t>فرضيات الدراسة</a:t>
            </a:r>
          </a:p>
        </p:txBody>
      </p:sp>
      <p:sp>
        <p:nvSpPr>
          <p:cNvPr id="2" name="Rectangle à coins arrondis 1"/>
          <p:cNvSpPr/>
          <p:nvPr/>
        </p:nvSpPr>
        <p:spPr>
          <a:xfrm>
            <a:off x="3079366" y="4101065"/>
            <a:ext cx="10977860" cy="2576984"/>
          </a:xfrm>
          <a:prstGeom prst="roundRect">
            <a:avLst/>
          </a:prstGeom>
        </p:spPr>
        <p:style>
          <a:lnRef idx="1">
            <a:schemeClr val="accent1"/>
          </a:lnRef>
          <a:fillRef idx="2">
            <a:schemeClr val="accent1"/>
          </a:fillRef>
          <a:effectRef idx="1">
            <a:schemeClr val="accent1"/>
          </a:effectRef>
          <a:fontRef idx="minor">
            <a:schemeClr val="dk1"/>
          </a:fontRef>
        </p:style>
        <p:txBody>
          <a:bodyPr rtlCol="1" anchor="ctr"/>
          <a:lstStyle/>
          <a:p>
            <a:pPr algn="ctr"/>
            <a:r>
              <a:rPr lang="ar-DZ" sz="4800" dirty="0" err="1" smtClean="0">
                <a:latin typeface="Traditional Arabic" panose="02020603050405020304" pitchFamily="18" charset="-78"/>
                <a:cs typeface="Traditional Arabic" panose="02020603050405020304" pitchFamily="18" charset="-78"/>
              </a:rPr>
              <a:t>قوراح</a:t>
            </a:r>
            <a:r>
              <a:rPr lang="ar-DZ" sz="4800" dirty="0" smtClean="0">
                <a:latin typeface="Traditional Arabic" panose="02020603050405020304" pitchFamily="18" charset="-78"/>
                <a:cs typeface="Traditional Arabic" panose="02020603050405020304" pitchFamily="18" charset="-78"/>
              </a:rPr>
              <a:t> مصطفي</a:t>
            </a:r>
          </a:p>
          <a:p>
            <a:pPr algn="ctr"/>
            <a:r>
              <a:rPr lang="fr-FR" sz="4800" dirty="0" smtClean="0">
                <a:latin typeface="Traditional Arabic" panose="02020603050405020304" pitchFamily="18" charset="-78"/>
                <a:cs typeface="Traditional Arabic" panose="02020603050405020304" pitchFamily="18" charset="-78"/>
              </a:rPr>
              <a:t>Gouareh.m88@gmail.com</a:t>
            </a:r>
            <a:r>
              <a:rPr lang="ar-DZ" sz="4800" dirty="0" smtClean="0">
                <a:latin typeface="Traditional Arabic" panose="02020603050405020304" pitchFamily="18" charset="-78"/>
                <a:cs typeface="Traditional Arabic" panose="02020603050405020304" pitchFamily="18" charset="-78"/>
              </a:rPr>
              <a:t> </a:t>
            </a:r>
            <a:endParaRPr lang="ar-DZ" sz="4800" dirty="0">
              <a:latin typeface="Traditional Arabic" panose="02020603050405020304" pitchFamily="18" charset="-78"/>
              <a:cs typeface="Traditional Arabic" panose="02020603050405020304" pitchFamily="18" charset="-78"/>
            </a:endParaRPr>
          </a:p>
        </p:txBody>
      </p:sp>
      <p:sp>
        <p:nvSpPr>
          <p:cNvPr id="18" name="Organigramme : Processus 17"/>
          <p:cNvSpPr/>
          <p:nvPr/>
        </p:nvSpPr>
        <p:spPr>
          <a:xfrm>
            <a:off x="7937401" y="19213987"/>
            <a:ext cx="19226136" cy="5200379"/>
          </a:xfrm>
          <a:prstGeom prst="flowChartProcess">
            <a:avLst/>
          </a:prstGeom>
        </p:spPr>
        <p:style>
          <a:lnRef idx="1">
            <a:schemeClr val="accent1"/>
          </a:lnRef>
          <a:fillRef idx="2">
            <a:schemeClr val="accent1"/>
          </a:fillRef>
          <a:effectRef idx="1">
            <a:schemeClr val="accent1"/>
          </a:effectRef>
          <a:fontRef idx="minor">
            <a:schemeClr val="dk1"/>
          </a:fontRef>
        </p:style>
        <p:txBody>
          <a:bodyPr lIns="91422" tIns="45711" rIns="91422" bIns="45711" rtlCol="1" anchor="ctr"/>
          <a:lstStyle/>
          <a:p>
            <a:pPr algn="r" rtl="1"/>
            <a:r>
              <a:rPr lang="ar-SA" sz="5400" b="1" dirty="0">
                <a:latin typeface="Traditional Arabic" panose="02020603050405020304" pitchFamily="18" charset="-78"/>
                <a:cs typeface="Traditional Arabic" panose="02020603050405020304" pitchFamily="18" charset="-78"/>
              </a:rPr>
              <a:t>كيف تتم عميلة تسيير النفايات في مؤسسة تكرير النفايات النفط؟ وما هي آثارها على المحيط البيئي؟                                         </a:t>
            </a:r>
            <a:endParaRPr lang="en-US" sz="5400" b="1" dirty="0">
              <a:latin typeface="Traditional Arabic" panose="02020603050405020304" pitchFamily="18" charset="-78"/>
              <a:cs typeface="Traditional Arabic" panose="02020603050405020304" pitchFamily="18" charset="-78"/>
            </a:endParaRPr>
          </a:p>
          <a:p>
            <a:pPr algn="r" rtl="1"/>
            <a:r>
              <a:rPr lang="ar-SA" sz="5400" b="1" dirty="0">
                <a:latin typeface="Traditional Arabic" panose="02020603050405020304" pitchFamily="18" charset="-78"/>
                <a:cs typeface="Traditional Arabic" panose="02020603050405020304" pitchFamily="18" charset="-78"/>
              </a:rPr>
              <a:t>وبالتالي تتفرع عنه أسئلة فرعية تدور حول النقاط التالية</a:t>
            </a:r>
            <a:r>
              <a:rPr lang="fr-FR" sz="5400" b="1" dirty="0">
                <a:latin typeface="Traditional Arabic" panose="02020603050405020304" pitchFamily="18" charset="-78"/>
                <a:cs typeface="Traditional Arabic" panose="02020603050405020304" pitchFamily="18" charset="-78"/>
              </a:rPr>
              <a:t>:</a:t>
            </a:r>
            <a:endParaRPr lang="en-US" sz="5400" b="1" dirty="0">
              <a:latin typeface="Traditional Arabic" panose="02020603050405020304" pitchFamily="18" charset="-78"/>
              <a:cs typeface="Traditional Arabic" panose="02020603050405020304" pitchFamily="18" charset="-78"/>
            </a:endParaRPr>
          </a:p>
          <a:p>
            <a:pPr algn="r" rtl="1"/>
            <a:r>
              <a:rPr lang="ar-SA" sz="5400" b="1" dirty="0" smtClean="0">
                <a:latin typeface="Traditional Arabic" panose="02020603050405020304" pitchFamily="18" charset="-78"/>
                <a:cs typeface="Traditional Arabic" panose="02020603050405020304" pitchFamily="18" charset="-78"/>
              </a:rPr>
              <a:t>1-</a:t>
            </a:r>
            <a:r>
              <a:rPr lang="ar-DZ" sz="5400" b="1" dirty="0" smtClean="0">
                <a:latin typeface="Traditional Arabic" panose="02020603050405020304" pitchFamily="18" charset="-78"/>
                <a:cs typeface="Traditional Arabic" panose="02020603050405020304" pitchFamily="18" charset="-78"/>
              </a:rPr>
              <a:t>م</a:t>
            </a:r>
            <a:r>
              <a:rPr lang="ar-SA" sz="5400" b="1" dirty="0" smtClean="0">
                <a:latin typeface="Traditional Arabic" panose="02020603050405020304" pitchFamily="18" charset="-78"/>
                <a:cs typeface="Traditional Arabic" panose="02020603050405020304" pitchFamily="18" charset="-78"/>
              </a:rPr>
              <a:t>ا </a:t>
            </a:r>
            <a:r>
              <a:rPr lang="ar-SA" sz="5400" b="1" dirty="0">
                <a:latin typeface="Traditional Arabic" panose="02020603050405020304" pitchFamily="18" charset="-78"/>
                <a:cs typeface="Traditional Arabic" panose="02020603050405020304" pitchFamily="18" charset="-78"/>
              </a:rPr>
              <a:t>هي الطرق المتبعة في تسيير النفايات في مؤسسة تكرير النفط؟</a:t>
            </a:r>
            <a:endParaRPr lang="en-US" sz="5400" b="1" dirty="0">
              <a:latin typeface="Traditional Arabic" panose="02020603050405020304" pitchFamily="18" charset="-78"/>
              <a:cs typeface="Traditional Arabic" panose="02020603050405020304" pitchFamily="18" charset="-78"/>
            </a:endParaRPr>
          </a:p>
          <a:p>
            <a:pPr algn="r" rtl="1"/>
            <a:r>
              <a:rPr lang="ar-SA" sz="5400" b="1" dirty="0">
                <a:latin typeface="Traditional Arabic" panose="02020603050405020304" pitchFamily="18" charset="-78"/>
                <a:cs typeface="Traditional Arabic" panose="02020603050405020304" pitchFamily="18" charset="-78"/>
              </a:rPr>
              <a:t> </a:t>
            </a:r>
            <a:r>
              <a:rPr lang="ar-SA" sz="5400" b="1" dirty="0" smtClean="0">
                <a:latin typeface="Traditional Arabic" panose="02020603050405020304" pitchFamily="18" charset="-78"/>
                <a:cs typeface="Traditional Arabic" panose="02020603050405020304" pitchFamily="18" charset="-78"/>
              </a:rPr>
              <a:t>2-  </a:t>
            </a:r>
            <a:r>
              <a:rPr lang="ar-SA" sz="5400" b="1" dirty="0">
                <a:latin typeface="Traditional Arabic" panose="02020603050405020304" pitchFamily="18" charset="-78"/>
                <a:cs typeface="Traditional Arabic" panose="02020603050405020304" pitchFamily="18" charset="-78"/>
              </a:rPr>
              <a:t>ما هي القوانين المتبعة في مؤسسة تكرير </a:t>
            </a:r>
            <a:r>
              <a:rPr lang="ar-SA" sz="5400" b="1" dirty="0" smtClean="0">
                <a:latin typeface="Traditional Arabic" panose="02020603050405020304" pitchFamily="18" charset="-78"/>
                <a:cs typeface="Traditional Arabic" panose="02020603050405020304" pitchFamily="18" charset="-78"/>
              </a:rPr>
              <a:t>النفط</a:t>
            </a:r>
            <a:endParaRPr lang="en-US" sz="5400" b="1" dirty="0" smtClean="0">
              <a:latin typeface="Traditional Arabic" panose="02020603050405020304" pitchFamily="18" charset="-78"/>
              <a:cs typeface="Traditional Arabic" panose="02020603050405020304" pitchFamily="18" charset="-78"/>
            </a:endParaRPr>
          </a:p>
          <a:p>
            <a:pPr algn="r"/>
            <a:r>
              <a:rPr lang="ar-SA" sz="5400" b="1" dirty="0" smtClean="0">
                <a:latin typeface="Traditional Arabic" panose="02020603050405020304" pitchFamily="18" charset="-78"/>
                <a:cs typeface="Traditional Arabic" panose="02020603050405020304" pitchFamily="18" charset="-78"/>
              </a:rPr>
              <a:t>  3-   هل هناك تسيير بيئي داخل مركب صناعي جنوبي "حاسي مسعود" ؟</a:t>
            </a:r>
            <a:endParaRPr lang="en-US" sz="5400" b="1" dirty="0">
              <a:latin typeface="Traditional Arabic" panose="02020603050405020304" pitchFamily="18" charset="-78"/>
              <a:cs typeface="Traditional Arabic" panose="02020603050405020304" pitchFamily="18" charset="-78"/>
            </a:endParaRPr>
          </a:p>
        </p:txBody>
      </p:sp>
      <p:sp>
        <p:nvSpPr>
          <p:cNvPr id="19" name="Rectangle 18"/>
          <p:cNvSpPr>
            <a:spLocks noChangeArrowheads="1"/>
          </p:cNvSpPr>
          <p:nvPr/>
        </p:nvSpPr>
        <p:spPr bwMode="auto">
          <a:xfrm>
            <a:off x="11737504" y="18105216"/>
            <a:ext cx="11401425" cy="928689"/>
          </a:xfrm>
          <a:prstGeom prst="rect">
            <a:avLst/>
          </a:prstGeom>
          <a:solidFill>
            <a:srgbClr val="7030A0"/>
          </a:solidFill>
          <a:ln>
            <a:headEnd/>
            <a:tailEnd/>
          </a:ln>
        </p:spPr>
        <p:style>
          <a:lnRef idx="2">
            <a:schemeClr val="accent1">
              <a:shade val="50000"/>
            </a:schemeClr>
          </a:lnRef>
          <a:fillRef idx="1">
            <a:schemeClr val="accent1"/>
          </a:fillRef>
          <a:effectRef idx="0">
            <a:schemeClr val="accent1"/>
          </a:effectRef>
          <a:fontRef idx="minor">
            <a:schemeClr val="lt1"/>
          </a:fontRef>
        </p:style>
        <p:txBody>
          <a:bodyPr wrap="none" lIns="91422" tIns="45711" rIns="91422" bIns="45711" anchor="ctr"/>
          <a:lstStyle/>
          <a:p>
            <a:pPr algn="r" rtl="1"/>
            <a:endParaRPr lang="ar-DZ" u="sng" dirty="0">
              <a:solidFill>
                <a:srgbClr val="000000"/>
              </a:solidFill>
              <a:latin typeface="Tahoma" pitchFamily="34" charset="0"/>
            </a:endParaRPr>
          </a:p>
        </p:txBody>
      </p:sp>
      <p:sp>
        <p:nvSpPr>
          <p:cNvPr id="20" name="Text Box 23"/>
          <p:cNvSpPr txBox="1"/>
          <p:nvPr/>
        </p:nvSpPr>
        <p:spPr>
          <a:xfrm>
            <a:off x="13865374" y="18221672"/>
            <a:ext cx="4929186" cy="769427"/>
          </a:xfrm>
          <a:prstGeom prst="rect">
            <a:avLst/>
          </a:prstGeom>
          <a:solidFill>
            <a:schemeClr val="accent2">
              <a:lumMod val="40000"/>
              <a:lumOff val="60000"/>
            </a:schemeClr>
          </a:solidFill>
          <a:ln>
            <a:noFill/>
          </a:ln>
          <a:effectLst>
            <a:outerShdw dist="27944" dir="5400000" algn="tl">
              <a:srgbClr val="000000">
                <a:alpha val="32000"/>
              </a:srgbClr>
            </a:outerShdw>
          </a:effectLst>
        </p:spPr>
        <p:txBody>
          <a:bodyPr wrap="none" lIns="115151" tIns="45702" rIns="91404" bIns="45702" anchor="ctr" anchorCtr="1"/>
          <a:lstStyle/>
          <a:p>
            <a:pPr algn="ctr" defTabSz="4179051" fontAlgn="auto">
              <a:spcBef>
                <a:spcPts val="2601"/>
              </a:spcBef>
              <a:spcAft>
                <a:spcPts val="0"/>
              </a:spcAft>
              <a:defRPr sz="1800" b="0" i="0" u="none" strike="noStrike" kern="0" cap="none" spc="0" baseline="0">
                <a:solidFill>
                  <a:srgbClr val="000000"/>
                </a:solidFill>
                <a:uFillTx/>
              </a:defRPr>
            </a:pPr>
            <a:r>
              <a:rPr lang="ar-DZ" sz="5400" b="1" kern="0" dirty="0">
                <a:solidFill>
                  <a:srgbClr val="000000"/>
                </a:solidFill>
                <a:latin typeface="Traditional Arabic" panose="02020603050405020304" pitchFamily="18" charset="-78"/>
                <a:cs typeface="Traditional Arabic" panose="02020603050405020304" pitchFamily="18" charset="-78"/>
              </a:rPr>
              <a:t>الإشكالية</a:t>
            </a:r>
            <a:endParaRPr lang="fr-FR" sz="5400" b="1" kern="0" dirty="0">
              <a:solidFill>
                <a:srgbClr val="000000"/>
              </a:solidFill>
              <a:latin typeface="Traditional Arabic" panose="02020603050405020304" pitchFamily="18" charset="-78"/>
              <a:cs typeface="Traditional Arabic" panose="02020603050405020304" pitchFamily="18" charset="-78"/>
            </a:endParaRPr>
          </a:p>
        </p:txBody>
      </p:sp>
      <p:pic>
        <p:nvPicPr>
          <p:cNvPr id="22" name="Picture 193" descr="Univ-Sigle"/>
          <p:cNvPicPr>
            <a:picLocks noChangeAspect="1"/>
          </p:cNvPicPr>
          <p:nvPr/>
        </p:nvPicPr>
        <p:blipFill>
          <a:blip r:embed="rId3" cstate="print"/>
          <a:stretch>
            <a:fillRect/>
          </a:stretch>
        </p:blipFill>
        <p:spPr>
          <a:xfrm>
            <a:off x="26480646" y="1328391"/>
            <a:ext cx="2341559" cy="2500331"/>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4" name="Rectangle 3"/>
          <p:cNvSpPr/>
          <p:nvPr/>
        </p:nvSpPr>
        <p:spPr>
          <a:xfrm>
            <a:off x="25923080" y="4101065"/>
            <a:ext cx="3298891" cy="1569660"/>
          </a:xfrm>
          <a:prstGeom prst="rect">
            <a:avLst/>
          </a:prstGeom>
        </p:spPr>
        <p:txBody>
          <a:bodyPr wrap="square">
            <a:spAutoFit/>
          </a:bodyPr>
          <a:lstStyle/>
          <a:p>
            <a:pPr algn="ctr"/>
            <a:r>
              <a:rPr lang="ar-DZ" sz="4800" b="1" dirty="0" smtClean="0">
                <a:solidFill>
                  <a:srgbClr val="000000"/>
                </a:solidFill>
                <a:latin typeface="Traditional Arabic" panose="02020603050405020304" pitchFamily="18" charset="-78"/>
                <a:cs typeface="Traditional Arabic" panose="02020603050405020304" pitchFamily="18" charset="-78"/>
              </a:rPr>
              <a:t>جامعة قاصدي </a:t>
            </a:r>
            <a:r>
              <a:rPr lang="ar-DZ" sz="4800" b="1" dirty="0">
                <a:solidFill>
                  <a:srgbClr val="000000"/>
                </a:solidFill>
                <a:latin typeface="Traditional Arabic" panose="02020603050405020304" pitchFamily="18" charset="-78"/>
                <a:cs typeface="Traditional Arabic" panose="02020603050405020304" pitchFamily="18" charset="-78"/>
              </a:rPr>
              <a:t>مرباح ورقلة</a:t>
            </a:r>
          </a:p>
        </p:txBody>
      </p:sp>
      <p:sp>
        <p:nvSpPr>
          <p:cNvPr id="6" name="Organigramme : Alternative 5"/>
          <p:cNvSpPr/>
          <p:nvPr/>
        </p:nvSpPr>
        <p:spPr>
          <a:xfrm>
            <a:off x="-257124" y="28784420"/>
            <a:ext cx="15230747" cy="3474338"/>
          </a:xfrm>
          <a:prstGeom prst="flowChartAlternateProcess">
            <a:avLst/>
          </a:prstGeom>
        </p:spPr>
        <p:style>
          <a:lnRef idx="1">
            <a:schemeClr val="accent1"/>
          </a:lnRef>
          <a:fillRef idx="2">
            <a:schemeClr val="accent1"/>
          </a:fillRef>
          <a:effectRef idx="1">
            <a:schemeClr val="accent1"/>
          </a:effectRef>
          <a:fontRef idx="minor">
            <a:schemeClr val="dk1"/>
          </a:fontRef>
        </p:style>
        <p:txBody>
          <a:bodyPr rtlCol="1" anchor="ctr"/>
          <a:lstStyle/>
          <a:p>
            <a:pPr algn="r" rtl="1"/>
            <a:r>
              <a:rPr lang="ar-DZ" sz="5400" b="1" dirty="0">
                <a:latin typeface="Traditional Arabic" panose="02020603050405020304" pitchFamily="18" charset="-78"/>
                <a:cs typeface="Traditional Arabic" panose="02020603050405020304" pitchFamily="18" charset="-78"/>
              </a:rPr>
              <a:t>الفرضية الأولى: تمارس مؤسسة تكرير النفط طرق في تسيير النفايات.</a:t>
            </a:r>
            <a:endParaRPr lang="en-US" sz="5400" b="1" dirty="0">
              <a:latin typeface="Traditional Arabic" panose="02020603050405020304" pitchFamily="18" charset="-78"/>
              <a:cs typeface="Traditional Arabic" panose="02020603050405020304" pitchFamily="18" charset="-78"/>
            </a:endParaRPr>
          </a:p>
          <a:p>
            <a:pPr algn="r" rtl="1"/>
            <a:r>
              <a:rPr lang="ar-DZ" sz="5400" b="1" dirty="0">
                <a:latin typeface="Traditional Arabic" panose="02020603050405020304" pitchFamily="18" charset="-78"/>
                <a:cs typeface="Traditional Arabic" panose="02020603050405020304" pitchFamily="18" charset="-78"/>
              </a:rPr>
              <a:t>الفرضية الثانية: تتبع مؤسسة تكرير النفط قوانين لحماية المحيط البيئي.</a:t>
            </a:r>
            <a:endParaRPr lang="en-US" sz="5400" b="1" dirty="0">
              <a:latin typeface="Traditional Arabic" panose="02020603050405020304" pitchFamily="18" charset="-78"/>
              <a:cs typeface="Traditional Arabic" panose="02020603050405020304" pitchFamily="18" charset="-78"/>
            </a:endParaRPr>
          </a:p>
          <a:p>
            <a:pPr algn="r" rtl="1"/>
            <a:r>
              <a:rPr lang="ar-DZ" sz="5400" b="1" dirty="0">
                <a:latin typeface="Traditional Arabic" panose="02020603050405020304" pitchFamily="18" charset="-78"/>
                <a:cs typeface="Traditional Arabic" panose="02020603050405020304" pitchFamily="18" charset="-78"/>
              </a:rPr>
              <a:t>الفرضية الثالثة: هناك تسيير بيئي داخل هذا المركب</a:t>
            </a:r>
            <a:r>
              <a:rPr lang="ar-DZ" sz="5400" b="1" dirty="0"/>
              <a:t>.</a:t>
            </a:r>
            <a:endParaRPr lang="en-US" sz="5400" b="1" dirty="0"/>
          </a:p>
        </p:txBody>
      </p:sp>
      <p:sp>
        <p:nvSpPr>
          <p:cNvPr id="8" name="Ellipse 7"/>
          <p:cNvSpPr/>
          <p:nvPr/>
        </p:nvSpPr>
        <p:spPr>
          <a:xfrm>
            <a:off x="1398342" y="10918690"/>
            <a:ext cx="25670729" cy="6391845"/>
          </a:xfrm>
          <a:prstGeom prst="ellipse">
            <a:avLst/>
          </a:prstGeom>
        </p:spPr>
        <p:style>
          <a:lnRef idx="1">
            <a:schemeClr val="accent1"/>
          </a:lnRef>
          <a:fillRef idx="2">
            <a:schemeClr val="accent1"/>
          </a:fillRef>
          <a:effectRef idx="1">
            <a:schemeClr val="accent1"/>
          </a:effectRef>
          <a:fontRef idx="minor">
            <a:schemeClr val="dk1"/>
          </a:fontRef>
        </p:style>
        <p:txBody>
          <a:bodyPr rtlCol="1" anchor="ctr"/>
          <a:lstStyle/>
          <a:p>
            <a:pPr algn="r"/>
            <a:r>
              <a:rPr lang="ar-DZ" sz="5400" b="1" dirty="0">
                <a:latin typeface="Traditional Arabic" panose="02020603050405020304" pitchFamily="18" charset="-78"/>
                <a:cs typeface="Traditional Arabic" panose="02020603050405020304" pitchFamily="18" charset="-78"/>
              </a:rPr>
              <a:t>يعتبر خروج البترول من البئر عبارة عن مادة غير صالحة ذلك لكونه مختلط بالماء والغاز والعديد من الشوائب التي تجعل منه مادة غير صالحة ويتم معالجته ليصبح مطابق التجارية، وعملية المعالجة تتطلب مصادر هيدروليكية و </a:t>
            </a:r>
            <a:r>
              <a:rPr lang="ar-DZ" sz="5400" b="1" dirty="0" err="1">
                <a:latin typeface="Traditional Arabic" panose="02020603050405020304" pitchFamily="18" charset="-78"/>
                <a:cs typeface="Traditional Arabic" panose="02020603050405020304" pitchFamily="18" charset="-78"/>
              </a:rPr>
              <a:t>طاقوية</a:t>
            </a:r>
            <a:r>
              <a:rPr lang="ar-DZ" sz="5400" b="1" dirty="0">
                <a:latin typeface="Traditional Arabic" panose="02020603050405020304" pitchFamily="18" charset="-78"/>
                <a:cs typeface="Traditional Arabic" panose="02020603050405020304" pitchFamily="18" charset="-78"/>
              </a:rPr>
              <a:t> جد مهمة. وفي ظل تفاقم مشاكل البيئة نجد الصناعة النفطية من أهم الصناعات الرئيسية وأكثر تطورا كغيرها من الصناعات الأخرى في تأثيرها </a:t>
            </a:r>
            <a:r>
              <a:rPr lang="ar-DZ" sz="5400" b="1" dirty="0" smtClean="0">
                <a:latin typeface="Traditional Arabic" panose="02020603050405020304" pitchFamily="18" charset="-78"/>
                <a:cs typeface="Traditional Arabic" panose="02020603050405020304" pitchFamily="18" charset="-78"/>
              </a:rPr>
              <a:t>السلبي على البيئة </a:t>
            </a:r>
            <a:r>
              <a:rPr lang="ar-DZ" sz="5400" b="1" dirty="0">
                <a:latin typeface="Traditional Arabic" panose="02020603050405020304" pitchFamily="18" charset="-78"/>
                <a:cs typeface="Traditional Arabic" panose="02020603050405020304" pitchFamily="18" charset="-78"/>
              </a:rPr>
              <a:t>ونخص بالذكر صناعة التكرير وتحويل النفط ما ينتج عنها تأثيرات بيئية نتيجة نشاطها ومنتجاتها</a:t>
            </a:r>
            <a:endParaRPr lang="en-US" sz="5400" b="1" dirty="0">
              <a:latin typeface="Traditional Arabic" panose="02020603050405020304" pitchFamily="18" charset="-78"/>
              <a:cs typeface="Traditional Arabic" panose="02020603050405020304" pitchFamily="18" charset="-78"/>
            </a:endParaRPr>
          </a:p>
        </p:txBody>
      </p:sp>
      <p:sp>
        <p:nvSpPr>
          <p:cNvPr id="10" name="Bulle ronde 9"/>
          <p:cNvSpPr/>
          <p:nvPr/>
        </p:nvSpPr>
        <p:spPr>
          <a:xfrm>
            <a:off x="6889158" y="36652372"/>
            <a:ext cx="20179913" cy="4968552"/>
          </a:xfrm>
          <a:prstGeom prst="wedgeEllipseCallout">
            <a:avLst/>
          </a:prstGeom>
        </p:spPr>
        <p:style>
          <a:lnRef idx="1">
            <a:schemeClr val="accent1"/>
          </a:lnRef>
          <a:fillRef idx="2">
            <a:schemeClr val="accent1"/>
          </a:fillRef>
          <a:effectRef idx="1">
            <a:schemeClr val="accent1"/>
          </a:effectRef>
          <a:fontRef idx="minor">
            <a:schemeClr val="dk1"/>
          </a:fontRef>
        </p:style>
        <p:txBody>
          <a:bodyPr rtlCol="1" anchor="ctr"/>
          <a:lstStyle/>
          <a:p>
            <a:pPr algn="r"/>
            <a:r>
              <a:rPr lang="ar-DZ" sz="5400" b="1" dirty="0" smtClean="0">
                <a:latin typeface="Traditional Arabic" panose="02020603050405020304" pitchFamily="18" charset="-78"/>
                <a:cs typeface="Traditional Arabic" panose="02020603050405020304" pitchFamily="18" charset="-78"/>
              </a:rPr>
              <a:t>-</a:t>
            </a:r>
            <a:r>
              <a:rPr lang="ar-DZ" dirty="0" smtClean="0"/>
              <a:t> </a:t>
            </a:r>
            <a:r>
              <a:rPr lang="ar-DZ" sz="5400" b="1" dirty="0" smtClean="0">
                <a:latin typeface="Traditional Arabic" panose="02020603050405020304" pitchFamily="18" charset="-78"/>
                <a:cs typeface="Traditional Arabic" panose="02020603050405020304" pitchFamily="18" charset="-78"/>
              </a:rPr>
              <a:t>نحاول </a:t>
            </a:r>
            <a:r>
              <a:rPr lang="ar-DZ" sz="5400" b="1" dirty="0">
                <a:latin typeface="Traditional Arabic" panose="02020603050405020304" pitchFamily="18" charset="-78"/>
                <a:cs typeface="Traditional Arabic" panose="02020603050405020304" pitchFamily="18" charset="-78"/>
              </a:rPr>
              <a:t>في البداية التعرف على تسيير النفايات في مؤسسات تكرير النفط.</a:t>
            </a:r>
            <a:endParaRPr lang="en-US" sz="5400" b="1" dirty="0">
              <a:latin typeface="Traditional Arabic" panose="02020603050405020304" pitchFamily="18" charset="-78"/>
              <a:cs typeface="Traditional Arabic" panose="02020603050405020304" pitchFamily="18" charset="-78"/>
            </a:endParaRPr>
          </a:p>
          <a:p>
            <a:pPr algn="r" rtl="1"/>
            <a:r>
              <a:rPr lang="ar-DZ" sz="5400" b="1" dirty="0">
                <a:latin typeface="Traditional Arabic" panose="02020603050405020304" pitchFamily="18" charset="-78"/>
                <a:cs typeface="Traditional Arabic" panose="02020603050405020304" pitchFamily="18" charset="-78"/>
              </a:rPr>
              <a:t> - التعرف على القوانين والاتفاقيات لحماية البيئة في الجزائر.</a:t>
            </a:r>
            <a:endParaRPr lang="en-US" sz="5400" b="1" dirty="0">
              <a:latin typeface="Traditional Arabic" panose="02020603050405020304" pitchFamily="18" charset="-78"/>
              <a:cs typeface="Traditional Arabic" panose="02020603050405020304" pitchFamily="18" charset="-78"/>
            </a:endParaRPr>
          </a:p>
        </p:txBody>
      </p:sp>
      <p:pic>
        <p:nvPicPr>
          <p:cNvPr id="11" name="Image 1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6540976" y="25504317"/>
            <a:ext cx="11470335" cy="7331631"/>
          </a:xfrm>
          <a:prstGeom prst="rect">
            <a:avLst/>
          </a:prstGeom>
        </p:spPr>
      </p:pic>
    </p:spTree>
  </p:cSld>
  <p:clrMapOvr>
    <a:masterClrMapping/>
  </p:clrMapOvr>
  <p:transition/>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MMPROD_NEXTUNIQUEID" val="10009"/>
  <p:tag name="MMPROD_UIDATA" val="&lt;database version=&quot;7.0&quot;&gt;&lt;object type=&quot;1&quot; unique_id=&quot;10001&quot;&gt;&lt;object type=&quot;8&quot; unique_id=&quot;10002&quot;&gt;&lt;/object&gt;&lt;object type=&quot;2&quot; unique_id=&quot;10003&quot;&gt;&lt;object type=&quot;3&quot; unique_id=&quot;10004&quot;&gt;&lt;property id=&quot;20148&quot; value=&quot;5&quot;/&gt;&lt;property id=&quot;20300&quot; value=&quot;Diapositive 1&quot;/&gt;&lt;property id=&quot;20307&quot; value=&quot;256&quot;/&gt;&lt;/object&gt;&lt;/object&gt;&lt;/object&gt;&lt;/database&gt;"/>
  <p:tag name="SECTOMILLISECCONVERTED" val="1"/>
</p:tagLst>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Promenade">
  <a:themeElements>
    <a:clrScheme name="Origine">
      <a:dk1>
        <a:sysClr val="windowText" lastClr="000000"/>
      </a:dk1>
      <a:lt1>
        <a:sysClr val="window" lastClr="FFFFFF"/>
      </a:lt1>
      <a:dk2>
        <a:srgbClr val="464653"/>
      </a:dk2>
      <a:lt2>
        <a:srgbClr val="DDE9EC"/>
      </a:lt2>
      <a:accent1>
        <a:srgbClr val="727CA3"/>
      </a:accent1>
      <a:accent2>
        <a:srgbClr val="9FB8CD"/>
      </a:accent2>
      <a:accent3>
        <a:srgbClr val="D2DA7A"/>
      </a:accent3>
      <a:accent4>
        <a:srgbClr val="FADA7A"/>
      </a:accent4>
      <a:accent5>
        <a:srgbClr val="B88472"/>
      </a:accent5>
      <a:accent6>
        <a:srgbClr val="8E736A"/>
      </a:accent6>
      <a:hlink>
        <a:srgbClr val="B292CA"/>
      </a:hlink>
      <a:folHlink>
        <a:srgbClr val="6B5680"/>
      </a:folHlink>
    </a:clrScheme>
    <a:fontScheme name="Promenade">
      <a:majorFont>
        <a:latin typeface="Franklin Gothic Medium"/>
        <a:ea typeface=""/>
        <a:cs typeface=""/>
        <a:font script="Jpan" typeface="HG創英角ｺﾞｼｯｸUB"/>
        <a:font script="Hang" typeface="돋움"/>
        <a:font script="Hans" typeface="隶书"/>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Franklin Gothic Book"/>
        <a:ea typeface=""/>
        <a:cs typeface=""/>
        <a:font script="Jpan" typeface="HGｺﾞｼｯｸE"/>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Promenade">
      <a:fillStyleLst>
        <a:solidFill>
          <a:schemeClr val="phClr"/>
        </a:solidFill>
        <a:gradFill rotWithShape="1">
          <a:gsLst>
            <a:gs pos="0">
              <a:schemeClr val="phClr">
                <a:tint val="30000"/>
                <a:satMod val="250000"/>
              </a:schemeClr>
            </a:gs>
            <a:gs pos="72000">
              <a:schemeClr val="phClr">
                <a:tint val="75000"/>
                <a:satMod val="210000"/>
              </a:schemeClr>
            </a:gs>
            <a:gs pos="100000">
              <a:schemeClr val="phClr">
                <a:tint val="85000"/>
                <a:satMod val="210000"/>
              </a:schemeClr>
            </a:gs>
          </a:gsLst>
          <a:lin ang="5400000" scaled="1"/>
        </a:gradFill>
        <a:gradFill rotWithShape="1">
          <a:gsLst>
            <a:gs pos="0">
              <a:schemeClr val="phClr">
                <a:tint val="75000"/>
                <a:shade val="85000"/>
                <a:satMod val="230000"/>
              </a:schemeClr>
            </a:gs>
            <a:gs pos="25000">
              <a:schemeClr val="phClr">
                <a:tint val="90000"/>
                <a:shade val="70000"/>
                <a:satMod val="220000"/>
              </a:schemeClr>
            </a:gs>
            <a:gs pos="50000">
              <a:schemeClr val="phClr">
                <a:tint val="90000"/>
                <a:shade val="58000"/>
                <a:satMod val="225000"/>
              </a:schemeClr>
            </a:gs>
            <a:gs pos="65000">
              <a:schemeClr val="phClr">
                <a:tint val="90000"/>
                <a:shade val="58000"/>
                <a:satMod val="225000"/>
              </a:schemeClr>
            </a:gs>
            <a:gs pos="80000">
              <a:schemeClr val="phClr">
                <a:tint val="90000"/>
                <a:shade val="69000"/>
                <a:satMod val="220000"/>
              </a:schemeClr>
            </a:gs>
            <a:gs pos="100000">
              <a:schemeClr val="phClr">
                <a:tint val="77000"/>
                <a:shade val="80000"/>
                <a:satMod val="230000"/>
              </a:schemeClr>
            </a:gs>
          </a:gsLst>
          <a:lin ang="5400000" scaled="1"/>
        </a:gradFill>
      </a:fillStyleLst>
      <a:lnStyleLst>
        <a:ln w="10000" cap="flat" cmpd="sng" algn="ctr">
          <a:solidFill>
            <a:schemeClr val="ph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76200" dist="50800" dir="5400000" rotWithShape="0">
              <a:srgbClr val="4E3B30">
                <a:alpha val="60000"/>
              </a:srgbClr>
            </a:outerShdw>
          </a:effectLst>
        </a:effectStyle>
        <a:effectStyle>
          <a:effectLst>
            <a:outerShdw blurRad="76200" dist="50800" dir="5400000" rotWithShape="0">
              <a:srgbClr val="4E3B30">
                <a:alpha val="60000"/>
              </a:srgbClr>
            </a:outerShdw>
          </a:effectLst>
          <a:scene3d>
            <a:camera prst="orthographicFront">
              <a:rot lat="0" lon="0" rev="0"/>
            </a:camera>
            <a:lightRig rig="threePt" dir="tl">
              <a:rot lat="0" lon="0" rev="0"/>
            </a:lightRig>
          </a:scene3d>
          <a:sp3d prstMaterial="metal">
            <a:bevelT w="10000" h="10000"/>
          </a:sp3d>
        </a:effectStyle>
        <a:effectStyle>
          <a:effectLst>
            <a:outerShdw blurRad="76200" dist="50800" dir="5400000" rotWithShape="0">
              <a:srgbClr val="4E3B30">
                <a:alpha val="60000"/>
              </a:srgbClr>
            </a:outerShdw>
          </a:effectLst>
          <a:scene3d>
            <a:camera prst="obliqueTopLeft" fov="600000">
              <a:rot lat="0" lon="0" rev="0"/>
            </a:camera>
            <a:lightRig rig="balanced" dir="t">
              <a:rot lat="0" lon="0" rev="19200000"/>
            </a:lightRig>
          </a:scene3d>
          <a:sp3d contourW="12700" prstMaterial="matte">
            <a:bevelT w="60000" h="50800"/>
            <a:contourClr>
              <a:schemeClr val="phClr">
                <a:shade val="60000"/>
                <a:satMod val="110000"/>
              </a:schemeClr>
            </a:contourClr>
          </a:sp3d>
        </a:effectStyle>
      </a:effectStyleLst>
      <a:bgFillStyleLst>
        <a:solidFill>
          <a:schemeClr val="phClr"/>
        </a:solidFill>
        <a:blipFill>
          <a:blip xmlns:r="http://schemas.openxmlformats.org/officeDocument/2006/relationships" r:embed="rId1">
            <a:duotone>
              <a:schemeClr val="phClr">
                <a:shade val="90000"/>
                <a:satMod val="150000"/>
              </a:schemeClr>
              <a:schemeClr val="phClr">
                <a:tint val="88000"/>
                <a:satMod val="105000"/>
              </a:schemeClr>
            </a:duotone>
          </a:blip>
          <a:tile tx="0" ty="0" sx="95000" sy="95000" flip="none" algn="t"/>
        </a:blipFill>
        <a:blipFill>
          <a:blip xmlns:r="http://schemas.openxmlformats.org/officeDocument/2006/relationships" r:embed="rId2">
            <a:duotone>
              <a:schemeClr val="phClr">
                <a:shade val="30000"/>
                <a:satMod val="455000"/>
              </a:schemeClr>
              <a:schemeClr val="phClr">
                <a:tint val="95000"/>
                <a:satMod val="120000"/>
              </a:schemeClr>
            </a:duotone>
          </a:blip>
          <a:stretch>
            <a:fillRect/>
          </a:stretch>
        </a:blipFill>
      </a:bgFillStyleLst>
    </a:fmtScheme>
  </a:themeElements>
  <a:objectDefaults/>
  <a:extraClrScheme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Trek</Template>
  <TotalTime>344</TotalTime>
  <Words>241</Words>
  <Application>Microsoft Office PowerPoint</Application>
  <PresentationFormat>Personnalisé</PresentationFormat>
  <Paragraphs>23</Paragraphs>
  <Slides>1</Slides>
  <Notes>1</Notes>
  <HiddenSlides>0</HiddenSlides>
  <MMClips>0</MMClips>
  <ScaleCrop>false</ScaleCrop>
  <HeadingPairs>
    <vt:vector size="6" baseType="variant">
      <vt:variant>
        <vt:lpstr>Polices utilisées</vt:lpstr>
      </vt:variant>
      <vt:variant>
        <vt:i4>7</vt:i4>
      </vt:variant>
      <vt:variant>
        <vt:lpstr>Thème</vt:lpstr>
      </vt:variant>
      <vt:variant>
        <vt:i4>1</vt:i4>
      </vt:variant>
      <vt:variant>
        <vt:lpstr>Titres des diapositives</vt:lpstr>
      </vt:variant>
      <vt:variant>
        <vt:i4>1</vt:i4>
      </vt:variant>
    </vt:vector>
  </HeadingPairs>
  <TitlesOfParts>
    <vt:vector size="9" baseType="lpstr">
      <vt:lpstr>Arial</vt:lpstr>
      <vt:lpstr>Calibri</vt:lpstr>
      <vt:lpstr>Franklin Gothic Book</vt:lpstr>
      <vt:lpstr>Franklin Gothic Medium</vt:lpstr>
      <vt:lpstr>Tahoma</vt:lpstr>
      <vt:lpstr>Traditional Arabic</vt:lpstr>
      <vt:lpstr>Wingdings 2</vt:lpstr>
      <vt:lpstr>Promenade</vt:lpstr>
      <vt:lpstr>Présentation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Diapositive 1</dc:title>
  <dc:creator>hp</dc:creator>
  <cp:lastModifiedBy>user</cp:lastModifiedBy>
  <cp:revision>45</cp:revision>
  <dcterms:created xsi:type="dcterms:W3CDTF">2014-04-16T09:22:23Z</dcterms:created>
  <dcterms:modified xsi:type="dcterms:W3CDTF">2015-02-23T18:32:59Z</dcterms:modified>
</cp:coreProperties>
</file>