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30279975" cy="42808525"/>
  <p:notesSz cx="9144000" cy="6858000"/>
  <p:defaultTextStyle>
    <a:defPPr>
      <a:defRPr lang="fr-FR"/>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BD1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23" d="100"/>
          <a:sy n="23" d="100"/>
        </p:scale>
        <p:origin x="-1212" y="90"/>
      </p:cViewPr>
      <p:guideLst>
        <p:guide orient="horz" pos="13483"/>
        <p:guide pos="953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183F816E-1E94-41E4-8EB0-B9D775CF1310}" type="datetimeFigureOut">
              <a:rPr lang="fr-FR" smtClean="0"/>
              <a:pPr/>
              <a:t>05/03/2015</a:t>
            </a:fld>
            <a:endParaRPr lang="fr-FR"/>
          </a:p>
        </p:txBody>
      </p:sp>
      <p:sp>
        <p:nvSpPr>
          <p:cNvPr id="4" name="Espace réservé de l'image des diapositives 3"/>
          <p:cNvSpPr>
            <a:spLocks noGrp="1" noRot="1" noChangeAspect="1"/>
          </p:cNvSpPr>
          <p:nvPr>
            <p:ph type="sldImg" idx="2"/>
          </p:nvPr>
        </p:nvSpPr>
        <p:spPr>
          <a:xfrm>
            <a:off x="3662363" y="514350"/>
            <a:ext cx="1819275" cy="257175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3495A2F1-6F3C-4912-8FAF-2EAD4FC67311}" type="slidenum">
              <a:rPr lang="fr-FR" smtClean="0"/>
              <a:pPr/>
              <a:t>‹N°›</a:t>
            </a:fld>
            <a:endParaRPr lang="fr-FR"/>
          </a:p>
        </p:txBody>
      </p:sp>
    </p:spTree>
    <p:extLst>
      <p:ext uri="{BB962C8B-B14F-4D97-AF65-F5344CB8AC3E}">
        <p14:creationId xmlns="" xmlns:p14="http://schemas.microsoft.com/office/powerpoint/2010/main" val="814890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495A2F1-6F3C-4912-8FAF-2EAD4FC67311}" type="slidenum">
              <a:rPr lang="fr-FR" smtClean="0"/>
              <a:pPr/>
              <a:t>1</a:t>
            </a:fld>
            <a:endParaRPr lang="fr-FR"/>
          </a:p>
        </p:txBody>
      </p:sp>
    </p:spTree>
    <p:extLst>
      <p:ext uri="{BB962C8B-B14F-4D97-AF65-F5344CB8AC3E}">
        <p14:creationId xmlns="" xmlns:p14="http://schemas.microsoft.com/office/powerpoint/2010/main" val="3756081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1766332" y="8561705"/>
            <a:ext cx="26000405" cy="11415607"/>
          </a:xfrm>
          <a:ln>
            <a:noFill/>
          </a:ln>
        </p:spPr>
        <p:txBody>
          <a:bodyPr vert="horz" tIns="0" rIns="83529"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2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Modifiez le style du titre</a:t>
            </a:r>
            <a:endParaRPr kumimoji="0" lang="en-US"/>
          </a:p>
        </p:txBody>
      </p:sp>
      <p:sp>
        <p:nvSpPr>
          <p:cNvPr id="17" name="Subtitle 16"/>
          <p:cNvSpPr>
            <a:spLocks noGrp="1"/>
          </p:cNvSpPr>
          <p:nvPr>
            <p:ph type="subTitle" idx="1"/>
          </p:nvPr>
        </p:nvSpPr>
        <p:spPr>
          <a:xfrm>
            <a:off x="1766332" y="20152940"/>
            <a:ext cx="26010499" cy="10939956"/>
          </a:xfrm>
        </p:spPr>
        <p:txBody>
          <a:bodyPr lIns="0" rIns="83529"/>
          <a:lstStyle>
            <a:lvl1pPr marL="0" marR="208822" indent="0" algn="r">
              <a:buNone/>
              <a:defRPr>
                <a:solidFill>
                  <a:schemeClr val="tx1"/>
                </a:solidFill>
              </a:defRPr>
            </a:lvl1pPr>
            <a:lvl2pPr marL="2088215" indent="0" algn="ctr">
              <a:buNone/>
            </a:lvl2pPr>
            <a:lvl3pPr marL="4176431" indent="0" algn="ctr">
              <a:buNone/>
            </a:lvl3pPr>
            <a:lvl4pPr marL="6264646" indent="0" algn="ctr">
              <a:buNone/>
            </a:lvl4pPr>
            <a:lvl5pPr marL="8352861" indent="0" algn="ctr">
              <a:buNone/>
            </a:lvl5pPr>
            <a:lvl6pPr marL="10441076" indent="0" algn="ctr">
              <a:buNone/>
            </a:lvl6pPr>
            <a:lvl7pPr marL="12529292" indent="0" algn="ctr">
              <a:buNone/>
            </a:lvl7pPr>
            <a:lvl8pPr marL="14617507" indent="0" algn="ctr">
              <a:buNone/>
            </a:lvl8pPr>
            <a:lvl9pPr marL="16705722" indent="0" algn="ctr">
              <a:buNone/>
            </a:lvl9pPr>
          </a:lstStyle>
          <a:p>
            <a:r>
              <a:rPr kumimoji="0" lang="fr-FR" smtClean="0"/>
              <a:t>Modifiez le style des sous-titres du masque</a:t>
            </a:r>
            <a:endParaRPr kumimoji="0" lang="en-US"/>
          </a:p>
        </p:txBody>
      </p:sp>
      <p:sp>
        <p:nvSpPr>
          <p:cNvPr id="30" name="Date Placeholder 29"/>
          <p:cNvSpPr>
            <a:spLocks noGrp="1"/>
          </p:cNvSpPr>
          <p:nvPr>
            <p:ph type="dt" sz="half" idx="10"/>
          </p:nvPr>
        </p:nvSpPr>
        <p:spPr/>
        <p:txBody>
          <a:bodyPr/>
          <a:lstStyle/>
          <a:p>
            <a:fld id="{2E1EA196-330B-4F0F-A78A-8BA6AA356A6A}" type="datetimeFigureOut">
              <a:rPr lang="fr-FR" smtClean="0"/>
              <a:pPr/>
              <a:t>05/03/2015</a:t>
            </a:fld>
            <a:endParaRPr lang="fr-FR"/>
          </a:p>
        </p:txBody>
      </p:sp>
      <p:sp>
        <p:nvSpPr>
          <p:cNvPr id="19" name="Footer Placeholder 18"/>
          <p:cNvSpPr>
            <a:spLocks noGrp="1"/>
          </p:cNvSpPr>
          <p:nvPr>
            <p:ph type="ftr" sz="quarter" idx="11"/>
          </p:nvPr>
        </p:nvSpPr>
        <p:spPr/>
        <p:txBody>
          <a:bodyPr/>
          <a:lstStyle/>
          <a:p>
            <a:endParaRPr lang="fr-FR"/>
          </a:p>
        </p:txBody>
      </p:sp>
      <p:sp>
        <p:nvSpPr>
          <p:cNvPr id="27" name="Slide Number Placeholder 26"/>
          <p:cNvSpPr>
            <a:spLocks noGrp="1"/>
          </p:cNvSpPr>
          <p:nvPr>
            <p:ph type="sldNum" sz="quarter" idx="12"/>
          </p:nvPr>
        </p:nvSpPr>
        <p:spPr/>
        <p:txBody>
          <a:bodyPr/>
          <a:lstStyle/>
          <a:p>
            <a:fld id="{71E0D2B8-5F79-46E2-A848-8E0E322B27BA}"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fr-FR" smtClean="0"/>
              <a:t>Modifiez le style du titre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2E1EA196-330B-4F0F-A78A-8BA6AA356A6A}" type="datetimeFigureOut">
              <a:rPr lang="fr-FR" smtClean="0"/>
              <a:pPr/>
              <a:t>05/03/2015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1E0D2B8-5F79-46E2-A848-8E0E322B27BA}"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952982" y="5707813"/>
            <a:ext cx="6812994" cy="32532500"/>
          </a:xfrm>
        </p:spPr>
        <p:txBody>
          <a:bodyPr vert="eaVert"/>
          <a:lstStyle/>
          <a:p>
            <a:r>
              <a:rPr kumimoji="0" lang="fr-FR" smtClean="0"/>
              <a:t>Modifiez le style du titre</a:t>
            </a:r>
            <a:endParaRPr kumimoji="0" lang="en-US"/>
          </a:p>
        </p:txBody>
      </p:sp>
      <p:sp>
        <p:nvSpPr>
          <p:cNvPr id="3" name="Vertical Text Placeholder 2"/>
          <p:cNvSpPr>
            <a:spLocks noGrp="1"/>
          </p:cNvSpPr>
          <p:nvPr>
            <p:ph type="body" orient="vert" idx="1"/>
          </p:nvPr>
        </p:nvSpPr>
        <p:spPr>
          <a:xfrm>
            <a:off x="1513999" y="5707813"/>
            <a:ext cx="19934317" cy="32532500"/>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2E1EA196-330B-4F0F-A78A-8BA6AA356A6A}" type="datetimeFigureOut">
              <a:rPr lang="fr-FR" smtClean="0"/>
              <a:pPr/>
              <a:t>05/03/2015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1E0D2B8-5F79-46E2-A848-8E0E322B27BA}"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fr-FR" smtClean="0"/>
              <a:t>Modifiez le style du titre</a:t>
            </a:r>
            <a:endParaRPr kumimoji="0" lang="en-US"/>
          </a:p>
        </p:txBody>
      </p:sp>
      <p:sp>
        <p:nvSpPr>
          <p:cNvPr id="3" name="Content Placeholder 2"/>
          <p:cNvSpPr>
            <a:spLocks noGrp="1"/>
          </p:cNvSpPr>
          <p:nvPr>
            <p:ph idx="1"/>
          </p:nvPr>
        </p:nvSpPr>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2E1EA196-330B-4F0F-A78A-8BA6AA356A6A}" type="datetimeFigureOut">
              <a:rPr lang="fr-FR" smtClean="0"/>
              <a:pPr/>
              <a:t>05/03/2015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1E0D2B8-5F79-46E2-A848-8E0E322B27BA}"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756238" y="8219237"/>
            <a:ext cx="25737979" cy="8504627"/>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2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Modifiez le style du titre</a:t>
            </a:r>
            <a:endParaRPr kumimoji="0" lang="en-US"/>
          </a:p>
        </p:txBody>
      </p:sp>
      <p:sp>
        <p:nvSpPr>
          <p:cNvPr id="3" name="Text Placeholder 2"/>
          <p:cNvSpPr>
            <a:spLocks noGrp="1"/>
          </p:cNvSpPr>
          <p:nvPr>
            <p:ph type="body" idx="1"/>
          </p:nvPr>
        </p:nvSpPr>
        <p:spPr>
          <a:xfrm>
            <a:off x="1756238" y="16882863"/>
            <a:ext cx="25737979" cy="9423818"/>
          </a:xfrm>
        </p:spPr>
        <p:txBody>
          <a:bodyPr lIns="208822" rIns="208822" anchor="t"/>
          <a:lstStyle>
            <a:lvl1pPr marL="0" indent="0">
              <a:buNone/>
              <a:defRPr sz="10000">
                <a:solidFill>
                  <a:schemeClr val="tx1"/>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Modifiez les styles du texte du masque</a:t>
            </a:r>
          </a:p>
        </p:txBody>
      </p:sp>
      <p:sp>
        <p:nvSpPr>
          <p:cNvPr id="4" name="Date Placeholder 3"/>
          <p:cNvSpPr>
            <a:spLocks noGrp="1"/>
          </p:cNvSpPr>
          <p:nvPr>
            <p:ph type="dt" sz="half" idx="10"/>
          </p:nvPr>
        </p:nvSpPr>
        <p:spPr/>
        <p:txBody>
          <a:bodyPr/>
          <a:lstStyle/>
          <a:p>
            <a:fld id="{2E1EA196-330B-4F0F-A78A-8BA6AA356A6A}" type="datetimeFigureOut">
              <a:rPr lang="fr-FR" smtClean="0"/>
              <a:pPr/>
              <a:t>05/03/2015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1E0D2B8-5F79-46E2-A848-8E0E322B27BA}"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1513999" y="4395009"/>
            <a:ext cx="27251978" cy="7134754"/>
          </a:xfrm>
        </p:spPr>
        <p:txBody>
          <a:bodyPr/>
          <a:lstStyle/>
          <a:p>
            <a:r>
              <a:rPr kumimoji="0" lang="fr-FR" smtClean="0"/>
              <a:t>Modifiez le style du titre</a:t>
            </a:r>
            <a:endParaRPr kumimoji="0" lang="en-US"/>
          </a:p>
        </p:txBody>
      </p:sp>
      <p:sp>
        <p:nvSpPr>
          <p:cNvPr id="3" name="Content Placeholder 2"/>
          <p:cNvSpPr>
            <a:spLocks noGrp="1"/>
          </p:cNvSpPr>
          <p:nvPr>
            <p:ph sz="half" idx="1"/>
          </p:nvPr>
        </p:nvSpPr>
        <p:spPr>
          <a:xfrm>
            <a:off x="1513999" y="11985420"/>
            <a:ext cx="13373656" cy="27682846"/>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Content Placeholder 3"/>
          <p:cNvSpPr>
            <a:spLocks noGrp="1"/>
          </p:cNvSpPr>
          <p:nvPr>
            <p:ph sz="half" idx="2"/>
          </p:nvPr>
        </p:nvSpPr>
        <p:spPr>
          <a:xfrm>
            <a:off x="15392320" y="11985420"/>
            <a:ext cx="13373656" cy="27682846"/>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Date Placeholder 4"/>
          <p:cNvSpPr>
            <a:spLocks noGrp="1"/>
          </p:cNvSpPr>
          <p:nvPr>
            <p:ph type="dt" sz="half" idx="10"/>
          </p:nvPr>
        </p:nvSpPr>
        <p:spPr/>
        <p:txBody>
          <a:bodyPr/>
          <a:lstStyle/>
          <a:p>
            <a:fld id="{2E1EA196-330B-4F0F-A78A-8BA6AA356A6A}" type="datetimeFigureOut">
              <a:rPr lang="fr-FR" smtClean="0"/>
              <a:pPr/>
              <a:t>05/03/2015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71E0D2B8-5F79-46E2-A848-8E0E322B27BA}"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513999" y="4395009"/>
            <a:ext cx="27251978" cy="7134754"/>
          </a:xfrm>
        </p:spPr>
        <p:txBody>
          <a:bodyPr tIns="208822" anchor="b"/>
          <a:lstStyle>
            <a:lvl1pPr>
              <a:defRPr/>
            </a:lvl1pPr>
          </a:lstStyle>
          <a:p>
            <a:r>
              <a:rPr kumimoji="0" lang="fr-FR" smtClean="0"/>
              <a:t>Modifiez le style du titre</a:t>
            </a:r>
            <a:endParaRPr kumimoji="0" lang="en-US"/>
          </a:p>
        </p:txBody>
      </p:sp>
      <p:sp>
        <p:nvSpPr>
          <p:cNvPr id="3" name="Text Placeholder 2"/>
          <p:cNvSpPr>
            <a:spLocks noGrp="1"/>
          </p:cNvSpPr>
          <p:nvPr>
            <p:ph type="body" idx="1"/>
          </p:nvPr>
        </p:nvSpPr>
        <p:spPr>
          <a:xfrm>
            <a:off x="1513999" y="11580698"/>
            <a:ext cx="13378914" cy="4115761"/>
          </a:xfrm>
        </p:spPr>
        <p:txBody>
          <a:bodyPr lIns="208822" tIns="0" rIns="208822" bIns="0" anchor="ctr">
            <a:noAutofit/>
          </a:bodyP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Modifiez les styles du texte du masque</a:t>
            </a:r>
          </a:p>
        </p:txBody>
      </p:sp>
      <p:sp>
        <p:nvSpPr>
          <p:cNvPr id="4" name="Text Placeholder 3"/>
          <p:cNvSpPr>
            <a:spLocks noGrp="1"/>
          </p:cNvSpPr>
          <p:nvPr>
            <p:ph type="body" sz="half" idx="3"/>
          </p:nvPr>
        </p:nvSpPr>
        <p:spPr>
          <a:xfrm>
            <a:off x="15381808" y="11608847"/>
            <a:ext cx="13384170" cy="4087615"/>
          </a:xfrm>
        </p:spPr>
        <p:txBody>
          <a:bodyPr lIns="208822" tIns="0" rIns="208822" bIns="0" anchor="ct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Modifiez les styles du texte du masque</a:t>
            </a:r>
          </a:p>
        </p:txBody>
      </p:sp>
      <p:sp>
        <p:nvSpPr>
          <p:cNvPr id="5" name="Content Placeholder 4"/>
          <p:cNvSpPr>
            <a:spLocks noGrp="1"/>
          </p:cNvSpPr>
          <p:nvPr>
            <p:ph sz="quarter" idx="2"/>
          </p:nvPr>
        </p:nvSpPr>
        <p:spPr>
          <a:xfrm>
            <a:off x="1513999" y="15696459"/>
            <a:ext cx="13378914" cy="24005483"/>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Content Placeholder 5"/>
          <p:cNvSpPr>
            <a:spLocks noGrp="1"/>
          </p:cNvSpPr>
          <p:nvPr>
            <p:ph sz="quarter" idx="4"/>
          </p:nvPr>
        </p:nvSpPr>
        <p:spPr>
          <a:xfrm>
            <a:off x="15381808" y="15696459"/>
            <a:ext cx="13384170" cy="24005483"/>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Date Placeholder 6"/>
          <p:cNvSpPr>
            <a:spLocks noGrp="1"/>
          </p:cNvSpPr>
          <p:nvPr>
            <p:ph type="dt" sz="half" idx="10"/>
          </p:nvPr>
        </p:nvSpPr>
        <p:spPr/>
        <p:txBody>
          <a:bodyPr/>
          <a:lstStyle/>
          <a:p>
            <a:fld id="{2E1EA196-330B-4F0F-A78A-8BA6AA356A6A}" type="datetimeFigureOut">
              <a:rPr lang="fr-FR" smtClean="0"/>
              <a:pPr/>
              <a:t>05/03/2015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71E0D2B8-5F79-46E2-A848-8E0E322B27BA}"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1513999" y="4395009"/>
            <a:ext cx="27504311" cy="7134754"/>
          </a:xfrm>
        </p:spPr>
        <p:txBody>
          <a:bodyPr vert="horz" tIns="208822"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2800" b="0">
                <a:ln>
                  <a:noFill/>
                </a:ln>
                <a:solidFill>
                  <a:schemeClr val="tx2"/>
                </a:solidFill>
                <a:effectLst/>
                <a:latin typeface="+mj-lt"/>
                <a:ea typeface="+mj-ea"/>
                <a:cs typeface="+mj-cs"/>
              </a:defRPr>
            </a:lvl1pPr>
          </a:lstStyle>
          <a:p>
            <a:r>
              <a:rPr kumimoji="0" lang="fr-FR" smtClean="0"/>
              <a:t>Modifiez le style du titre</a:t>
            </a:r>
            <a:endParaRPr kumimoji="0" lang="en-US"/>
          </a:p>
        </p:txBody>
      </p:sp>
      <p:sp>
        <p:nvSpPr>
          <p:cNvPr id="3" name="Date Placeholder 2"/>
          <p:cNvSpPr>
            <a:spLocks noGrp="1"/>
          </p:cNvSpPr>
          <p:nvPr>
            <p:ph type="dt" sz="half" idx="10"/>
          </p:nvPr>
        </p:nvSpPr>
        <p:spPr/>
        <p:txBody>
          <a:bodyPr/>
          <a:lstStyle/>
          <a:p>
            <a:fld id="{2E1EA196-330B-4F0F-A78A-8BA6AA356A6A}" type="datetimeFigureOut">
              <a:rPr lang="fr-FR" smtClean="0"/>
              <a:pPr/>
              <a:t>05/03/2015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71E0D2B8-5F79-46E2-A848-8E0E322B27BA}"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1EA196-330B-4F0F-A78A-8BA6AA356A6A}" type="datetimeFigureOut">
              <a:rPr lang="fr-FR" smtClean="0"/>
              <a:pPr/>
              <a:t>05/03/2015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71E0D2B8-5F79-46E2-A848-8E0E322B27BA}"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270998" y="3210652"/>
            <a:ext cx="9083993" cy="7253667"/>
          </a:xfrm>
        </p:spPr>
        <p:txBody>
          <a:bodyPr lIns="0" anchor="b">
            <a:noAutofit/>
          </a:bodyPr>
          <a:lstStyle>
            <a:lvl1pPr algn="l" rtl="0">
              <a:spcBef>
                <a:spcPct val="0"/>
              </a:spcBef>
              <a:buNone/>
              <a:defRPr sz="11900" b="0">
                <a:ln>
                  <a:noFill/>
                </a:ln>
                <a:solidFill>
                  <a:schemeClr val="tx2"/>
                </a:solidFill>
                <a:effectLst/>
                <a:latin typeface="+mj-lt"/>
                <a:ea typeface="+mj-ea"/>
                <a:cs typeface="+mj-cs"/>
              </a:defRPr>
            </a:lvl1pPr>
          </a:lstStyle>
          <a:p>
            <a:r>
              <a:rPr kumimoji="0" lang="fr-FR" smtClean="0"/>
              <a:t>Modifiez le style du titre</a:t>
            </a:r>
            <a:endParaRPr kumimoji="0" lang="en-US"/>
          </a:p>
        </p:txBody>
      </p:sp>
      <p:sp>
        <p:nvSpPr>
          <p:cNvPr id="3" name="Text Placeholder 2"/>
          <p:cNvSpPr>
            <a:spLocks noGrp="1"/>
          </p:cNvSpPr>
          <p:nvPr>
            <p:ph type="body" idx="2"/>
          </p:nvPr>
        </p:nvSpPr>
        <p:spPr>
          <a:xfrm>
            <a:off x="2270998" y="10464306"/>
            <a:ext cx="9083993" cy="28539017"/>
          </a:xfrm>
        </p:spPr>
        <p:txBody>
          <a:bodyPr lIns="83529" rIns="83529"/>
          <a:lstStyle>
            <a:lvl1pPr marL="0" indent="0" algn="l">
              <a:buNone/>
              <a:defRPr sz="6400"/>
            </a:lvl1pPr>
            <a:lvl2pPr indent="0" algn="l">
              <a:buNone/>
              <a:defRPr sz="5500"/>
            </a:lvl2pPr>
            <a:lvl3pPr indent="0" algn="l">
              <a:buNone/>
              <a:defRPr sz="4600"/>
            </a:lvl3pPr>
            <a:lvl4pPr indent="0" algn="l">
              <a:buNone/>
              <a:defRPr sz="4100"/>
            </a:lvl4pPr>
            <a:lvl5pPr indent="0" algn="l">
              <a:buNone/>
              <a:defRPr sz="4100"/>
            </a:lvl5pPr>
          </a:lstStyle>
          <a:p>
            <a:pPr lvl="0" eaLnBrk="1" latinLnBrk="0" hangingPunct="1"/>
            <a:r>
              <a:rPr kumimoji="0" lang="fr-FR" smtClean="0"/>
              <a:t>Modifiez les styles du texte du masque</a:t>
            </a:r>
          </a:p>
        </p:txBody>
      </p:sp>
      <p:sp>
        <p:nvSpPr>
          <p:cNvPr id="4" name="Content Placeholder 3"/>
          <p:cNvSpPr>
            <a:spLocks noGrp="1"/>
          </p:cNvSpPr>
          <p:nvPr>
            <p:ph sz="half" idx="1"/>
          </p:nvPr>
        </p:nvSpPr>
        <p:spPr>
          <a:xfrm>
            <a:off x="11838629" y="10464306"/>
            <a:ext cx="16927347" cy="28539017"/>
          </a:xfrm>
        </p:spPr>
        <p:txBody>
          <a:bodyPr tIns="0"/>
          <a:lstStyle>
            <a:lvl1pPr>
              <a:defRPr sz="12800"/>
            </a:lvl1pPr>
            <a:lvl2pPr>
              <a:defRPr sz="11900"/>
            </a:lvl2pPr>
            <a:lvl3pPr>
              <a:defRPr sz="11000"/>
            </a:lvl3pPr>
            <a:lvl4pPr>
              <a:defRPr sz="9100"/>
            </a:lvl4pPr>
            <a:lvl5pPr>
              <a:defRPr sz="82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Date Placeholder 4"/>
          <p:cNvSpPr>
            <a:spLocks noGrp="1"/>
          </p:cNvSpPr>
          <p:nvPr>
            <p:ph type="dt" sz="half" idx="10"/>
          </p:nvPr>
        </p:nvSpPr>
        <p:spPr/>
        <p:txBody>
          <a:bodyPr/>
          <a:lstStyle/>
          <a:p>
            <a:fld id="{2E1EA196-330B-4F0F-A78A-8BA6AA356A6A}" type="datetimeFigureOut">
              <a:rPr lang="fr-FR" smtClean="0"/>
              <a:pPr/>
              <a:t>05/03/2015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71E0D2B8-5F79-46E2-A848-8E0E322B27BA}"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Snip and Round Single Corner Rectangle 8"/>
          <p:cNvSpPr/>
          <p:nvPr/>
        </p:nvSpPr>
        <p:spPr>
          <a:xfrm rot="420000" flipV="1">
            <a:off x="10483259" y="6916760"/>
            <a:ext cx="17410986" cy="25685115"/>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a:p>
        </p:txBody>
      </p:sp>
      <p:sp>
        <p:nvSpPr>
          <p:cNvPr id="12" name="Right Triangle 11"/>
          <p:cNvSpPr/>
          <p:nvPr/>
        </p:nvSpPr>
        <p:spPr>
          <a:xfrm rot="420000" flipV="1">
            <a:off x="26505356" y="33456373"/>
            <a:ext cx="514760" cy="970327"/>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a:p>
        </p:txBody>
      </p:sp>
      <p:sp>
        <p:nvSpPr>
          <p:cNvPr id="2" name="Title 1"/>
          <p:cNvSpPr>
            <a:spLocks noGrp="1"/>
          </p:cNvSpPr>
          <p:nvPr>
            <p:ph type="title"/>
          </p:nvPr>
        </p:nvSpPr>
        <p:spPr>
          <a:xfrm>
            <a:off x="2018665" y="7346965"/>
            <a:ext cx="7327754" cy="9878925"/>
          </a:xfrm>
        </p:spPr>
        <p:txBody>
          <a:bodyPr vert="horz" lIns="208822" tIns="208822" rIns="208822" bIns="208822" anchor="b"/>
          <a:lstStyle>
            <a:lvl1pPr algn="l">
              <a:buNone/>
              <a:defRPr sz="9100" b="1">
                <a:solidFill>
                  <a:schemeClr val="tx2"/>
                </a:solidFill>
              </a:defRPr>
            </a:lvl1pPr>
          </a:lstStyle>
          <a:p>
            <a:r>
              <a:rPr kumimoji="0" lang="fr-FR" smtClean="0"/>
              <a:t>Modifiez le style du titre</a:t>
            </a:r>
            <a:endParaRPr kumimoji="0" lang="en-US"/>
          </a:p>
        </p:txBody>
      </p:sp>
      <p:sp>
        <p:nvSpPr>
          <p:cNvPr id="4" name="Text Placeholder 3"/>
          <p:cNvSpPr>
            <a:spLocks noGrp="1"/>
          </p:cNvSpPr>
          <p:nvPr>
            <p:ph type="body" sz="half" idx="2"/>
          </p:nvPr>
        </p:nvSpPr>
        <p:spPr>
          <a:xfrm>
            <a:off x="2018665" y="17657643"/>
            <a:ext cx="7317661" cy="13603598"/>
          </a:xfrm>
        </p:spPr>
        <p:txBody>
          <a:bodyPr lIns="292350" rIns="208822" bIns="208822" anchor="t"/>
          <a:lstStyle>
            <a:lvl1pPr marL="0" indent="0" algn="l">
              <a:spcBef>
                <a:spcPts val="1142"/>
              </a:spcBef>
              <a:buFontTx/>
              <a:buNone/>
              <a:defRPr sz="5900"/>
            </a:lvl1pPr>
            <a:lvl2pPr>
              <a:defRPr sz="5500"/>
            </a:lvl2pPr>
            <a:lvl3pPr>
              <a:defRPr sz="4600"/>
            </a:lvl3pPr>
            <a:lvl4pPr>
              <a:defRPr sz="4100"/>
            </a:lvl4pPr>
            <a:lvl5pPr>
              <a:defRPr sz="4100"/>
            </a:lvl5pPr>
          </a:lstStyle>
          <a:p>
            <a:pPr lvl="0" eaLnBrk="1" latinLnBrk="0" hangingPunct="1"/>
            <a:r>
              <a:rPr kumimoji="0" lang="fr-FR" smtClean="0"/>
              <a:t>Modifiez les styles du texte du masque</a:t>
            </a:r>
          </a:p>
        </p:txBody>
      </p:sp>
      <p:sp>
        <p:nvSpPr>
          <p:cNvPr id="5" name="Date Placeholder 4"/>
          <p:cNvSpPr>
            <a:spLocks noGrp="1"/>
          </p:cNvSpPr>
          <p:nvPr>
            <p:ph type="dt" sz="half" idx="10"/>
          </p:nvPr>
        </p:nvSpPr>
        <p:spPr/>
        <p:txBody>
          <a:bodyPr/>
          <a:lstStyle/>
          <a:p>
            <a:fld id="{2E1EA196-330B-4F0F-A78A-8BA6AA356A6A}" type="datetimeFigureOut">
              <a:rPr lang="fr-FR" smtClean="0"/>
              <a:pPr/>
              <a:t>05/03/2015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a:xfrm>
            <a:off x="26747311" y="39677164"/>
            <a:ext cx="2018665" cy="2279158"/>
          </a:xfrm>
        </p:spPr>
        <p:txBody>
          <a:bodyPr/>
          <a:lstStyle/>
          <a:p>
            <a:fld id="{71E0D2B8-5F79-46E2-A848-8E0E322B27BA}" type="slidenum">
              <a:rPr lang="fr-FR" smtClean="0"/>
              <a:pPr/>
              <a:t>‹N°›</a:t>
            </a:fld>
            <a:endParaRPr lang="fr-FR"/>
          </a:p>
        </p:txBody>
      </p:sp>
      <p:sp>
        <p:nvSpPr>
          <p:cNvPr id="3" name="Picture Placeholder 2"/>
          <p:cNvSpPr>
            <a:spLocks noGrp="1"/>
          </p:cNvSpPr>
          <p:nvPr>
            <p:ph type="pic" idx="1"/>
          </p:nvPr>
        </p:nvSpPr>
        <p:spPr>
          <a:xfrm rot="420000">
            <a:off x="11543058" y="7487541"/>
            <a:ext cx="15291387" cy="24543554"/>
          </a:xfrm>
          <a:prstGeom prst="rect">
            <a:avLst/>
          </a:prstGeom>
          <a:solidFill>
            <a:schemeClr val="bg2"/>
          </a:solidFill>
          <a:ln w="3000" cap="rnd">
            <a:solidFill>
              <a:srgbClr val="C0C0C0"/>
            </a:solidFill>
            <a:round/>
          </a:ln>
          <a:effectLst/>
        </p:spPr>
        <p:txBody>
          <a:bodyPr/>
          <a:lstStyle>
            <a:lvl1pPr marL="0" indent="0">
              <a:buNone/>
              <a:defRPr sz="14600"/>
            </a:lvl1pPr>
          </a:lstStyle>
          <a:p>
            <a:r>
              <a:rPr kumimoji="0" lang="fr-FR" smtClean="0"/>
              <a:t>Cliquez sur l'icône pour ajouter une image</a:t>
            </a:r>
            <a:endParaRPr kumimoji="0" lang="en-US" dirty="0"/>
          </a:p>
        </p:txBody>
      </p:sp>
      <p:sp>
        <p:nvSpPr>
          <p:cNvPr id="10" name="Freeform 9"/>
          <p:cNvSpPr>
            <a:spLocks/>
          </p:cNvSpPr>
          <p:nvPr/>
        </p:nvSpPr>
        <p:spPr bwMode="auto">
          <a:xfrm flipV="1">
            <a:off x="-31542" y="36307971"/>
            <a:ext cx="30343058" cy="6500554"/>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14509155" y="38824957"/>
            <a:ext cx="15770820" cy="398357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31542" y="-44594"/>
            <a:ext cx="30343058" cy="6500554"/>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14509155" y="-44591"/>
            <a:ext cx="15770820" cy="398357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1513999" y="4395009"/>
            <a:ext cx="27251978" cy="7134754"/>
          </a:xfrm>
          <a:prstGeom prst="rect">
            <a:avLst/>
          </a:prstGeom>
        </p:spPr>
        <p:txBody>
          <a:bodyPr vert="horz" lIns="0" tIns="208822" rIns="0" bIns="0" anchor="b">
            <a:normAutofit/>
          </a:bodyPr>
          <a:lstStyle/>
          <a:p>
            <a:r>
              <a:rPr kumimoji="0" lang="fr-FR" smtClean="0"/>
              <a:t>Modifiez le style du titre</a:t>
            </a:r>
            <a:endParaRPr kumimoji="0" lang="en-US"/>
          </a:p>
        </p:txBody>
      </p:sp>
      <p:sp>
        <p:nvSpPr>
          <p:cNvPr id="30" name="Text Placeholder 29"/>
          <p:cNvSpPr>
            <a:spLocks noGrp="1"/>
          </p:cNvSpPr>
          <p:nvPr>
            <p:ph type="body" idx="1"/>
          </p:nvPr>
        </p:nvSpPr>
        <p:spPr>
          <a:xfrm>
            <a:off x="1513999" y="12081517"/>
            <a:ext cx="27251978" cy="27397456"/>
          </a:xfrm>
          <a:prstGeom prst="rect">
            <a:avLst/>
          </a:prstGeom>
        </p:spPr>
        <p:txBody>
          <a:bodyPr vert="horz" lIns="417643" tIns="208822" rIns="417643" bIns="208822">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Date Placeholder 9"/>
          <p:cNvSpPr>
            <a:spLocks noGrp="1"/>
          </p:cNvSpPr>
          <p:nvPr>
            <p:ph type="dt" sz="half" idx="2"/>
          </p:nvPr>
        </p:nvSpPr>
        <p:spPr>
          <a:xfrm>
            <a:off x="1513999" y="39677164"/>
            <a:ext cx="7065328" cy="227915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fld id="{2E1EA196-330B-4F0F-A78A-8BA6AA356A6A}" type="datetimeFigureOut">
              <a:rPr lang="fr-FR" smtClean="0"/>
              <a:pPr/>
              <a:t>05/03/2015</a:t>
            </a:fld>
            <a:endParaRPr lang="fr-FR"/>
          </a:p>
        </p:txBody>
      </p:sp>
      <p:sp>
        <p:nvSpPr>
          <p:cNvPr id="22" name="Footer Placeholder 21"/>
          <p:cNvSpPr>
            <a:spLocks noGrp="1"/>
          </p:cNvSpPr>
          <p:nvPr>
            <p:ph type="ftr" sz="quarter" idx="3"/>
          </p:nvPr>
        </p:nvSpPr>
        <p:spPr>
          <a:xfrm>
            <a:off x="8831659" y="39677164"/>
            <a:ext cx="11102658" cy="227915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endParaRPr lang="fr-FR"/>
          </a:p>
        </p:txBody>
      </p:sp>
      <p:sp>
        <p:nvSpPr>
          <p:cNvPr id="18" name="Slide Number Placeholder 17"/>
          <p:cNvSpPr>
            <a:spLocks noGrp="1"/>
          </p:cNvSpPr>
          <p:nvPr>
            <p:ph type="sldNum" sz="quarter" idx="4"/>
          </p:nvPr>
        </p:nvSpPr>
        <p:spPr>
          <a:xfrm>
            <a:off x="26242645" y="39677164"/>
            <a:ext cx="2523331" cy="2279158"/>
          </a:xfrm>
          <a:prstGeom prst="rect">
            <a:avLst/>
          </a:prstGeom>
        </p:spPr>
        <p:txBody>
          <a:bodyPr vert="horz" lIns="0" tIns="0" rIns="0" bIns="0" anchor="b"/>
          <a:lstStyle>
            <a:lvl1pPr algn="r" eaLnBrk="1" latinLnBrk="0" hangingPunct="1">
              <a:defRPr kumimoji="0" sz="5500">
                <a:solidFill>
                  <a:schemeClr val="tx2">
                    <a:shade val="90000"/>
                  </a:schemeClr>
                </a:solidFill>
              </a:defRPr>
            </a:lvl1pPr>
          </a:lstStyle>
          <a:p>
            <a:fld id="{71E0D2B8-5F79-46E2-A848-8E0E322B27BA}" type="slidenum">
              <a:rPr lang="fr-FR" smtClean="0"/>
              <a:pPr/>
              <a:t>‹N°›</a:t>
            </a:fld>
            <a:endParaRPr lang="fr-FR"/>
          </a:p>
        </p:txBody>
      </p:sp>
      <p:grpSp>
        <p:nvGrpSpPr>
          <p:cNvPr id="2" name="Group 1"/>
          <p:cNvGrpSpPr/>
          <p:nvPr/>
        </p:nvGrpSpPr>
        <p:grpSpPr>
          <a:xfrm>
            <a:off x="-62974" y="1263457"/>
            <a:ext cx="30401002" cy="405254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22800" b="0" kern="1200">
          <a:ln>
            <a:noFill/>
          </a:ln>
          <a:solidFill>
            <a:schemeClr val="tx2"/>
          </a:solidFill>
          <a:effectLst/>
          <a:latin typeface="+mj-lt"/>
          <a:ea typeface="+mj-ea"/>
          <a:cs typeface="+mj-cs"/>
        </a:defRPr>
      </a:lvl1pPr>
    </p:titleStyle>
    <p:bodyStyle>
      <a:lvl1pPr marL="1252929" indent="-1252929" algn="l" rtl="0" eaLnBrk="1" latinLnBrk="0" hangingPunct="1">
        <a:spcBef>
          <a:spcPct val="20000"/>
        </a:spcBef>
        <a:buClr>
          <a:schemeClr val="accent3"/>
        </a:buClr>
        <a:buSzPct val="95000"/>
        <a:buFont typeface="Wingdings 2"/>
        <a:buChar char=""/>
        <a:defRPr kumimoji="0" sz="11900" kern="1200">
          <a:solidFill>
            <a:schemeClr val="tx1"/>
          </a:solidFill>
          <a:latin typeface="+mn-lt"/>
          <a:ea typeface="+mn-ea"/>
          <a:cs typeface="+mn-cs"/>
        </a:defRPr>
      </a:lvl1pPr>
      <a:lvl2pPr marL="2923501" indent="-1127636" algn="l" rtl="0" eaLnBrk="1" latinLnBrk="0" hangingPunct="1">
        <a:spcBef>
          <a:spcPct val="20000"/>
        </a:spcBef>
        <a:buClr>
          <a:schemeClr val="accent1"/>
        </a:buClr>
        <a:buSzPct val="85000"/>
        <a:buFont typeface="Wingdings 2"/>
        <a:buChar char=""/>
        <a:defRPr kumimoji="0" sz="11000" kern="1200">
          <a:solidFill>
            <a:schemeClr val="tx1"/>
          </a:solidFill>
          <a:latin typeface="+mn-lt"/>
          <a:ea typeface="+mn-ea"/>
          <a:cs typeface="+mn-cs"/>
        </a:defRPr>
      </a:lvl2pPr>
      <a:lvl3pPr marL="4176431" indent="-1127636" algn="l" rtl="0" eaLnBrk="1" latinLnBrk="0" hangingPunct="1">
        <a:spcBef>
          <a:spcPct val="20000"/>
        </a:spcBef>
        <a:buClr>
          <a:schemeClr val="accent2"/>
        </a:buClr>
        <a:buSzPct val="70000"/>
        <a:buFont typeface="Wingdings 2"/>
        <a:buChar char=""/>
        <a:defRPr kumimoji="0" sz="9600" kern="1200">
          <a:solidFill>
            <a:schemeClr val="tx1"/>
          </a:solidFill>
          <a:latin typeface="+mn-lt"/>
          <a:ea typeface="+mn-ea"/>
          <a:cs typeface="+mn-cs"/>
        </a:defRPr>
      </a:lvl3pPr>
      <a:lvl4pPr marL="5429360" indent="-960579" algn="l" rtl="0" eaLnBrk="1" latinLnBrk="0" hangingPunct="1">
        <a:spcBef>
          <a:spcPct val="20000"/>
        </a:spcBef>
        <a:buClr>
          <a:schemeClr val="accent3"/>
        </a:buClr>
        <a:buSzPct val="65000"/>
        <a:buFont typeface="Wingdings 2"/>
        <a:buChar char=""/>
        <a:defRPr kumimoji="0" sz="9100" kern="1200">
          <a:solidFill>
            <a:schemeClr val="tx1"/>
          </a:solidFill>
          <a:latin typeface="+mn-lt"/>
          <a:ea typeface="+mn-ea"/>
          <a:cs typeface="+mn-cs"/>
        </a:defRPr>
      </a:lvl4pPr>
      <a:lvl5pPr marL="6682289" indent="-960579" algn="l" rtl="0" eaLnBrk="1" latinLnBrk="0" hangingPunct="1">
        <a:spcBef>
          <a:spcPct val="20000"/>
        </a:spcBef>
        <a:buClr>
          <a:schemeClr val="accent4"/>
        </a:buClr>
        <a:buSzPct val="65000"/>
        <a:buFont typeface="Wingdings 2"/>
        <a:buChar char=""/>
        <a:defRPr kumimoji="0" sz="9100" kern="1200">
          <a:solidFill>
            <a:schemeClr val="tx1"/>
          </a:solidFill>
          <a:latin typeface="+mn-lt"/>
          <a:ea typeface="+mn-ea"/>
          <a:cs typeface="+mn-cs"/>
        </a:defRPr>
      </a:lvl5pPr>
      <a:lvl6pPr marL="7935218" indent="-960579" algn="l" rtl="0" eaLnBrk="1" latinLnBrk="0" hangingPunct="1">
        <a:spcBef>
          <a:spcPct val="20000"/>
        </a:spcBef>
        <a:buClr>
          <a:schemeClr val="accent5"/>
        </a:buClr>
        <a:buSzPct val="80000"/>
        <a:buFont typeface="Wingdings 2"/>
        <a:buChar char=""/>
        <a:defRPr kumimoji="0" sz="8200" kern="1200">
          <a:solidFill>
            <a:schemeClr val="tx1"/>
          </a:solidFill>
          <a:latin typeface="+mn-lt"/>
          <a:ea typeface="+mn-ea"/>
          <a:cs typeface="+mn-cs"/>
        </a:defRPr>
      </a:lvl6pPr>
      <a:lvl7pPr marL="8770504" indent="-835286" algn="l" rtl="0" eaLnBrk="1" latinLnBrk="0" hangingPunct="1">
        <a:spcBef>
          <a:spcPct val="20000"/>
        </a:spcBef>
        <a:buClr>
          <a:schemeClr val="accent6"/>
        </a:buClr>
        <a:buSzPct val="80000"/>
        <a:buFont typeface="Wingdings 2"/>
        <a:buChar char=""/>
        <a:defRPr kumimoji="0" sz="7300" kern="1200" baseline="0">
          <a:solidFill>
            <a:schemeClr val="tx1"/>
          </a:solidFill>
          <a:latin typeface="+mn-lt"/>
          <a:ea typeface="+mn-ea"/>
          <a:cs typeface="+mn-cs"/>
        </a:defRPr>
      </a:lvl7pPr>
      <a:lvl8pPr marL="10023433" indent="-835286" algn="l" rtl="0" eaLnBrk="1" latinLnBrk="0" hangingPunct="1">
        <a:spcBef>
          <a:spcPct val="20000"/>
        </a:spcBef>
        <a:buClr>
          <a:schemeClr val="tx2"/>
        </a:buClr>
        <a:buChar char="•"/>
        <a:defRPr kumimoji="0" sz="7300" kern="1200">
          <a:solidFill>
            <a:schemeClr val="tx1"/>
          </a:solidFill>
          <a:latin typeface="+mn-lt"/>
          <a:ea typeface="+mn-ea"/>
          <a:cs typeface="+mn-cs"/>
        </a:defRPr>
      </a:lvl8pPr>
      <a:lvl9pPr marL="11276363" indent="-835286" algn="l" rtl="0" eaLnBrk="1" latinLnBrk="0" hangingPunct="1">
        <a:spcBef>
          <a:spcPct val="20000"/>
        </a:spcBef>
        <a:buClr>
          <a:schemeClr val="tx2"/>
        </a:buClr>
        <a:buFontTx/>
        <a:buChar char="•"/>
        <a:defRPr kumimoji="0" sz="6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8215" algn="l" rtl="0" eaLnBrk="1" latinLnBrk="0" hangingPunct="1">
        <a:defRPr kumimoji="0" kern="1200">
          <a:solidFill>
            <a:schemeClr val="tx1"/>
          </a:solidFill>
          <a:latin typeface="+mn-lt"/>
          <a:ea typeface="+mn-ea"/>
          <a:cs typeface="+mn-cs"/>
        </a:defRPr>
      </a:lvl2pPr>
      <a:lvl3pPr marL="4176431" algn="l" rtl="0" eaLnBrk="1" latinLnBrk="0" hangingPunct="1">
        <a:defRPr kumimoji="0" kern="1200">
          <a:solidFill>
            <a:schemeClr val="tx1"/>
          </a:solidFill>
          <a:latin typeface="+mn-lt"/>
          <a:ea typeface="+mn-ea"/>
          <a:cs typeface="+mn-cs"/>
        </a:defRPr>
      </a:lvl3pPr>
      <a:lvl4pPr marL="6264646" algn="l" rtl="0" eaLnBrk="1" latinLnBrk="0" hangingPunct="1">
        <a:defRPr kumimoji="0" kern="1200">
          <a:solidFill>
            <a:schemeClr val="tx1"/>
          </a:solidFill>
          <a:latin typeface="+mn-lt"/>
          <a:ea typeface="+mn-ea"/>
          <a:cs typeface="+mn-cs"/>
        </a:defRPr>
      </a:lvl4pPr>
      <a:lvl5pPr marL="8352861" algn="l" rtl="0" eaLnBrk="1" latinLnBrk="0" hangingPunct="1">
        <a:defRPr kumimoji="0" kern="1200">
          <a:solidFill>
            <a:schemeClr val="tx1"/>
          </a:solidFill>
          <a:latin typeface="+mn-lt"/>
          <a:ea typeface="+mn-ea"/>
          <a:cs typeface="+mn-cs"/>
        </a:defRPr>
      </a:lvl5pPr>
      <a:lvl6pPr marL="10441076" algn="l" rtl="0" eaLnBrk="1" latinLnBrk="0" hangingPunct="1">
        <a:defRPr kumimoji="0" kern="1200">
          <a:solidFill>
            <a:schemeClr val="tx1"/>
          </a:solidFill>
          <a:latin typeface="+mn-lt"/>
          <a:ea typeface="+mn-ea"/>
          <a:cs typeface="+mn-cs"/>
        </a:defRPr>
      </a:lvl6pPr>
      <a:lvl7pPr marL="12529292" algn="l" rtl="0" eaLnBrk="1" latinLnBrk="0" hangingPunct="1">
        <a:defRPr kumimoji="0" kern="1200">
          <a:solidFill>
            <a:schemeClr val="tx1"/>
          </a:solidFill>
          <a:latin typeface="+mn-lt"/>
          <a:ea typeface="+mn-ea"/>
          <a:cs typeface="+mn-cs"/>
        </a:defRPr>
      </a:lvl7pPr>
      <a:lvl8pPr marL="14617507" algn="l" rtl="0" eaLnBrk="1" latinLnBrk="0" hangingPunct="1">
        <a:defRPr kumimoji="0" kern="1200">
          <a:solidFill>
            <a:schemeClr val="tx1"/>
          </a:solidFill>
          <a:latin typeface="+mn-lt"/>
          <a:ea typeface="+mn-ea"/>
          <a:cs typeface="+mn-cs"/>
        </a:defRPr>
      </a:lvl8pPr>
      <a:lvl9pPr marL="16705722"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à coins arrondis 6"/>
          <p:cNvSpPr>
            <a:spLocks noChangeArrowheads="1"/>
          </p:cNvSpPr>
          <p:nvPr/>
        </p:nvSpPr>
        <p:spPr bwMode="auto">
          <a:xfrm>
            <a:off x="7589729" y="665958"/>
            <a:ext cx="14895074" cy="4361438"/>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rot="0" vert="horz" wrap="square" lIns="91440" tIns="45720" rIns="91440" bIns="45720" anchor="t" anchorCtr="0" upright="1">
            <a:noAutofit/>
          </a:bodyPr>
          <a:lstStyle/>
          <a:p>
            <a:pPr algn="ctr" rtl="1">
              <a:spcAft>
                <a:spcPts val="0"/>
              </a:spcAft>
            </a:pPr>
            <a:r>
              <a:rPr lang="ar-DZ" sz="4800" b="1" dirty="0" smtClean="0">
                <a:solidFill>
                  <a:schemeClr val="bg1"/>
                </a:solidFill>
                <a:effectLst/>
                <a:latin typeface="Times New Roman"/>
                <a:ea typeface="Times New Roman"/>
                <a:cs typeface="Traditional Arabic"/>
              </a:rPr>
              <a:t>دور نظام  الحوافز في تحسين أداء </a:t>
            </a:r>
            <a:r>
              <a:rPr lang="ar-DZ" sz="4800" b="1" dirty="0" smtClean="0">
                <a:solidFill>
                  <a:schemeClr val="bg1"/>
                </a:solidFill>
                <a:effectLst/>
                <a:latin typeface="Times New Roman"/>
                <a:ea typeface="Times New Roman"/>
                <a:cs typeface="Traditional Arabic"/>
              </a:rPr>
              <a:t>العاملين </a:t>
            </a:r>
            <a:endParaRPr lang="ar-DZ" sz="4800" b="1" dirty="0" smtClean="0">
              <a:solidFill>
                <a:schemeClr val="bg1"/>
              </a:solidFill>
              <a:effectLst/>
              <a:latin typeface="Times New Roman"/>
              <a:ea typeface="Times New Roman"/>
              <a:cs typeface="Traditional Arabic"/>
            </a:endParaRPr>
          </a:p>
          <a:p>
            <a:pPr algn="ctr" rtl="1"/>
            <a:r>
              <a:rPr lang="ar-DZ" sz="4800" dirty="0" smtClean="0"/>
              <a:t>دراسة حالة المديرية </a:t>
            </a:r>
            <a:r>
              <a:rPr lang="ar-DZ" sz="4800" dirty="0" err="1" smtClean="0"/>
              <a:t>الجهوية</a:t>
            </a:r>
            <a:r>
              <a:rPr lang="ar-DZ" sz="4800" dirty="0" smtClean="0"/>
              <a:t> للإنتاج </a:t>
            </a:r>
            <a:r>
              <a:rPr lang="ar-SA" sz="4800" dirty="0" err="1" smtClean="0"/>
              <a:t>بحاسي</a:t>
            </a:r>
            <a:r>
              <a:rPr lang="ar-DZ" sz="4800" dirty="0" smtClean="0"/>
              <a:t> مسعود</a:t>
            </a:r>
            <a:endParaRPr lang="fr-FR" sz="4800" dirty="0" smtClean="0"/>
          </a:p>
          <a:p>
            <a:pPr algn="ctr"/>
            <a:r>
              <a:rPr lang="fr-FR" sz="4800" dirty="0" smtClean="0"/>
              <a:t>  -</a:t>
            </a:r>
            <a:r>
              <a:rPr lang="ar-DZ" sz="4800" dirty="0" err="1" smtClean="0"/>
              <a:t>سوناطراك</a:t>
            </a:r>
            <a:endParaRPr lang="ar-DZ" sz="4800" dirty="0" smtClean="0"/>
          </a:p>
          <a:p>
            <a:pPr algn="ctr"/>
            <a:r>
              <a:rPr lang="ar-SA" sz="4800" b="1" dirty="0" smtClean="0"/>
              <a:t>-</a:t>
            </a:r>
            <a:r>
              <a:rPr lang="ar-SA" sz="3200" b="1" dirty="0" smtClean="0">
                <a:solidFill>
                  <a:schemeClr val="bg1"/>
                </a:solidFill>
                <a:effectLst/>
                <a:latin typeface="Times New Roman"/>
                <a:ea typeface="Times New Roman"/>
                <a:cs typeface="Traditional Arabic"/>
              </a:rPr>
              <a:t>جامعة </a:t>
            </a:r>
            <a:r>
              <a:rPr lang="ar-SA" sz="3200" b="1" dirty="0">
                <a:solidFill>
                  <a:schemeClr val="bg1"/>
                </a:solidFill>
                <a:effectLst/>
                <a:latin typeface="Times New Roman"/>
                <a:ea typeface="Times New Roman"/>
                <a:cs typeface="Traditional Arabic"/>
              </a:rPr>
              <a:t>قاصدي مرباح ورقلة</a:t>
            </a:r>
            <a:endParaRPr lang="fr-FR" sz="1600" dirty="0">
              <a:solidFill>
                <a:schemeClr val="bg1"/>
              </a:solidFill>
              <a:effectLst/>
              <a:latin typeface="Times New Roman"/>
              <a:ea typeface="Times New Roman"/>
            </a:endParaRPr>
          </a:p>
          <a:p>
            <a:pPr algn="ctr" rtl="1">
              <a:spcAft>
                <a:spcPts val="0"/>
              </a:spcAft>
            </a:pPr>
            <a:r>
              <a:rPr lang="ar-SA" sz="3200" b="1" dirty="0">
                <a:solidFill>
                  <a:schemeClr val="bg1"/>
                </a:solidFill>
                <a:effectLst/>
                <a:latin typeface="Times New Roman"/>
                <a:ea typeface="Times New Roman"/>
                <a:cs typeface="Traditional Arabic"/>
              </a:rPr>
              <a:t>كـــــلية الــــعلوم الاقــــــتصادية والتّــــجارية وعـــــلوم التسيير</a:t>
            </a:r>
            <a:endParaRPr lang="fr-FR" sz="1600" dirty="0">
              <a:solidFill>
                <a:schemeClr val="bg1"/>
              </a:solidFill>
              <a:effectLst/>
              <a:latin typeface="Times New Roman"/>
              <a:ea typeface="Times New Roman"/>
            </a:endParaRPr>
          </a:p>
          <a:p>
            <a:pPr algn="ctr" rtl="1">
              <a:spcAft>
                <a:spcPts val="0"/>
              </a:spcAft>
            </a:pPr>
            <a:r>
              <a:rPr lang="ar-SA" sz="3200" b="1" dirty="0">
                <a:solidFill>
                  <a:schemeClr val="bg1"/>
                </a:solidFill>
                <a:effectLst/>
                <a:latin typeface="Times New Roman"/>
                <a:ea typeface="Times New Roman"/>
                <a:cs typeface="Traditional Arabic"/>
              </a:rPr>
              <a:t>قسم العلوم الاقتصادية</a:t>
            </a:r>
            <a:endParaRPr lang="fr-FR" sz="1600" dirty="0">
              <a:solidFill>
                <a:schemeClr val="bg1"/>
              </a:solidFill>
              <a:effectLst/>
              <a:latin typeface="Times New Roman"/>
              <a:ea typeface="Times New Roman"/>
            </a:endParaRPr>
          </a:p>
        </p:txBody>
      </p:sp>
      <p:sp>
        <p:nvSpPr>
          <p:cNvPr id="8" name="Rectangle 7"/>
          <p:cNvSpPr>
            <a:spLocks noChangeArrowheads="1"/>
          </p:cNvSpPr>
          <p:nvPr/>
        </p:nvSpPr>
        <p:spPr bwMode="auto">
          <a:xfrm>
            <a:off x="12294066" y="5490494"/>
            <a:ext cx="5486400" cy="1083310"/>
          </a:xfrm>
          <a:prstGeom prst="rect">
            <a:avLst/>
          </a:prstGeom>
          <a:gradFill rotWithShape="0">
            <a:gsLst>
              <a:gs pos="0">
                <a:srgbClr val="FFFFFF"/>
              </a:gs>
              <a:gs pos="100000">
                <a:srgbClr val="999999"/>
              </a:gs>
            </a:gsLst>
            <a:lin ang="5400000" scaled="1"/>
          </a:gra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FFFF"/>
            </a:extrusionClr>
          </a:sp3d>
          <a:extLst>
            <a:ext uri="{AF507438-7753-43E0-B8FC-AC1667EBCBE1}">
              <a14:hiddenEffects xmlns="" xmlns:a14="http://schemas.microsoft.com/office/drawing/2010/main">
                <a:effectLst>
                  <a:outerShdw dist="28398" dir="3806097" algn="ctr" rotWithShape="0">
                    <a:srgbClr val="7F7F7F">
                      <a:alpha val="50000"/>
                    </a:srgbClr>
                  </a:outerShdw>
                </a:effectLst>
              </a14:hiddenEffects>
            </a:ext>
          </a:extLst>
        </p:spPr>
        <p:txBody>
          <a:bodyPr rot="0" vert="horz" wrap="square" lIns="91440" tIns="45720" rIns="91440" bIns="45720" anchor="t" anchorCtr="0" upright="1">
            <a:noAutofit/>
          </a:bodyPr>
          <a:lstStyle/>
          <a:p>
            <a:pPr algn="ctr" rtl="1">
              <a:spcAft>
                <a:spcPts val="0"/>
              </a:spcAft>
            </a:pPr>
            <a:r>
              <a:rPr lang="ar-DZ" sz="4000" b="1" dirty="0">
                <a:solidFill>
                  <a:schemeClr val="bg1"/>
                </a:solidFill>
                <a:effectLst/>
                <a:latin typeface="Times New Roman"/>
                <a:ea typeface="Times New Roman"/>
                <a:cs typeface="Traditional Arabic"/>
              </a:rPr>
              <a:t>من اعداد: </a:t>
            </a:r>
            <a:r>
              <a:rPr lang="fr-FR" sz="4000" b="1" dirty="0" smtClean="0">
                <a:solidFill>
                  <a:schemeClr val="bg1"/>
                </a:solidFill>
                <a:effectLst/>
                <a:latin typeface="Times New Roman"/>
                <a:ea typeface="Times New Roman"/>
                <a:cs typeface="Traditional Arabic"/>
              </a:rPr>
              <a:t> </a:t>
            </a:r>
            <a:r>
              <a:rPr lang="ar-SA" sz="4000" b="1" dirty="0" smtClean="0">
                <a:solidFill>
                  <a:schemeClr val="bg1"/>
                </a:solidFill>
                <a:effectLst/>
                <a:latin typeface="Times New Roman"/>
                <a:ea typeface="Times New Roman"/>
                <a:cs typeface="Traditional Arabic"/>
              </a:rPr>
              <a:t>بادي أشرف</a:t>
            </a:r>
            <a:endParaRPr lang="fr-FR" sz="1800" dirty="0">
              <a:solidFill>
                <a:schemeClr val="bg1"/>
              </a:solidFill>
              <a:effectLst/>
              <a:latin typeface="Times New Roman"/>
              <a:ea typeface="Times New Roman"/>
            </a:endParaRPr>
          </a:p>
        </p:txBody>
      </p:sp>
      <p:sp>
        <p:nvSpPr>
          <p:cNvPr id="9" name="Rectangle à coins arrondis 8"/>
          <p:cNvSpPr/>
          <p:nvPr/>
        </p:nvSpPr>
        <p:spPr>
          <a:xfrm>
            <a:off x="11395572" y="9206181"/>
            <a:ext cx="18252636" cy="5573345"/>
          </a:xfrm>
          <a:prstGeom prst="roundRect">
            <a:avLst>
              <a:gd name="adj" fmla="val 0"/>
            </a:avLst>
          </a:prstGeom>
          <a:solidFill>
            <a:srgbClr val="FFC000"/>
          </a:soli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just" rtl="1">
              <a:lnSpc>
                <a:spcPct val="150000"/>
              </a:lnSpc>
              <a:spcAft>
                <a:spcPts val="0"/>
              </a:spcAft>
            </a:pPr>
            <a:r>
              <a:rPr lang="ar-SA" sz="4000" dirty="0">
                <a:solidFill>
                  <a:schemeClr val="bg1"/>
                </a:solidFill>
                <a:latin typeface="Sakkal Majalla"/>
                <a:ea typeface="Times New Roman"/>
                <a:cs typeface="Simplified Arabic"/>
              </a:rPr>
              <a:t> </a:t>
            </a:r>
            <a:r>
              <a:rPr lang="ar-SA" sz="4000" dirty="0" smtClean="0">
                <a:solidFill>
                  <a:schemeClr val="bg1"/>
                </a:solidFill>
                <a:latin typeface="Sakkal Majalla"/>
                <a:ea typeface="Times New Roman"/>
                <a:cs typeface="Simplified Arabic"/>
              </a:rPr>
              <a:t>            </a:t>
            </a:r>
            <a:r>
              <a:rPr lang="ar-DZ" sz="4000" dirty="0" smtClean="0">
                <a:solidFill>
                  <a:schemeClr val="bg1"/>
                </a:solidFill>
                <a:latin typeface="Sakkal Majalla"/>
                <a:ea typeface="Times New Roman"/>
                <a:cs typeface="Simplified Arabic"/>
              </a:rPr>
              <a:t>يعتبر </a:t>
            </a:r>
            <a:r>
              <a:rPr lang="ar-DZ" sz="4000" dirty="0">
                <a:solidFill>
                  <a:schemeClr val="bg1"/>
                </a:solidFill>
                <a:latin typeface="Sakkal Majalla"/>
                <a:ea typeface="Times New Roman"/>
                <a:cs typeface="Simplified Arabic"/>
              </a:rPr>
              <a:t>العنصر البشري هو المحرك الاساسي والعنصر الفاعل من بين عناصر الإنتاج , </a:t>
            </a:r>
            <a:r>
              <a:rPr lang="ar-DZ" sz="4000" dirty="0" smtClean="0">
                <a:solidFill>
                  <a:schemeClr val="bg1"/>
                </a:solidFill>
                <a:latin typeface="Sakkal Majalla"/>
                <a:ea typeface="Times New Roman"/>
                <a:cs typeface="Simplified Arabic"/>
              </a:rPr>
              <a:t>فلديه</a:t>
            </a:r>
            <a:r>
              <a:rPr lang="ar-SA" sz="4000" dirty="0" smtClean="0">
                <a:solidFill>
                  <a:schemeClr val="bg1"/>
                </a:solidFill>
                <a:latin typeface="Sakkal Majalla"/>
                <a:ea typeface="Times New Roman"/>
                <a:cs typeface="Simplified Arabic"/>
              </a:rPr>
              <a:t> </a:t>
            </a:r>
            <a:r>
              <a:rPr lang="ar-DZ" sz="4000" dirty="0" smtClean="0">
                <a:solidFill>
                  <a:schemeClr val="bg1"/>
                </a:solidFill>
                <a:latin typeface="Sakkal Majalla"/>
                <a:ea typeface="Times New Roman"/>
                <a:cs typeface="Simplified Arabic"/>
              </a:rPr>
              <a:t> </a:t>
            </a:r>
            <a:r>
              <a:rPr lang="ar-DZ" sz="4000" dirty="0">
                <a:solidFill>
                  <a:schemeClr val="bg1"/>
                </a:solidFill>
                <a:latin typeface="Sakkal Majalla"/>
                <a:ea typeface="Times New Roman"/>
                <a:cs typeface="Simplified Arabic"/>
              </a:rPr>
              <a:t>الطاقة اللامحدودة وعليه يعتمد الاستمرار في التطور , </a:t>
            </a:r>
            <a:r>
              <a:rPr lang="ar-DZ" sz="4000" dirty="0">
                <a:solidFill>
                  <a:schemeClr val="bg1"/>
                </a:solidFill>
                <a:latin typeface="Times New Roman"/>
                <a:ea typeface="Times New Roman"/>
                <a:cs typeface="Sakkal Majalla"/>
              </a:rPr>
              <a:t> </a:t>
            </a:r>
            <a:r>
              <a:rPr lang="ar-DZ" sz="4000" dirty="0">
                <a:solidFill>
                  <a:schemeClr val="bg1"/>
                </a:solidFill>
                <a:latin typeface="Sakkal Majalla"/>
                <a:ea typeface="Times New Roman"/>
                <a:cs typeface="Simplified Arabic"/>
              </a:rPr>
              <a:t> إن معاملة الفرد كآلة دون الاهتمام بالجانب النفسي وبيئة العمل والحوافز وأنظمتها المختلفة تنعكس سلبا على أداء العامل في إنجاز مهامه  ويضعف الرغبة لدية في تطوير أدائه .لذا كان لنا في هذا الإطار السعي نحو الاطلاع على نظام  العمل في المؤسسة الوطنية سوناطراك, وواقع العمال من حيث الحوافز والمكافآت والتعويضات ....الخ .</a:t>
            </a:r>
            <a:endParaRPr lang="fr-FR" sz="3600" dirty="0">
              <a:solidFill>
                <a:schemeClr val="bg1"/>
              </a:solidFill>
              <a:effectLst/>
              <a:latin typeface="Times New Roman"/>
              <a:ea typeface="Times New Roman"/>
            </a:endParaRPr>
          </a:p>
        </p:txBody>
      </p:sp>
      <p:pic>
        <p:nvPicPr>
          <p:cNvPr id="10" name="Image 43"/>
          <p:cNvPicPr>
            <a:picLocks noChangeAspect="1" noChangeArrowheads="1"/>
          </p:cNvPicPr>
          <p:nvPr/>
        </p:nvPicPr>
        <p:blipFill>
          <a:blip r:embed="rId3" cstate="print"/>
          <a:srcRect/>
          <a:stretch>
            <a:fillRect/>
          </a:stretch>
        </p:blipFill>
        <p:spPr bwMode="auto">
          <a:xfrm>
            <a:off x="22487902" y="729835"/>
            <a:ext cx="6491302" cy="4361438"/>
          </a:xfrm>
          <a:prstGeom prst="rect">
            <a:avLst/>
          </a:prstGeom>
          <a:noFill/>
        </p:spPr>
      </p:pic>
      <p:pic>
        <p:nvPicPr>
          <p:cNvPr id="11" name="Image 43"/>
          <p:cNvPicPr>
            <a:picLocks noChangeAspect="1" noChangeArrowheads="1"/>
          </p:cNvPicPr>
          <p:nvPr/>
        </p:nvPicPr>
        <p:blipFill>
          <a:blip r:embed="rId3" cstate="print"/>
          <a:srcRect/>
          <a:stretch>
            <a:fillRect/>
          </a:stretch>
        </p:blipFill>
        <p:spPr bwMode="auto">
          <a:xfrm>
            <a:off x="1098427" y="665958"/>
            <a:ext cx="6491302" cy="4361438"/>
          </a:xfrm>
          <a:prstGeom prst="rect">
            <a:avLst/>
          </a:prstGeom>
          <a:noFill/>
        </p:spPr>
      </p:pic>
      <p:sp>
        <p:nvSpPr>
          <p:cNvPr id="2" name="Pensées 1"/>
          <p:cNvSpPr/>
          <p:nvPr/>
        </p:nvSpPr>
        <p:spPr>
          <a:xfrm>
            <a:off x="24658724" y="7722742"/>
            <a:ext cx="4320480" cy="1690593"/>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ar-SA" dirty="0" smtClean="0"/>
              <a:t>المقدمة</a:t>
            </a:r>
            <a:endParaRPr lang="fr-FR" dirty="0"/>
          </a:p>
        </p:txBody>
      </p:sp>
      <p:sp>
        <p:nvSpPr>
          <p:cNvPr id="3" name="Rectangle à coins arrondis 2"/>
          <p:cNvSpPr/>
          <p:nvPr/>
        </p:nvSpPr>
        <p:spPr>
          <a:xfrm>
            <a:off x="495845" y="15044870"/>
            <a:ext cx="24753160" cy="201622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rtl="1">
              <a:lnSpc>
                <a:spcPct val="150000"/>
              </a:lnSpc>
              <a:spcAft>
                <a:spcPts val="0"/>
              </a:spcAft>
            </a:pPr>
            <a:r>
              <a:rPr lang="ar-SA" sz="6000" b="1" dirty="0" err="1">
                <a:latin typeface="Sakkal Majalla"/>
                <a:ea typeface="Times New Roman"/>
                <a:cs typeface="Simplified Arabic"/>
              </a:rPr>
              <a:t>ماهو</a:t>
            </a:r>
            <a:r>
              <a:rPr lang="ar-SA" sz="6000" b="1" dirty="0">
                <a:latin typeface="Sakkal Majalla"/>
                <a:ea typeface="Times New Roman"/>
                <a:cs typeface="Simplified Arabic"/>
              </a:rPr>
              <a:t> دور الحوافز و المكافئات على رفع مستوى أداء العاملين في المؤسسة الوطنية سوناطراك؟</a:t>
            </a:r>
            <a:endParaRPr lang="fr-FR" sz="5400" b="1" dirty="0">
              <a:effectLst/>
              <a:latin typeface="Times New Roman"/>
              <a:ea typeface="Times New Roman"/>
            </a:endParaRPr>
          </a:p>
        </p:txBody>
      </p:sp>
      <p:sp>
        <p:nvSpPr>
          <p:cNvPr id="4" name="Parchemin horizontal 3"/>
          <p:cNvSpPr/>
          <p:nvPr/>
        </p:nvSpPr>
        <p:spPr>
          <a:xfrm>
            <a:off x="24872204" y="14720834"/>
            <a:ext cx="5160704" cy="2664296"/>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ar-SA" dirty="0" smtClean="0"/>
              <a:t>الاشكالية</a:t>
            </a:r>
            <a:endParaRPr lang="fr-FR" dirty="0"/>
          </a:p>
        </p:txBody>
      </p:sp>
      <p:sp>
        <p:nvSpPr>
          <p:cNvPr id="12" name="Rectangle à coins arrondis 11"/>
          <p:cNvSpPr/>
          <p:nvPr/>
        </p:nvSpPr>
        <p:spPr>
          <a:xfrm>
            <a:off x="13722095" y="18350580"/>
            <a:ext cx="16310813" cy="7776864"/>
          </a:xfrm>
          <a:prstGeom prst="roundRect">
            <a:avLst/>
          </a:prstGeom>
          <a:solidFill>
            <a:srgbClr val="3CBD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lgn="just" rtl="1">
              <a:lnSpc>
                <a:spcPct val="150000"/>
              </a:lnSpc>
              <a:spcAft>
                <a:spcPts val="1000"/>
              </a:spcAft>
              <a:buFont typeface="+mj-lt"/>
              <a:buAutoNum type="arabicPeriod"/>
            </a:pPr>
            <a:r>
              <a:rPr lang="ar-SA" sz="5400" dirty="0">
                <a:latin typeface="Sakkal Majalla"/>
                <a:ea typeface="Calibri"/>
                <a:cs typeface="Simplified Arabic"/>
              </a:rPr>
              <a:t>هل هناك علاقة بين وجود نظام حوافز فعال, ومستوى أداء العاملين في المؤسسة الوطنية سوناطراك؟</a:t>
            </a:r>
            <a:endParaRPr lang="fr-FR" sz="4400" dirty="0">
              <a:latin typeface="Calibri"/>
              <a:ea typeface="Calibri"/>
              <a:cs typeface="Arial"/>
            </a:endParaRPr>
          </a:p>
          <a:p>
            <a:pPr marL="342900" lvl="0" indent="-342900" algn="just" rtl="1">
              <a:lnSpc>
                <a:spcPct val="150000"/>
              </a:lnSpc>
              <a:spcAft>
                <a:spcPts val="1000"/>
              </a:spcAft>
              <a:buFont typeface="+mj-lt"/>
              <a:buAutoNum type="arabicPeriod"/>
            </a:pPr>
            <a:r>
              <a:rPr lang="ar-SA" sz="5400" dirty="0">
                <a:latin typeface="Sakkal Majalla"/>
                <a:ea typeface="Calibri"/>
                <a:cs typeface="Simplified Arabic"/>
              </a:rPr>
              <a:t>هل هناك </a:t>
            </a:r>
            <a:r>
              <a:rPr lang="ar-SA" sz="5400" dirty="0" smtClean="0">
                <a:latin typeface="Sakkal Majalla"/>
                <a:ea typeface="Calibri"/>
                <a:cs typeface="Simplified Arabic"/>
              </a:rPr>
              <a:t>علاقة بين آليات </a:t>
            </a:r>
            <a:r>
              <a:rPr lang="ar-SA" sz="5400" dirty="0">
                <a:latin typeface="Sakkal Majalla"/>
                <a:ea typeface="Calibri"/>
                <a:cs typeface="Simplified Arabic"/>
              </a:rPr>
              <a:t>الترقية في نظام الحوافز والمكافآت ومستوى أداء العاملين في المؤسسة </a:t>
            </a:r>
            <a:r>
              <a:rPr lang="ar-SA" sz="5400" dirty="0" smtClean="0">
                <a:latin typeface="Sakkal Majalla"/>
                <a:ea typeface="Calibri"/>
                <a:cs typeface="Simplified Arabic"/>
              </a:rPr>
              <a:t>الوطنية سوناطراك</a:t>
            </a:r>
            <a:r>
              <a:rPr lang="ar-SA" sz="5400" dirty="0">
                <a:latin typeface="Sakkal Majalla"/>
                <a:ea typeface="Calibri"/>
                <a:cs typeface="Simplified Arabic"/>
              </a:rPr>
              <a:t>؟</a:t>
            </a:r>
            <a:endParaRPr lang="fr-FR" sz="4400" dirty="0">
              <a:latin typeface="Calibri"/>
              <a:ea typeface="Calibri"/>
              <a:cs typeface="Arial"/>
            </a:endParaRPr>
          </a:p>
          <a:p>
            <a:pPr algn="r" rtl="1"/>
            <a:r>
              <a:rPr lang="ar-SA" sz="5400" dirty="0" smtClean="0">
                <a:latin typeface="Sakkal Majalla"/>
                <a:ea typeface="Times New Roman"/>
                <a:cs typeface="Simplified Arabic"/>
              </a:rPr>
              <a:t>3- هل </a:t>
            </a:r>
            <a:r>
              <a:rPr lang="ar-SA" sz="5400" dirty="0">
                <a:latin typeface="Sakkal Majalla"/>
                <a:ea typeface="Times New Roman"/>
                <a:cs typeface="Simplified Arabic"/>
              </a:rPr>
              <a:t>هناك </a:t>
            </a:r>
            <a:r>
              <a:rPr lang="ar-SA" sz="5400" dirty="0" smtClean="0">
                <a:latin typeface="Sakkal Majalla"/>
                <a:ea typeface="Times New Roman"/>
                <a:cs typeface="Simplified Arabic"/>
              </a:rPr>
              <a:t>علاقة بين </a:t>
            </a:r>
            <a:r>
              <a:rPr lang="ar-SA" sz="5400" dirty="0">
                <a:latin typeface="Sakkal Majalla"/>
                <a:ea typeface="Times New Roman"/>
                <a:cs typeface="Simplified Arabic"/>
              </a:rPr>
              <a:t>ربط نتائج تقييم الأداء كأساس في منح الحوافز, ومستوى أداء العاملين في المؤسسة الوطنية سوناطراك؟</a:t>
            </a:r>
            <a:endParaRPr lang="fr-FR" sz="4800" dirty="0"/>
          </a:p>
        </p:txBody>
      </p:sp>
      <p:sp>
        <p:nvSpPr>
          <p:cNvPr id="13" name="Rectangle à coins arrondis 12"/>
          <p:cNvSpPr/>
          <p:nvPr/>
        </p:nvSpPr>
        <p:spPr>
          <a:xfrm>
            <a:off x="-1" y="28136725"/>
            <a:ext cx="14491916" cy="14347479"/>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r" rtl="1"/>
            <a:r>
              <a:rPr lang="ar-DZ" sz="5400" dirty="0" smtClean="0"/>
              <a:t>- انس عبد الباسط عباس </a:t>
            </a:r>
            <a:r>
              <a:rPr lang="ar-DZ" sz="5400" dirty="0" err="1" smtClean="0"/>
              <a:t>و</a:t>
            </a:r>
            <a:r>
              <a:rPr lang="ar-DZ" sz="5400" dirty="0" smtClean="0"/>
              <a:t> سليمان عبد الله حمادي : الحوافز وأثرها على الأداء , دراسة ميدانية لهيئات اكتشاف النفط في اليمن , جامعة حضرموت سنة 2009 .</a:t>
            </a:r>
            <a:endParaRPr lang="fr-FR" sz="5400" dirty="0" smtClean="0"/>
          </a:p>
          <a:p>
            <a:pPr algn="r" rtl="1"/>
            <a:r>
              <a:rPr lang="ar-DZ" sz="5400" dirty="0" smtClean="0"/>
              <a:t>- </a:t>
            </a:r>
            <a:r>
              <a:rPr lang="ar-DZ" sz="5400" dirty="0" err="1" smtClean="0"/>
              <a:t>هاملي</a:t>
            </a:r>
            <a:r>
              <a:rPr lang="ar-DZ" sz="5400" dirty="0" smtClean="0"/>
              <a:t> عبد  القادر : وظيفة تقييم كفاءات الأفراد في المؤسسة دراسة حالة المديرية </a:t>
            </a:r>
            <a:r>
              <a:rPr lang="ar-DZ" sz="5400" dirty="0" err="1" smtClean="0"/>
              <a:t>الجهوية</a:t>
            </a:r>
            <a:r>
              <a:rPr lang="ar-DZ" sz="5400" dirty="0" smtClean="0"/>
              <a:t> </a:t>
            </a:r>
            <a:r>
              <a:rPr lang="ar-DZ" sz="5400" dirty="0" err="1" smtClean="0"/>
              <a:t>لسونلغاز</a:t>
            </a:r>
            <a:r>
              <a:rPr lang="ar-DZ" sz="5400" dirty="0" smtClean="0"/>
              <a:t> </a:t>
            </a:r>
            <a:r>
              <a:rPr lang="ar-DZ" sz="5400" dirty="0" err="1" smtClean="0"/>
              <a:t>بتلمسان</a:t>
            </a:r>
            <a:r>
              <a:rPr lang="ar-DZ" sz="5400" dirty="0" smtClean="0"/>
              <a:t>، وشركة تسويق </a:t>
            </a:r>
            <a:r>
              <a:rPr lang="ar-DZ" sz="5400" dirty="0" err="1" smtClean="0"/>
              <a:t>و</a:t>
            </a:r>
            <a:r>
              <a:rPr lang="ar-DZ" sz="5400" dirty="0" smtClean="0"/>
              <a:t> توزيع المنتجات البترولية المتعددة </a:t>
            </a:r>
            <a:r>
              <a:rPr lang="ar-DZ" sz="5400" dirty="0" err="1" smtClean="0"/>
              <a:t>نفطال</a:t>
            </a:r>
            <a:r>
              <a:rPr lang="ar-DZ" sz="5400" dirty="0" smtClean="0"/>
              <a:t> - </a:t>
            </a:r>
            <a:r>
              <a:rPr lang="ar-DZ" sz="5400" dirty="0" err="1" smtClean="0"/>
              <a:t>بتلمسان</a:t>
            </a:r>
            <a:r>
              <a:rPr lang="ar-DZ" sz="5400" dirty="0" smtClean="0"/>
              <a:t> -  سنة 2010/2011 .</a:t>
            </a:r>
            <a:endParaRPr lang="fr-FR" sz="5400" dirty="0" smtClean="0"/>
          </a:p>
          <a:p>
            <a:pPr algn="r" rtl="1"/>
            <a:r>
              <a:rPr lang="ar-DZ" sz="5400" dirty="0" smtClean="0"/>
              <a:t>-  </a:t>
            </a:r>
            <a:r>
              <a:rPr lang="ar-DZ" sz="5400" dirty="0" err="1" smtClean="0"/>
              <a:t>جغبالة</a:t>
            </a:r>
            <a:r>
              <a:rPr lang="ar-DZ" sz="5400" dirty="0" smtClean="0"/>
              <a:t> عبد الغني:  تقييم الكفاءات ودوره في تنمية الموارد البشرية , مذكرة </a:t>
            </a:r>
            <a:r>
              <a:rPr lang="ar-DZ" sz="5400" dirty="0" err="1" smtClean="0"/>
              <a:t>ماستر</a:t>
            </a:r>
            <a:r>
              <a:rPr lang="ar-DZ" sz="5400" dirty="0" smtClean="0"/>
              <a:t> جامعة </a:t>
            </a:r>
            <a:r>
              <a:rPr lang="ar-DZ" sz="5400" dirty="0" err="1" smtClean="0"/>
              <a:t>ورقلة</a:t>
            </a:r>
            <a:r>
              <a:rPr lang="ar-DZ" sz="5400" dirty="0" smtClean="0"/>
              <a:t> – 2013 / 2014 .</a:t>
            </a:r>
            <a:endParaRPr lang="fr-FR" sz="5400" dirty="0" smtClean="0"/>
          </a:p>
          <a:p>
            <a:pPr algn="r"/>
            <a:r>
              <a:rPr lang="ar-DZ" sz="5400" dirty="0" smtClean="0"/>
              <a:t>- مناصريه رشيد : الكفاءة البشرية وأهميتها في تطبيق إدارة الجودة الشاملة في المؤسسة الاقتصادية دراسة حالة مؤسسة </a:t>
            </a:r>
            <a:r>
              <a:rPr lang="ar-DZ" sz="5400" dirty="0" err="1" smtClean="0"/>
              <a:t>سوناطراك</a:t>
            </a:r>
            <a:r>
              <a:rPr lang="ar-DZ" sz="5400" dirty="0" smtClean="0"/>
              <a:t> </a:t>
            </a:r>
            <a:r>
              <a:rPr lang="ar-DZ" sz="5400" dirty="0" err="1" smtClean="0"/>
              <a:t>حاسي</a:t>
            </a:r>
            <a:r>
              <a:rPr lang="ar-DZ" sz="5400" dirty="0" smtClean="0"/>
              <a:t> مسعود , جامعة </a:t>
            </a:r>
            <a:r>
              <a:rPr lang="ar-DZ" sz="5400" dirty="0" err="1" smtClean="0"/>
              <a:t>ورقلة</a:t>
            </a:r>
            <a:r>
              <a:rPr lang="ar-DZ" sz="5400" dirty="0" smtClean="0"/>
              <a:t> , 2012 / 2013 </a:t>
            </a:r>
            <a:r>
              <a:rPr lang="ar-DZ" sz="4400" dirty="0" smtClean="0"/>
              <a:t>.</a:t>
            </a:r>
            <a:endParaRPr lang="fr-FR" sz="4400" dirty="0">
              <a:effectLst/>
              <a:latin typeface="Times New Roman"/>
              <a:ea typeface="Times New Roman"/>
            </a:endParaRPr>
          </a:p>
        </p:txBody>
      </p:sp>
      <p:sp>
        <p:nvSpPr>
          <p:cNvPr id="14" name="Rectangle à coins arrondis 13"/>
          <p:cNvSpPr/>
          <p:nvPr/>
        </p:nvSpPr>
        <p:spPr>
          <a:xfrm>
            <a:off x="15037266" y="27192637"/>
            <a:ext cx="15387272" cy="10341417"/>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r" rtl="1"/>
            <a:r>
              <a:rPr lang="ar-DZ" sz="5400" b="1" dirty="0">
                <a:solidFill>
                  <a:schemeClr val="bg1"/>
                </a:solidFill>
              </a:rPr>
              <a:t>الفرضية الأولى</a:t>
            </a:r>
            <a:r>
              <a:rPr lang="ar-DZ" sz="5400" dirty="0" smtClean="0">
                <a:solidFill>
                  <a:schemeClr val="bg1"/>
                </a:solidFill>
              </a:rPr>
              <a:t>:</a:t>
            </a:r>
            <a:r>
              <a:rPr lang="ar-SA" sz="5400" dirty="0" smtClean="0">
                <a:solidFill>
                  <a:schemeClr val="bg1"/>
                </a:solidFill>
              </a:rPr>
              <a:t> </a:t>
            </a:r>
            <a:r>
              <a:rPr lang="ar-DZ" sz="5400" dirty="0" smtClean="0">
                <a:solidFill>
                  <a:schemeClr val="bg1"/>
                </a:solidFill>
              </a:rPr>
              <a:t>توجد </a:t>
            </a:r>
            <a:r>
              <a:rPr lang="ar-DZ" sz="5400" dirty="0">
                <a:solidFill>
                  <a:schemeClr val="bg1"/>
                </a:solidFill>
              </a:rPr>
              <a:t>علاقة بين وجود نظام حوافز فعال , ومستوى أداء العاملين في المؤسسة الوطنية سوناطراك.</a:t>
            </a:r>
            <a:endParaRPr lang="fr-FR" sz="5400" dirty="0">
              <a:solidFill>
                <a:schemeClr val="bg1"/>
              </a:solidFill>
            </a:endParaRPr>
          </a:p>
          <a:p>
            <a:pPr algn="r" rtl="1"/>
            <a:r>
              <a:rPr lang="ar-DZ" sz="5400" b="1" dirty="0">
                <a:solidFill>
                  <a:schemeClr val="bg1"/>
                </a:solidFill>
              </a:rPr>
              <a:t>الفرضية </a:t>
            </a:r>
            <a:r>
              <a:rPr lang="ar-DZ" sz="5400" b="1" dirty="0" smtClean="0">
                <a:solidFill>
                  <a:schemeClr val="bg1"/>
                </a:solidFill>
              </a:rPr>
              <a:t>الثانية</a:t>
            </a:r>
            <a:r>
              <a:rPr lang="ar-DZ" sz="5400" dirty="0" smtClean="0">
                <a:solidFill>
                  <a:schemeClr val="bg1"/>
                </a:solidFill>
              </a:rPr>
              <a:t>:</a:t>
            </a:r>
            <a:r>
              <a:rPr lang="ar-SA" sz="5400" dirty="0" smtClean="0">
                <a:solidFill>
                  <a:schemeClr val="bg1"/>
                </a:solidFill>
              </a:rPr>
              <a:t> </a:t>
            </a:r>
            <a:r>
              <a:rPr lang="ar-DZ" sz="5400" dirty="0" smtClean="0">
                <a:solidFill>
                  <a:schemeClr val="bg1"/>
                </a:solidFill>
              </a:rPr>
              <a:t>توجد </a:t>
            </a:r>
            <a:r>
              <a:rPr lang="ar-DZ" sz="5400" dirty="0">
                <a:solidFill>
                  <a:schemeClr val="bg1"/>
                </a:solidFill>
              </a:rPr>
              <a:t>علاقة بين آليات الترقية في نظام الحوافز والمكافآت ومستوى أداء العاملين في المؤسسة الوطنية سوناطراك .</a:t>
            </a:r>
            <a:endParaRPr lang="fr-FR" sz="5400" dirty="0">
              <a:solidFill>
                <a:schemeClr val="bg1"/>
              </a:solidFill>
            </a:endParaRPr>
          </a:p>
          <a:p>
            <a:pPr algn="r" rtl="1"/>
            <a:r>
              <a:rPr lang="ar-DZ" sz="5400" b="1" dirty="0">
                <a:solidFill>
                  <a:schemeClr val="bg1"/>
                </a:solidFill>
              </a:rPr>
              <a:t>الفرضية الثالثة</a:t>
            </a:r>
            <a:r>
              <a:rPr lang="ar-DZ" sz="5400" dirty="0" smtClean="0">
                <a:solidFill>
                  <a:schemeClr val="bg1"/>
                </a:solidFill>
              </a:rPr>
              <a:t>:</a:t>
            </a:r>
            <a:r>
              <a:rPr lang="ar-SA" sz="5400" dirty="0" smtClean="0">
                <a:solidFill>
                  <a:schemeClr val="bg1"/>
                </a:solidFill>
              </a:rPr>
              <a:t> </a:t>
            </a:r>
            <a:r>
              <a:rPr lang="ar-DZ" sz="5400" dirty="0" smtClean="0">
                <a:solidFill>
                  <a:schemeClr val="bg1"/>
                </a:solidFill>
              </a:rPr>
              <a:t>توجد </a:t>
            </a:r>
            <a:r>
              <a:rPr lang="ar-DZ" sz="5400" dirty="0">
                <a:solidFill>
                  <a:schemeClr val="bg1"/>
                </a:solidFill>
              </a:rPr>
              <a:t>علاقة بين ربط نتائج تقييم الأداء كأساس في منح الحوافز , ومستوى أداء العاملين في المؤسسة الوطنية سوناطراك .</a:t>
            </a:r>
            <a:endParaRPr lang="fr-FR" sz="5400" dirty="0">
              <a:solidFill>
                <a:schemeClr val="bg1"/>
              </a:solidFill>
            </a:endParaRPr>
          </a:p>
          <a:p>
            <a:pPr algn="r" rtl="1"/>
            <a:r>
              <a:rPr lang="ar-DZ" sz="5400" b="1" dirty="0">
                <a:solidFill>
                  <a:schemeClr val="bg1"/>
                </a:solidFill>
              </a:rPr>
              <a:t>الفرضية </a:t>
            </a:r>
            <a:r>
              <a:rPr lang="ar-DZ" sz="5400" b="1" dirty="0" smtClean="0">
                <a:solidFill>
                  <a:schemeClr val="bg1"/>
                </a:solidFill>
              </a:rPr>
              <a:t>الرابعة:</a:t>
            </a:r>
            <a:r>
              <a:rPr lang="ar-SA" sz="5400" b="1" dirty="0" smtClean="0">
                <a:solidFill>
                  <a:schemeClr val="bg1"/>
                </a:solidFill>
              </a:rPr>
              <a:t> </a:t>
            </a:r>
            <a:r>
              <a:rPr lang="ar-DZ" sz="5400" dirty="0" smtClean="0">
                <a:solidFill>
                  <a:schemeClr val="bg1"/>
                </a:solidFill>
              </a:rPr>
              <a:t>توجد </a:t>
            </a:r>
            <a:r>
              <a:rPr lang="ar-DZ" sz="5400" dirty="0">
                <a:solidFill>
                  <a:schemeClr val="bg1"/>
                </a:solidFill>
              </a:rPr>
              <a:t>علاقة بين التقدير والاحترام لجهود المرؤوسين من قبل الرؤساء , ومستوى أداء العاملين في المؤسسة الوطنية سوناطراك</a:t>
            </a:r>
            <a:r>
              <a:rPr lang="ar-DZ" dirty="0">
                <a:solidFill>
                  <a:schemeClr val="bg1"/>
                </a:solidFill>
              </a:rPr>
              <a:t> .</a:t>
            </a:r>
            <a:endParaRPr lang="fr-FR" dirty="0">
              <a:solidFill>
                <a:schemeClr val="bg1"/>
              </a:solidFill>
            </a:endParaRPr>
          </a:p>
        </p:txBody>
      </p:sp>
      <p:sp>
        <p:nvSpPr>
          <p:cNvPr id="16" name="Rectangle à coins arrondis 15"/>
          <p:cNvSpPr/>
          <p:nvPr/>
        </p:nvSpPr>
        <p:spPr>
          <a:xfrm>
            <a:off x="1602483" y="5659404"/>
            <a:ext cx="8057490" cy="148727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ar-SA" sz="4800" b="1" dirty="0" smtClean="0"/>
              <a:t>تحت اشراف الأستاذة: </a:t>
            </a:r>
          </a:p>
          <a:p>
            <a:pPr algn="ctr"/>
            <a:r>
              <a:rPr lang="ar-SA" sz="4800" b="1" dirty="0" smtClean="0"/>
              <a:t>محسن زوبيدة</a:t>
            </a:r>
            <a:endParaRPr lang="fr-FR" sz="4800" b="1" dirty="0"/>
          </a:p>
        </p:txBody>
      </p:sp>
      <p:sp>
        <p:nvSpPr>
          <p:cNvPr id="17" name="Rectangle à coins arrondis 16"/>
          <p:cNvSpPr/>
          <p:nvPr/>
        </p:nvSpPr>
        <p:spPr>
          <a:xfrm>
            <a:off x="19460467" y="5703932"/>
            <a:ext cx="8716067" cy="139821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rtl="1"/>
            <a:r>
              <a:rPr lang="ar-SA" sz="5400" b="1" dirty="0" smtClean="0"/>
              <a:t>السنة الثانية اقتصاد وتسيير بترولي</a:t>
            </a:r>
            <a:endParaRPr lang="fr-FR" b="1" dirty="0"/>
          </a:p>
        </p:txBody>
      </p:sp>
      <p:sp>
        <p:nvSpPr>
          <p:cNvPr id="18" name="Rectangle à coins arrondis 17"/>
          <p:cNvSpPr/>
          <p:nvPr/>
        </p:nvSpPr>
        <p:spPr>
          <a:xfrm>
            <a:off x="495845" y="8568038"/>
            <a:ext cx="10554305" cy="549140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r" rtl="1"/>
            <a:r>
              <a:rPr lang="ar-DZ" sz="5400" dirty="0">
                <a:solidFill>
                  <a:srgbClr val="04617B"/>
                </a:solidFill>
                <a:latin typeface="Sakkal Majalla"/>
                <a:ea typeface="Times New Roman"/>
                <a:cs typeface="Simplified Arabic"/>
              </a:rPr>
              <a:t>الفصل الأول: حيث سيتم التطرق  الى الجانب النظري  فيما يخص  الحوافز والمكافئات </a:t>
            </a:r>
            <a:r>
              <a:rPr lang="ar-SA" sz="5400" dirty="0">
                <a:solidFill>
                  <a:srgbClr val="04617B"/>
                </a:solidFill>
                <a:latin typeface="Sakkal Majalla"/>
                <a:ea typeface="Times New Roman"/>
                <a:cs typeface="Simplified Arabic"/>
              </a:rPr>
              <a:t> </a:t>
            </a:r>
            <a:endParaRPr lang="ar-SA" sz="5400" dirty="0" smtClean="0">
              <a:solidFill>
                <a:srgbClr val="04617B"/>
              </a:solidFill>
              <a:latin typeface="Sakkal Majalla"/>
              <a:ea typeface="Times New Roman"/>
              <a:cs typeface="Simplified Arabic"/>
            </a:endParaRPr>
          </a:p>
          <a:p>
            <a:pPr algn="r" rtl="1"/>
            <a:r>
              <a:rPr lang="ar-DZ" sz="5400" dirty="0" smtClean="0">
                <a:solidFill>
                  <a:srgbClr val="04617B"/>
                </a:solidFill>
                <a:latin typeface="Sakkal Majalla"/>
                <a:ea typeface="Times New Roman"/>
                <a:cs typeface="Simplified Arabic"/>
              </a:rPr>
              <a:t>الفصل </a:t>
            </a:r>
            <a:r>
              <a:rPr lang="ar-DZ" sz="5400" dirty="0">
                <a:solidFill>
                  <a:srgbClr val="04617B"/>
                </a:solidFill>
                <a:latin typeface="Sakkal Majalla"/>
                <a:ea typeface="Times New Roman"/>
                <a:cs typeface="Simplified Arabic"/>
              </a:rPr>
              <a:t>الثاني</a:t>
            </a:r>
            <a:r>
              <a:rPr lang="ar-SA" sz="5400" dirty="0">
                <a:solidFill>
                  <a:srgbClr val="04617B"/>
                </a:solidFill>
                <a:latin typeface="Sakkal Majalla"/>
                <a:ea typeface="Times New Roman"/>
                <a:cs typeface="Simplified Arabic"/>
              </a:rPr>
              <a:t> </a:t>
            </a:r>
            <a:r>
              <a:rPr lang="ar-SA" sz="4800" dirty="0">
                <a:solidFill>
                  <a:srgbClr val="04617B"/>
                </a:solidFill>
                <a:latin typeface="Times New Roman"/>
                <a:ea typeface="Times New Roman"/>
                <a:cs typeface="Traditional Arabic"/>
              </a:rPr>
              <a:t> </a:t>
            </a:r>
            <a:r>
              <a:rPr lang="ar-DZ" sz="5400" dirty="0">
                <a:solidFill>
                  <a:srgbClr val="04617B"/>
                </a:solidFill>
                <a:latin typeface="Sakkal Majalla"/>
                <a:ea typeface="Times New Roman"/>
                <a:cs typeface="Simplified Arabic"/>
              </a:rPr>
              <a:t>دور الحوافز والمكافآت في تحسين الأداء الوظيفي في مؤسسة سوناطراك </a:t>
            </a:r>
            <a:r>
              <a:rPr lang="fr-FR" sz="5400" dirty="0" smtClean="0">
                <a:solidFill>
                  <a:srgbClr val="04617B"/>
                </a:solidFill>
                <a:latin typeface="Sakkal Majalla"/>
                <a:ea typeface="Times New Roman"/>
                <a:cs typeface="Simplified Arabic"/>
              </a:rPr>
              <a:t> </a:t>
            </a:r>
            <a:endParaRPr lang="fr-FR" sz="9600" dirty="0"/>
          </a:p>
        </p:txBody>
      </p:sp>
      <p:sp>
        <p:nvSpPr>
          <p:cNvPr id="19" name="Pensées 18"/>
          <p:cNvSpPr/>
          <p:nvPr/>
        </p:nvSpPr>
        <p:spPr>
          <a:xfrm>
            <a:off x="6499027" y="7722742"/>
            <a:ext cx="4551123" cy="1483439"/>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rtl="1"/>
            <a:r>
              <a:rPr lang="ar-SA" sz="4800" b="1" dirty="0" err="1" smtClean="0"/>
              <a:t>هبكل</a:t>
            </a:r>
            <a:r>
              <a:rPr lang="ar-SA" sz="4800" b="1" dirty="0" smtClean="0"/>
              <a:t> الدراسة</a:t>
            </a:r>
            <a:endParaRPr lang="fr-FR" sz="4800" b="1" dirty="0"/>
          </a:p>
        </p:txBody>
      </p:sp>
      <p:sp>
        <p:nvSpPr>
          <p:cNvPr id="20" name="Pensées 19"/>
          <p:cNvSpPr/>
          <p:nvPr/>
        </p:nvSpPr>
        <p:spPr>
          <a:xfrm>
            <a:off x="24674874" y="16939766"/>
            <a:ext cx="4827635" cy="1584176"/>
          </a:xfrm>
          <a:prstGeom prst="cloudCallout">
            <a:avLst/>
          </a:prstGeom>
        </p:spPr>
        <p:style>
          <a:lnRef idx="2">
            <a:schemeClr val="dk1"/>
          </a:lnRef>
          <a:fillRef idx="1">
            <a:schemeClr val="lt1"/>
          </a:fillRef>
          <a:effectRef idx="0">
            <a:schemeClr val="dk1"/>
          </a:effectRef>
          <a:fontRef idx="minor">
            <a:schemeClr val="dk1"/>
          </a:fontRef>
        </p:style>
        <p:txBody>
          <a:bodyPr rtlCol="0" anchor="ctr"/>
          <a:lstStyle/>
          <a:p>
            <a:pPr algn="ctr"/>
            <a:r>
              <a:rPr lang="ar-SA" sz="5400" b="1" dirty="0" smtClean="0"/>
              <a:t>التساؤلات</a:t>
            </a:r>
            <a:endParaRPr lang="fr-FR" sz="5400" b="1" dirty="0"/>
          </a:p>
        </p:txBody>
      </p:sp>
      <p:sp>
        <p:nvSpPr>
          <p:cNvPr id="21" name="Rectangle 20"/>
          <p:cNvSpPr/>
          <p:nvPr/>
        </p:nvSpPr>
        <p:spPr>
          <a:xfrm>
            <a:off x="495845" y="19316030"/>
            <a:ext cx="12846352" cy="7848302"/>
          </a:xfrm>
          <a:prstGeom prst="rect">
            <a:avLst/>
          </a:prstGeom>
          <a:effectLst>
            <a:softEdge rad="317500"/>
          </a:effectLst>
        </p:spPr>
        <p:style>
          <a:lnRef idx="2">
            <a:schemeClr val="accent1"/>
          </a:lnRef>
          <a:fillRef idx="1">
            <a:schemeClr val="lt1"/>
          </a:fillRef>
          <a:effectRef idx="0">
            <a:schemeClr val="accent1"/>
          </a:effectRef>
          <a:fontRef idx="minor">
            <a:schemeClr val="dk1"/>
          </a:fontRef>
        </p:style>
        <p:txBody>
          <a:bodyPr wrap="square">
            <a:spAutoFit/>
          </a:bodyPr>
          <a:lstStyle/>
          <a:p>
            <a:pPr lvl="0" algn="just" rtl="1">
              <a:lnSpc>
                <a:spcPct val="150000"/>
              </a:lnSpc>
            </a:pPr>
            <a:r>
              <a:rPr lang="ar-DZ" sz="4800" dirty="0">
                <a:solidFill>
                  <a:prstClr val="black"/>
                </a:solidFill>
                <a:latin typeface="Sakkal Majalla"/>
                <a:ea typeface="Times New Roman"/>
                <a:cs typeface="Simplified Arabic"/>
              </a:rPr>
              <a:t>1 - تقييم ومعرفة نظام الحوافز في مؤسسة سوناطراك , ودوره في تطوير وتحسين الأداء الوظيفي . </a:t>
            </a:r>
            <a:endParaRPr lang="fr-FR" sz="4400" dirty="0">
              <a:solidFill>
                <a:prstClr val="black"/>
              </a:solidFill>
              <a:latin typeface="Times New Roman"/>
              <a:ea typeface="Times New Roman"/>
            </a:endParaRPr>
          </a:p>
          <a:p>
            <a:pPr lvl="0" algn="just" rtl="1">
              <a:lnSpc>
                <a:spcPct val="150000"/>
              </a:lnSpc>
            </a:pPr>
            <a:r>
              <a:rPr lang="ar-DZ" sz="4800" dirty="0">
                <a:solidFill>
                  <a:prstClr val="black"/>
                </a:solidFill>
                <a:latin typeface="Sakkal Majalla"/>
                <a:ea typeface="Times New Roman"/>
                <a:cs typeface="Simplified Arabic"/>
              </a:rPr>
              <a:t>2 - الوقوف على مزايا نظم التحفيز والمكافئات ومدى فاعليتها , وتحديد العيوب والقصور فيها للصول إلى نظم حوافز كفئة .</a:t>
            </a:r>
            <a:endParaRPr lang="fr-FR" sz="4400" dirty="0">
              <a:solidFill>
                <a:prstClr val="black"/>
              </a:solidFill>
              <a:latin typeface="Times New Roman"/>
              <a:ea typeface="Times New Roman"/>
            </a:endParaRPr>
          </a:p>
          <a:p>
            <a:pPr lvl="0" algn="just" rtl="1">
              <a:lnSpc>
                <a:spcPct val="150000"/>
              </a:lnSpc>
            </a:pPr>
            <a:r>
              <a:rPr lang="ar-DZ" sz="4800" dirty="0">
                <a:solidFill>
                  <a:prstClr val="black"/>
                </a:solidFill>
                <a:latin typeface="Sakkal Majalla"/>
                <a:ea typeface="Times New Roman"/>
                <a:cs typeface="Simplified Arabic"/>
              </a:rPr>
              <a:t>3 - قياس مدى ملائمة نظام الحوافز في المؤسسة من خلال الدراسة التعرف على المشاكل التي تؤدي إلى انخفاض الأداء الوظيفي .</a:t>
            </a:r>
            <a:endParaRPr lang="fr-FR" sz="4400" dirty="0">
              <a:solidFill>
                <a:prstClr val="black"/>
              </a:solidFill>
              <a:latin typeface="Times New Roman"/>
              <a:ea typeface="Times New Roman"/>
            </a:endParaRPr>
          </a:p>
        </p:txBody>
      </p:sp>
      <p:sp>
        <p:nvSpPr>
          <p:cNvPr id="22" name="Pensées 21"/>
          <p:cNvSpPr/>
          <p:nvPr/>
        </p:nvSpPr>
        <p:spPr>
          <a:xfrm>
            <a:off x="8443243" y="17385130"/>
            <a:ext cx="4898954" cy="1930900"/>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SA" dirty="0" smtClean="0"/>
              <a:t>الأهداف</a:t>
            </a:r>
            <a:endParaRPr lang="fr-FR" dirty="0"/>
          </a:p>
        </p:txBody>
      </p:sp>
      <p:sp>
        <p:nvSpPr>
          <p:cNvPr id="23" name="Pensées 22"/>
          <p:cNvSpPr/>
          <p:nvPr/>
        </p:nvSpPr>
        <p:spPr>
          <a:xfrm>
            <a:off x="24658724" y="25724742"/>
            <a:ext cx="5160704" cy="1712802"/>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ar-SA" sz="4800" dirty="0" smtClean="0">
                <a:solidFill>
                  <a:schemeClr val="bg1"/>
                </a:solidFill>
              </a:rPr>
              <a:t>الفرضيات</a:t>
            </a:r>
            <a:endParaRPr lang="fr-FR" sz="4800" dirty="0">
              <a:solidFill>
                <a:schemeClr val="bg1"/>
              </a:solidFill>
            </a:endParaRPr>
          </a:p>
        </p:txBody>
      </p:sp>
      <p:sp>
        <p:nvSpPr>
          <p:cNvPr id="24" name="Pensées 23"/>
          <p:cNvSpPr/>
          <p:nvPr/>
        </p:nvSpPr>
        <p:spPr>
          <a:xfrm>
            <a:off x="5772997" y="27164332"/>
            <a:ext cx="6054622" cy="1944786"/>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SA" sz="4400" b="1" dirty="0" smtClean="0">
                <a:solidFill>
                  <a:schemeClr val="bg1"/>
                </a:solidFill>
              </a:rPr>
              <a:t>الدراسات السابقة</a:t>
            </a:r>
            <a:endParaRPr lang="fr-FR" sz="4400" b="1" dirty="0">
              <a:solidFill>
                <a:schemeClr val="bg1"/>
              </a:solidFill>
            </a:endParaRPr>
          </a:p>
        </p:txBody>
      </p:sp>
      <p:sp>
        <p:nvSpPr>
          <p:cNvPr id="5" name="Rectangle à coins arrondis 4"/>
          <p:cNvSpPr/>
          <p:nvPr/>
        </p:nvSpPr>
        <p:spPr>
          <a:xfrm>
            <a:off x="15037266" y="38542166"/>
            <a:ext cx="14995641" cy="39420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50000"/>
              </a:lnSpc>
              <a:spcAft>
                <a:spcPts val="0"/>
              </a:spcAft>
            </a:pPr>
            <a:r>
              <a:rPr lang="ar-DZ" sz="6600" dirty="0">
                <a:latin typeface="Sakkal Majalla"/>
                <a:ea typeface="Times New Roman"/>
                <a:cs typeface="Simplified Arabic"/>
              </a:rPr>
              <a:t>المنهج الوصفي التحليلي الذي يجمع بين الدراسة  المكتبية والدراسة الميدانية .</a:t>
            </a:r>
            <a:endParaRPr lang="fr-FR" sz="6000" dirty="0">
              <a:effectLst/>
              <a:latin typeface="Times New Roman"/>
              <a:ea typeface="Times New Roman"/>
            </a:endParaRPr>
          </a:p>
        </p:txBody>
      </p:sp>
      <p:sp>
        <p:nvSpPr>
          <p:cNvPr id="6" name="Bulle ronde 5"/>
          <p:cNvSpPr/>
          <p:nvPr/>
        </p:nvSpPr>
        <p:spPr>
          <a:xfrm>
            <a:off x="24285003" y="37534054"/>
            <a:ext cx="4694201" cy="1584176"/>
          </a:xfrm>
          <a:prstGeom prst="wedgeEllipse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SA" dirty="0" smtClean="0"/>
              <a:t>المنهج</a:t>
            </a:r>
            <a:endParaRPr lang="fr-FR" dirty="0"/>
          </a:p>
        </p:txBody>
      </p:sp>
    </p:spTree>
    <p:extLst>
      <p:ext uri="{BB962C8B-B14F-4D97-AF65-F5344CB8AC3E}">
        <p14:creationId xmlns="" xmlns:p14="http://schemas.microsoft.com/office/powerpoint/2010/main" val="294700573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157</TotalTime>
  <Words>500</Words>
  <Application>Microsoft Office PowerPoint</Application>
  <PresentationFormat>Personnalisé</PresentationFormat>
  <Paragraphs>38</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Débit</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ZiRaRa</dc:creator>
  <cp:lastModifiedBy>Achref</cp:lastModifiedBy>
  <cp:revision>18</cp:revision>
  <dcterms:created xsi:type="dcterms:W3CDTF">2015-02-21T20:48:14Z</dcterms:created>
  <dcterms:modified xsi:type="dcterms:W3CDTF">2015-03-05T09:40:07Z</dcterms:modified>
</cp:coreProperties>
</file>