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051" r:id="rId1"/>
  </p:sldMasterIdLst>
  <p:notesMasterIdLst>
    <p:notesMasterId r:id="rId3"/>
  </p:notesMasterIdLst>
  <p:handoutMasterIdLst>
    <p:handoutMasterId r:id="rId4"/>
  </p:handoutMasterIdLst>
  <p:sldIdLst>
    <p:sldId id="447" r:id="rId2"/>
  </p:sldIdLst>
  <p:sldSz cx="30279975" cy="42808525"/>
  <p:notesSz cx="6888163" cy="10020300"/>
  <p:defaultTextStyle>
    <a:defPPr>
      <a:defRPr lang="fr-FR"/>
    </a:defPPr>
    <a:lvl1pPr algn="l" rtl="0" eaLnBrk="0" fontAlgn="base" hangingPunct="0">
      <a:spcBef>
        <a:spcPct val="0"/>
      </a:spcBef>
      <a:spcAft>
        <a:spcPct val="0"/>
      </a:spcAft>
      <a:defRPr sz="11000" b="1" kern="1200">
        <a:solidFill>
          <a:schemeClr val="tx1"/>
        </a:solidFill>
        <a:latin typeface="Times New Roman" pitchFamily="18" charset="0"/>
        <a:ea typeface="+mn-ea"/>
        <a:cs typeface="+mn-cs"/>
      </a:defRPr>
    </a:lvl1pPr>
    <a:lvl2pPr marL="2085975" indent="-1628775" algn="l" rtl="0" eaLnBrk="0" fontAlgn="base" hangingPunct="0">
      <a:spcBef>
        <a:spcPct val="0"/>
      </a:spcBef>
      <a:spcAft>
        <a:spcPct val="0"/>
      </a:spcAft>
      <a:defRPr sz="11000" b="1" kern="1200">
        <a:solidFill>
          <a:schemeClr val="tx1"/>
        </a:solidFill>
        <a:latin typeface="Times New Roman" pitchFamily="18" charset="0"/>
        <a:ea typeface="+mn-ea"/>
        <a:cs typeface="+mn-cs"/>
      </a:defRPr>
    </a:lvl2pPr>
    <a:lvl3pPr marL="4171950" indent="-3259138" algn="l" rtl="0" eaLnBrk="0" fontAlgn="base" hangingPunct="0">
      <a:spcBef>
        <a:spcPct val="0"/>
      </a:spcBef>
      <a:spcAft>
        <a:spcPct val="0"/>
      </a:spcAft>
      <a:defRPr sz="11000" b="1" kern="1200">
        <a:solidFill>
          <a:schemeClr val="tx1"/>
        </a:solidFill>
        <a:latin typeface="Times New Roman" pitchFamily="18" charset="0"/>
        <a:ea typeface="+mn-ea"/>
        <a:cs typeface="+mn-cs"/>
      </a:defRPr>
    </a:lvl3pPr>
    <a:lvl4pPr marL="6261100" indent="-4889500" algn="l" rtl="0" eaLnBrk="0" fontAlgn="base" hangingPunct="0">
      <a:spcBef>
        <a:spcPct val="0"/>
      </a:spcBef>
      <a:spcAft>
        <a:spcPct val="0"/>
      </a:spcAft>
      <a:defRPr sz="11000" b="1" kern="1200">
        <a:solidFill>
          <a:schemeClr val="tx1"/>
        </a:solidFill>
        <a:latin typeface="Times New Roman" pitchFamily="18" charset="0"/>
        <a:ea typeface="+mn-ea"/>
        <a:cs typeface="+mn-cs"/>
      </a:defRPr>
    </a:lvl4pPr>
    <a:lvl5pPr marL="8347075" indent="-6519863" algn="l" rtl="0" eaLnBrk="0" fontAlgn="base" hangingPunct="0">
      <a:spcBef>
        <a:spcPct val="0"/>
      </a:spcBef>
      <a:spcAft>
        <a:spcPct val="0"/>
      </a:spcAft>
      <a:defRPr sz="11000" b="1" kern="1200">
        <a:solidFill>
          <a:schemeClr val="tx1"/>
        </a:solidFill>
        <a:latin typeface="Times New Roman" pitchFamily="18" charset="0"/>
        <a:ea typeface="+mn-ea"/>
        <a:cs typeface="+mn-cs"/>
      </a:defRPr>
    </a:lvl5pPr>
    <a:lvl6pPr marL="2286000" algn="r" defTabSz="914400" rtl="1" eaLnBrk="1" latinLnBrk="0" hangingPunct="1">
      <a:defRPr sz="11000" b="1" kern="1200">
        <a:solidFill>
          <a:schemeClr val="tx1"/>
        </a:solidFill>
        <a:latin typeface="Times New Roman" pitchFamily="18" charset="0"/>
        <a:ea typeface="+mn-ea"/>
        <a:cs typeface="+mn-cs"/>
      </a:defRPr>
    </a:lvl6pPr>
    <a:lvl7pPr marL="2743200" algn="r" defTabSz="914400" rtl="1" eaLnBrk="1" latinLnBrk="0" hangingPunct="1">
      <a:defRPr sz="11000" b="1" kern="1200">
        <a:solidFill>
          <a:schemeClr val="tx1"/>
        </a:solidFill>
        <a:latin typeface="Times New Roman" pitchFamily="18" charset="0"/>
        <a:ea typeface="+mn-ea"/>
        <a:cs typeface="+mn-cs"/>
      </a:defRPr>
    </a:lvl7pPr>
    <a:lvl8pPr marL="3200400" algn="r" defTabSz="914400" rtl="1" eaLnBrk="1" latinLnBrk="0" hangingPunct="1">
      <a:defRPr sz="11000" b="1" kern="1200">
        <a:solidFill>
          <a:schemeClr val="tx1"/>
        </a:solidFill>
        <a:latin typeface="Times New Roman" pitchFamily="18" charset="0"/>
        <a:ea typeface="+mn-ea"/>
        <a:cs typeface="+mn-cs"/>
      </a:defRPr>
    </a:lvl8pPr>
    <a:lvl9pPr marL="3657600" algn="r" defTabSz="914400" rtl="1" eaLnBrk="1" latinLnBrk="0" hangingPunct="1">
      <a:defRPr sz="11000" b="1"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xmlns="">
        <p15:guide id="1" orient="horz">
          <p15:clr>
            <a:srgbClr val="A4A3A4"/>
          </p15:clr>
        </p15:guide>
        <p15:guide id="2" pos="9534">
          <p15:clr>
            <a:srgbClr val="A4A3A4"/>
          </p15:clr>
        </p15:guide>
      </p15:sldGuideLst>
    </p:ext>
    <p:ext uri="{2D200454-40CA-4A62-9FC3-DE9A4176ACB9}">
      <p15:notesGuideLst xmlns:p15="http://schemas.microsoft.com/office/powerpoint/2012/main" xmlns="">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50F4"/>
    <a:srgbClr val="000000"/>
    <a:srgbClr val="004CF4"/>
    <a:srgbClr val="00FFFF"/>
    <a:srgbClr val="FFB3FF"/>
    <a:srgbClr val="FFCC00"/>
    <a:srgbClr val="FBABF9"/>
    <a:srgbClr val="FFA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93D81CF-94F2-401A-BA57-92F5A7B2D0C5}" styleName="Style moyen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9D7B26C5-4107-4FEC-AEDC-1716B250A1EF}" styleName="Style clair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5801" autoAdjust="0"/>
    <p:restoredTop sz="99471" autoAdjust="0"/>
  </p:normalViewPr>
  <p:slideViewPr>
    <p:cSldViewPr snapToGrid="0">
      <p:cViewPr>
        <p:scale>
          <a:sx n="30" d="100"/>
          <a:sy n="30" d="100"/>
        </p:scale>
        <p:origin x="-930" y="6192"/>
      </p:cViewPr>
      <p:guideLst>
        <p:guide orient="horz"/>
        <p:guide pos="953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25" d="100"/>
          <a:sy n="25" d="100"/>
        </p:scale>
        <p:origin x="-1260" y="-78"/>
      </p:cViewPr>
      <p:guideLst>
        <p:guide orient="horz" pos="3156"/>
        <p:guide pos="2169"/>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9378" name="Rectangle 2"/>
          <p:cNvSpPr>
            <a:spLocks noGrp="1" noChangeArrowheads="1"/>
          </p:cNvSpPr>
          <p:nvPr>
            <p:ph type="hdr" sz="quarter"/>
          </p:nvPr>
        </p:nvSpPr>
        <p:spPr bwMode="auto">
          <a:xfrm>
            <a:off x="0" y="0"/>
            <a:ext cx="2984500" cy="501650"/>
          </a:xfrm>
          <a:prstGeom prst="rect">
            <a:avLst/>
          </a:prstGeom>
          <a:noFill/>
          <a:ln w="9525">
            <a:noFill/>
            <a:miter lim="800000"/>
            <a:headEnd/>
            <a:tailEnd/>
          </a:ln>
          <a:effectLst/>
        </p:spPr>
        <p:txBody>
          <a:bodyPr vert="horz" wrap="square" lIns="96616" tIns="48308" rIns="96616" bIns="48308" numCol="1" anchor="t" anchorCtr="0" compatLnSpc="1">
            <a:prstTxWarp prst="textNoShape">
              <a:avLst/>
            </a:prstTxWarp>
          </a:bodyPr>
          <a:lstStyle>
            <a:lvl1pPr defTabSz="966788">
              <a:defRPr sz="1300"/>
            </a:lvl1pPr>
          </a:lstStyle>
          <a:p>
            <a:pPr>
              <a:defRPr/>
            </a:pPr>
            <a:endParaRPr lang="fr-FR"/>
          </a:p>
        </p:txBody>
      </p:sp>
      <p:sp>
        <p:nvSpPr>
          <p:cNvPr id="229379" name="Rectangle 3"/>
          <p:cNvSpPr>
            <a:spLocks noGrp="1" noChangeArrowheads="1"/>
          </p:cNvSpPr>
          <p:nvPr>
            <p:ph type="dt" sz="quarter" idx="1"/>
          </p:nvPr>
        </p:nvSpPr>
        <p:spPr bwMode="auto">
          <a:xfrm>
            <a:off x="3903663" y="0"/>
            <a:ext cx="2984500" cy="501650"/>
          </a:xfrm>
          <a:prstGeom prst="rect">
            <a:avLst/>
          </a:prstGeom>
          <a:noFill/>
          <a:ln w="9525">
            <a:noFill/>
            <a:miter lim="800000"/>
            <a:headEnd/>
            <a:tailEnd/>
          </a:ln>
          <a:effectLst/>
        </p:spPr>
        <p:txBody>
          <a:bodyPr vert="horz" wrap="square" lIns="96616" tIns="48308" rIns="96616" bIns="48308" numCol="1" anchor="t" anchorCtr="0" compatLnSpc="1">
            <a:prstTxWarp prst="textNoShape">
              <a:avLst/>
            </a:prstTxWarp>
          </a:bodyPr>
          <a:lstStyle>
            <a:lvl1pPr algn="r" defTabSz="966788">
              <a:defRPr sz="1300"/>
            </a:lvl1pPr>
          </a:lstStyle>
          <a:p>
            <a:pPr>
              <a:defRPr/>
            </a:pPr>
            <a:endParaRPr lang="fr-FR"/>
          </a:p>
        </p:txBody>
      </p:sp>
      <p:sp>
        <p:nvSpPr>
          <p:cNvPr id="229380" name="Rectangle 4"/>
          <p:cNvSpPr>
            <a:spLocks noGrp="1" noChangeArrowheads="1"/>
          </p:cNvSpPr>
          <p:nvPr>
            <p:ph type="ftr" sz="quarter" idx="2"/>
          </p:nvPr>
        </p:nvSpPr>
        <p:spPr bwMode="auto">
          <a:xfrm>
            <a:off x="0" y="9518650"/>
            <a:ext cx="2984500" cy="501650"/>
          </a:xfrm>
          <a:prstGeom prst="rect">
            <a:avLst/>
          </a:prstGeom>
          <a:noFill/>
          <a:ln w="9525">
            <a:noFill/>
            <a:miter lim="800000"/>
            <a:headEnd/>
            <a:tailEnd/>
          </a:ln>
          <a:effectLst/>
        </p:spPr>
        <p:txBody>
          <a:bodyPr vert="horz" wrap="square" lIns="96616" tIns="48308" rIns="96616" bIns="48308" numCol="1" anchor="b" anchorCtr="0" compatLnSpc="1">
            <a:prstTxWarp prst="textNoShape">
              <a:avLst/>
            </a:prstTxWarp>
          </a:bodyPr>
          <a:lstStyle>
            <a:lvl1pPr defTabSz="966788">
              <a:defRPr sz="1300"/>
            </a:lvl1pPr>
          </a:lstStyle>
          <a:p>
            <a:pPr>
              <a:defRPr/>
            </a:pPr>
            <a:endParaRPr lang="fr-FR"/>
          </a:p>
        </p:txBody>
      </p:sp>
      <p:sp>
        <p:nvSpPr>
          <p:cNvPr id="229381" name="Rectangle 5"/>
          <p:cNvSpPr>
            <a:spLocks noGrp="1" noChangeArrowheads="1"/>
          </p:cNvSpPr>
          <p:nvPr>
            <p:ph type="sldNum" sz="quarter" idx="3"/>
          </p:nvPr>
        </p:nvSpPr>
        <p:spPr bwMode="auto">
          <a:xfrm>
            <a:off x="3903663" y="9518650"/>
            <a:ext cx="2984500" cy="501650"/>
          </a:xfrm>
          <a:prstGeom prst="rect">
            <a:avLst/>
          </a:prstGeom>
          <a:noFill/>
          <a:ln w="9525">
            <a:noFill/>
            <a:miter lim="800000"/>
            <a:headEnd/>
            <a:tailEnd/>
          </a:ln>
          <a:effectLst/>
        </p:spPr>
        <p:txBody>
          <a:bodyPr vert="horz" wrap="square" lIns="96616" tIns="48308" rIns="96616" bIns="48308" numCol="1" anchor="b" anchorCtr="0" compatLnSpc="1">
            <a:prstTxWarp prst="textNoShape">
              <a:avLst/>
            </a:prstTxWarp>
          </a:bodyPr>
          <a:lstStyle>
            <a:lvl1pPr algn="r" defTabSz="966788">
              <a:defRPr sz="1300"/>
            </a:lvl1pPr>
          </a:lstStyle>
          <a:p>
            <a:pPr>
              <a:defRPr/>
            </a:pPr>
            <a:fld id="{0740522F-6233-4BFB-8FD0-BC39E8D9F170}" type="slidenum">
              <a:rPr lang="fr-FR"/>
              <a:pPr>
                <a:defRPr/>
              </a:pPr>
              <a:t>‹#›</a:t>
            </a:fld>
            <a:endParaRPr lang="fr-FR"/>
          </a:p>
        </p:txBody>
      </p:sp>
    </p:spTree>
    <p:extLst>
      <p:ext uri="{BB962C8B-B14F-4D97-AF65-F5344CB8AC3E}">
        <p14:creationId xmlns="" xmlns:p14="http://schemas.microsoft.com/office/powerpoint/2010/main" val="29409885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2984500" cy="501650"/>
          </a:xfrm>
          <a:prstGeom prst="rect">
            <a:avLst/>
          </a:prstGeom>
          <a:noFill/>
          <a:ln w="9525">
            <a:noFill/>
            <a:miter lim="800000"/>
            <a:headEnd/>
            <a:tailEnd/>
          </a:ln>
          <a:effectLst/>
        </p:spPr>
        <p:txBody>
          <a:bodyPr vert="horz" wrap="square" lIns="96616" tIns="48308" rIns="96616" bIns="48308" numCol="1" anchor="t" anchorCtr="0" compatLnSpc="1">
            <a:prstTxWarp prst="textNoShape">
              <a:avLst/>
            </a:prstTxWarp>
          </a:bodyPr>
          <a:lstStyle>
            <a:lvl1pPr defTabSz="966788">
              <a:defRPr sz="1300" b="0"/>
            </a:lvl1pPr>
          </a:lstStyle>
          <a:p>
            <a:pPr>
              <a:defRPr/>
            </a:pPr>
            <a:endParaRPr lang="fr-FR"/>
          </a:p>
        </p:txBody>
      </p:sp>
      <p:sp>
        <p:nvSpPr>
          <p:cNvPr id="67587" name="Rectangle 3"/>
          <p:cNvSpPr>
            <a:spLocks noGrp="1" noChangeArrowheads="1"/>
          </p:cNvSpPr>
          <p:nvPr>
            <p:ph type="dt" idx="1"/>
          </p:nvPr>
        </p:nvSpPr>
        <p:spPr bwMode="auto">
          <a:xfrm>
            <a:off x="3903663" y="0"/>
            <a:ext cx="2984500" cy="501650"/>
          </a:xfrm>
          <a:prstGeom prst="rect">
            <a:avLst/>
          </a:prstGeom>
          <a:noFill/>
          <a:ln w="9525">
            <a:noFill/>
            <a:miter lim="800000"/>
            <a:headEnd/>
            <a:tailEnd/>
          </a:ln>
          <a:effectLst/>
        </p:spPr>
        <p:txBody>
          <a:bodyPr vert="horz" wrap="square" lIns="96616" tIns="48308" rIns="96616" bIns="48308" numCol="1" anchor="t" anchorCtr="0" compatLnSpc="1">
            <a:prstTxWarp prst="textNoShape">
              <a:avLst/>
            </a:prstTxWarp>
          </a:bodyPr>
          <a:lstStyle>
            <a:lvl1pPr algn="r" defTabSz="966788">
              <a:defRPr sz="1300" b="0"/>
            </a:lvl1pPr>
          </a:lstStyle>
          <a:p>
            <a:pPr>
              <a:defRPr/>
            </a:pPr>
            <a:endParaRPr lang="fr-FR"/>
          </a:p>
        </p:txBody>
      </p:sp>
      <p:sp>
        <p:nvSpPr>
          <p:cNvPr id="6148" name="Rectangle 4"/>
          <p:cNvSpPr>
            <a:spLocks noGrp="1" noRot="1" noChangeAspect="1" noChangeArrowheads="1" noTextEdit="1"/>
          </p:cNvSpPr>
          <p:nvPr>
            <p:ph type="sldImg" idx="2"/>
          </p:nvPr>
        </p:nvSpPr>
        <p:spPr bwMode="auto">
          <a:xfrm>
            <a:off x="2116138" y="750888"/>
            <a:ext cx="2657475" cy="3757612"/>
          </a:xfrm>
          <a:prstGeom prst="rect">
            <a:avLst/>
          </a:prstGeom>
          <a:noFill/>
          <a:ln w="9525">
            <a:solidFill>
              <a:srgbClr val="000000"/>
            </a:solidFill>
            <a:miter lim="800000"/>
            <a:headEnd/>
            <a:tailEnd/>
          </a:ln>
        </p:spPr>
      </p:sp>
      <p:sp>
        <p:nvSpPr>
          <p:cNvPr id="67589" name="Rectangle 5"/>
          <p:cNvSpPr>
            <a:spLocks noGrp="1" noChangeArrowheads="1"/>
          </p:cNvSpPr>
          <p:nvPr>
            <p:ph type="body" sz="quarter" idx="3"/>
          </p:nvPr>
        </p:nvSpPr>
        <p:spPr bwMode="auto">
          <a:xfrm>
            <a:off x="919163" y="4759325"/>
            <a:ext cx="5049837" cy="4510088"/>
          </a:xfrm>
          <a:prstGeom prst="rect">
            <a:avLst/>
          </a:prstGeom>
          <a:noFill/>
          <a:ln w="9525">
            <a:noFill/>
            <a:miter lim="800000"/>
            <a:headEnd/>
            <a:tailEnd/>
          </a:ln>
          <a:effectLst/>
        </p:spPr>
        <p:txBody>
          <a:bodyPr vert="horz" wrap="square" lIns="96616" tIns="48308" rIns="96616" bIns="48308"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67590" name="Rectangle 6"/>
          <p:cNvSpPr>
            <a:spLocks noGrp="1" noChangeArrowheads="1"/>
          </p:cNvSpPr>
          <p:nvPr>
            <p:ph type="ftr" sz="quarter" idx="4"/>
          </p:nvPr>
        </p:nvSpPr>
        <p:spPr bwMode="auto">
          <a:xfrm>
            <a:off x="0" y="9518650"/>
            <a:ext cx="2984500" cy="501650"/>
          </a:xfrm>
          <a:prstGeom prst="rect">
            <a:avLst/>
          </a:prstGeom>
          <a:noFill/>
          <a:ln w="9525">
            <a:noFill/>
            <a:miter lim="800000"/>
            <a:headEnd/>
            <a:tailEnd/>
          </a:ln>
          <a:effectLst/>
        </p:spPr>
        <p:txBody>
          <a:bodyPr vert="horz" wrap="square" lIns="96616" tIns="48308" rIns="96616" bIns="48308" numCol="1" anchor="b" anchorCtr="0" compatLnSpc="1">
            <a:prstTxWarp prst="textNoShape">
              <a:avLst/>
            </a:prstTxWarp>
          </a:bodyPr>
          <a:lstStyle>
            <a:lvl1pPr defTabSz="966788">
              <a:defRPr sz="1300" b="0"/>
            </a:lvl1pPr>
          </a:lstStyle>
          <a:p>
            <a:pPr>
              <a:defRPr/>
            </a:pPr>
            <a:endParaRPr lang="fr-FR"/>
          </a:p>
        </p:txBody>
      </p:sp>
      <p:sp>
        <p:nvSpPr>
          <p:cNvPr id="67591" name="Rectangle 7"/>
          <p:cNvSpPr>
            <a:spLocks noGrp="1" noChangeArrowheads="1"/>
          </p:cNvSpPr>
          <p:nvPr>
            <p:ph type="sldNum" sz="quarter" idx="5"/>
          </p:nvPr>
        </p:nvSpPr>
        <p:spPr bwMode="auto">
          <a:xfrm>
            <a:off x="3903663" y="9518650"/>
            <a:ext cx="2984500" cy="501650"/>
          </a:xfrm>
          <a:prstGeom prst="rect">
            <a:avLst/>
          </a:prstGeom>
          <a:noFill/>
          <a:ln w="9525">
            <a:noFill/>
            <a:miter lim="800000"/>
            <a:headEnd/>
            <a:tailEnd/>
          </a:ln>
          <a:effectLst/>
        </p:spPr>
        <p:txBody>
          <a:bodyPr vert="horz" wrap="square" lIns="96616" tIns="48308" rIns="96616" bIns="48308" numCol="1" anchor="b" anchorCtr="0" compatLnSpc="1">
            <a:prstTxWarp prst="textNoShape">
              <a:avLst/>
            </a:prstTxWarp>
          </a:bodyPr>
          <a:lstStyle>
            <a:lvl1pPr algn="r" defTabSz="966788">
              <a:defRPr sz="1300" b="0"/>
            </a:lvl1pPr>
          </a:lstStyle>
          <a:p>
            <a:pPr>
              <a:defRPr/>
            </a:pPr>
            <a:fld id="{5D1A1E88-4E15-4112-8EDE-09E4A63BA6E7}" type="slidenum">
              <a:rPr lang="fr-FR"/>
              <a:pPr>
                <a:defRPr/>
              </a:pPr>
              <a:t>‹#›</a:t>
            </a:fld>
            <a:endParaRPr lang="fr-FR"/>
          </a:p>
        </p:txBody>
      </p:sp>
    </p:spTree>
    <p:extLst>
      <p:ext uri="{BB962C8B-B14F-4D97-AF65-F5344CB8AC3E}">
        <p14:creationId xmlns="" xmlns:p14="http://schemas.microsoft.com/office/powerpoint/2010/main" val="4929879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5500" kern="1200">
        <a:solidFill>
          <a:schemeClr val="tx1"/>
        </a:solidFill>
        <a:latin typeface="Times New Roman" pitchFamily="18" charset="0"/>
        <a:ea typeface="+mn-ea"/>
        <a:cs typeface="+mn-cs"/>
      </a:defRPr>
    </a:lvl1pPr>
    <a:lvl2pPr marL="2085975" algn="l" rtl="0" eaLnBrk="0" fontAlgn="base" hangingPunct="0">
      <a:spcBef>
        <a:spcPct val="30000"/>
      </a:spcBef>
      <a:spcAft>
        <a:spcPct val="0"/>
      </a:spcAft>
      <a:defRPr sz="5500" kern="1200">
        <a:solidFill>
          <a:schemeClr val="tx1"/>
        </a:solidFill>
        <a:latin typeface="Times New Roman" pitchFamily="18" charset="0"/>
        <a:ea typeface="+mn-ea"/>
        <a:cs typeface="+mn-cs"/>
      </a:defRPr>
    </a:lvl2pPr>
    <a:lvl3pPr marL="4171950" algn="l" rtl="0" eaLnBrk="0" fontAlgn="base" hangingPunct="0">
      <a:spcBef>
        <a:spcPct val="30000"/>
      </a:spcBef>
      <a:spcAft>
        <a:spcPct val="0"/>
      </a:spcAft>
      <a:defRPr sz="5500" kern="1200">
        <a:solidFill>
          <a:schemeClr val="tx1"/>
        </a:solidFill>
        <a:latin typeface="Times New Roman" pitchFamily="18" charset="0"/>
        <a:ea typeface="+mn-ea"/>
        <a:cs typeface="+mn-cs"/>
      </a:defRPr>
    </a:lvl3pPr>
    <a:lvl4pPr marL="6261100" algn="l" rtl="0" eaLnBrk="0" fontAlgn="base" hangingPunct="0">
      <a:spcBef>
        <a:spcPct val="30000"/>
      </a:spcBef>
      <a:spcAft>
        <a:spcPct val="0"/>
      </a:spcAft>
      <a:defRPr sz="5500" kern="1200">
        <a:solidFill>
          <a:schemeClr val="tx1"/>
        </a:solidFill>
        <a:latin typeface="Times New Roman" pitchFamily="18" charset="0"/>
        <a:ea typeface="+mn-ea"/>
        <a:cs typeface="+mn-cs"/>
      </a:defRPr>
    </a:lvl4pPr>
    <a:lvl5pPr marL="8347075" algn="l" rtl="0" eaLnBrk="0" fontAlgn="base" hangingPunct="0">
      <a:spcBef>
        <a:spcPct val="30000"/>
      </a:spcBef>
      <a:spcAft>
        <a:spcPct val="0"/>
      </a:spcAft>
      <a:defRPr sz="5500" kern="1200">
        <a:solidFill>
          <a:schemeClr val="tx1"/>
        </a:solidFill>
        <a:latin typeface="Times New Roman" pitchFamily="18" charset="0"/>
        <a:ea typeface="+mn-ea"/>
        <a:cs typeface="+mn-cs"/>
      </a:defRPr>
    </a:lvl5pPr>
    <a:lvl6pPr marL="10436984" algn="l" defTabSz="4174795" rtl="0" eaLnBrk="1" latinLnBrk="0" hangingPunct="1">
      <a:defRPr sz="5500" kern="1200">
        <a:solidFill>
          <a:schemeClr val="tx1"/>
        </a:solidFill>
        <a:latin typeface="+mn-lt"/>
        <a:ea typeface="+mn-ea"/>
        <a:cs typeface="+mn-cs"/>
      </a:defRPr>
    </a:lvl6pPr>
    <a:lvl7pPr marL="12524377" algn="l" defTabSz="4174795" rtl="0" eaLnBrk="1" latinLnBrk="0" hangingPunct="1">
      <a:defRPr sz="5500" kern="1200">
        <a:solidFill>
          <a:schemeClr val="tx1"/>
        </a:solidFill>
        <a:latin typeface="+mn-lt"/>
        <a:ea typeface="+mn-ea"/>
        <a:cs typeface="+mn-cs"/>
      </a:defRPr>
    </a:lvl7pPr>
    <a:lvl8pPr marL="14611770" algn="l" defTabSz="4174795" rtl="0" eaLnBrk="1" latinLnBrk="0" hangingPunct="1">
      <a:defRPr sz="5500" kern="1200">
        <a:solidFill>
          <a:schemeClr val="tx1"/>
        </a:solidFill>
        <a:latin typeface="+mn-lt"/>
        <a:ea typeface="+mn-ea"/>
        <a:cs typeface="+mn-cs"/>
      </a:defRPr>
    </a:lvl8pPr>
    <a:lvl9pPr marL="16699173" algn="l" defTabSz="4174795" rtl="0" eaLnBrk="1" latinLnBrk="0" hangingPunct="1">
      <a:defRPr sz="55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3784997" y="7005935"/>
            <a:ext cx="22709981" cy="14903709"/>
          </a:xfrm>
        </p:spPr>
        <p:txBody>
          <a:bodyPr anchor="b"/>
          <a:lstStyle>
            <a:lvl1pPr algn="ctr">
              <a:defRPr sz="14902"/>
            </a:lvl1pPr>
          </a:lstStyle>
          <a:p>
            <a:r>
              <a:rPr lang="ar-SA" smtClean="0"/>
              <a:t>انقر لتحرير نمط العنوان الرئيسي</a:t>
            </a:r>
            <a:endParaRPr lang="ar-DZ"/>
          </a:p>
        </p:txBody>
      </p:sp>
      <p:sp>
        <p:nvSpPr>
          <p:cNvPr id="3" name="عنوان فرعي 2"/>
          <p:cNvSpPr>
            <a:spLocks noGrp="1"/>
          </p:cNvSpPr>
          <p:nvPr>
            <p:ph type="subTitle" idx="1"/>
          </p:nvPr>
        </p:nvSpPr>
        <p:spPr>
          <a:xfrm>
            <a:off x="3784997" y="22484388"/>
            <a:ext cx="22709981" cy="10335481"/>
          </a:xfrm>
        </p:spPr>
        <p:txBody>
          <a:bodyPr/>
          <a:lstStyle>
            <a:lvl1pPr marL="0" indent="0" algn="ctr">
              <a:buNone/>
              <a:defRPr sz="5961"/>
            </a:lvl1pPr>
            <a:lvl2pPr marL="1135502" indent="0" algn="ctr">
              <a:buNone/>
              <a:defRPr sz="4967"/>
            </a:lvl2pPr>
            <a:lvl3pPr marL="2271004" indent="0" algn="ctr">
              <a:buNone/>
              <a:defRPr sz="4470"/>
            </a:lvl3pPr>
            <a:lvl4pPr marL="3406506" indent="0" algn="ctr">
              <a:buNone/>
              <a:defRPr sz="3974"/>
            </a:lvl4pPr>
            <a:lvl5pPr marL="4542008" indent="0" algn="ctr">
              <a:buNone/>
              <a:defRPr sz="3974"/>
            </a:lvl5pPr>
            <a:lvl6pPr marL="5677510" indent="0" algn="ctr">
              <a:buNone/>
              <a:defRPr sz="3974"/>
            </a:lvl6pPr>
            <a:lvl7pPr marL="6813012" indent="0" algn="ctr">
              <a:buNone/>
              <a:defRPr sz="3974"/>
            </a:lvl7pPr>
            <a:lvl8pPr marL="7948513" indent="0" algn="ctr">
              <a:buNone/>
              <a:defRPr sz="3974"/>
            </a:lvl8pPr>
            <a:lvl9pPr marL="9084015" indent="0" algn="ctr">
              <a:buNone/>
              <a:defRPr sz="3974"/>
            </a:lvl9pPr>
          </a:lstStyle>
          <a:p>
            <a:r>
              <a:rPr lang="ar-SA" smtClean="0"/>
              <a:t>انقر لتحرير نمط العنوان الثانوي الرئيسي</a:t>
            </a:r>
            <a:endParaRPr lang="ar-DZ"/>
          </a:p>
        </p:txBody>
      </p:sp>
      <p:sp>
        <p:nvSpPr>
          <p:cNvPr id="4" name="عنصر نائب للتاريخ 3"/>
          <p:cNvSpPr>
            <a:spLocks noGrp="1"/>
          </p:cNvSpPr>
          <p:nvPr>
            <p:ph type="dt" sz="half" idx="10"/>
          </p:nvPr>
        </p:nvSpPr>
        <p:spPr/>
        <p:txBody>
          <a:bodyPr/>
          <a:lstStyle/>
          <a:p>
            <a:pPr>
              <a:defRPr/>
            </a:pPr>
            <a:endParaRPr lang="fr-FR"/>
          </a:p>
        </p:txBody>
      </p:sp>
      <p:sp>
        <p:nvSpPr>
          <p:cNvPr id="5" name="عنصر نائب للتذييل 4"/>
          <p:cNvSpPr>
            <a:spLocks noGrp="1"/>
          </p:cNvSpPr>
          <p:nvPr>
            <p:ph type="ftr" sz="quarter" idx="11"/>
          </p:nvPr>
        </p:nvSpPr>
        <p:spPr/>
        <p:txBody>
          <a:bodyPr/>
          <a:lstStyle/>
          <a:p>
            <a:pPr>
              <a:defRPr/>
            </a:pPr>
            <a:endParaRPr lang="fr-FR"/>
          </a:p>
        </p:txBody>
      </p:sp>
      <p:sp>
        <p:nvSpPr>
          <p:cNvPr id="6" name="عنصر نائب لرقم الشريحة 5"/>
          <p:cNvSpPr>
            <a:spLocks noGrp="1"/>
          </p:cNvSpPr>
          <p:nvPr>
            <p:ph type="sldNum" sz="quarter" idx="12"/>
          </p:nvPr>
        </p:nvSpPr>
        <p:spPr/>
        <p:txBody>
          <a:bodyPr/>
          <a:lstStyle/>
          <a:p>
            <a:pPr>
              <a:defRPr/>
            </a:pPr>
            <a:fld id="{5CFBC857-8F29-4BCA-B5CB-D769BFB05E77}" type="slidenum">
              <a:rPr lang="fr-FR" smtClean="0"/>
              <a:pPr>
                <a:defRPr/>
              </a:pPr>
              <a:t>‹#›</a:t>
            </a:fld>
            <a:endParaRPr lang="fr-FR"/>
          </a:p>
        </p:txBody>
      </p:sp>
    </p:spTree>
    <p:extLst>
      <p:ext uri="{BB962C8B-B14F-4D97-AF65-F5344CB8AC3E}">
        <p14:creationId xmlns="" xmlns:p14="http://schemas.microsoft.com/office/powerpoint/2010/main" val="4290931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DZ"/>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4" name="عنصر نائب للتاريخ 3"/>
          <p:cNvSpPr>
            <a:spLocks noGrp="1"/>
          </p:cNvSpPr>
          <p:nvPr>
            <p:ph type="dt" sz="half" idx="10"/>
          </p:nvPr>
        </p:nvSpPr>
        <p:spPr/>
        <p:txBody>
          <a:bodyPr/>
          <a:lstStyle/>
          <a:p>
            <a:pPr>
              <a:defRPr/>
            </a:pPr>
            <a:endParaRPr lang="fr-FR"/>
          </a:p>
        </p:txBody>
      </p:sp>
      <p:sp>
        <p:nvSpPr>
          <p:cNvPr id="5" name="عنصر نائب للتذييل 4"/>
          <p:cNvSpPr>
            <a:spLocks noGrp="1"/>
          </p:cNvSpPr>
          <p:nvPr>
            <p:ph type="ftr" sz="quarter" idx="11"/>
          </p:nvPr>
        </p:nvSpPr>
        <p:spPr/>
        <p:txBody>
          <a:bodyPr/>
          <a:lstStyle/>
          <a:p>
            <a:pPr>
              <a:defRPr/>
            </a:pPr>
            <a:endParaRPr lang="fr-FR"/>
          </a:p>
        </p:txBody>
      </p:sp>
      <p:sp>
        <p:nvSpPr>
          <p:cNvPr id="6" name="عنصر نائب لرقم الشريحة 5"/>
          <p:cNvSpPr>
            <a:spLocks noGrp="1"/>
          </p:cNvSpPr>
          <p:nvPr>
            <p:ph type="sldNum" sz="quarter" idx="12"/>
          </p:nvPr>
        </p:nvSpPr>
        <p:spPr/>
        <p:txBody>
          <a:bodyPr/>
          <a:lstStyle/>
          <a:p>
            <a:pPr>
              <a:defRPr/>
            </a:pPr>
            <a:fld id="{5CFBC857-8F29-4BCA-B5CB-D769BFB05E77}" type="slidenum">
              <a:rPr lang="fr-FR" smtClean="0"/>
              <a:pPr>
                <a:defRPr/>
              </a:pPr>
              <a:t>‹#›</a:t>
            </a:fld>
            <a:endParaRPr lang="fr-FR"/>
          </a:p>
        </p:txBody>
      </p:sp>
    </p:spTree>
    <p:extLst>
      <p:ext uri="{BB962C8B-B14F-4D97-AF65-F5344CB8AC3E}">
        <p14:creationId xmlns="" xmlns:p14="http://schemas.microsoft.com/office/powerpoint/2010/main" val="9118613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21669107" y="2279158"/>
            <a:ext cx="6529120" cy="36278246"/>
          </a:xfrm>
        </p:spPr>
        <p:txBody>
          <a:bodyPr vert="eaVert"/>
          <a:lstStyle/>
          <a:p>
            <a:r>
              <a:rPr lang="ar-SA" smtClean="0"/>
              <a:t>انقر لتحرير نمط العنوان الرئيسي</a:t>
            </a:r>
            <a:endParaRPr lang="ar-DZ"/>
          </a:p>
        </p:txBody>
      </p:sp>
      <p:sp>
        <p:nvSpPr>
          <p:cNvPr id="3" name="عنصر نائب للعنوان العمودي 2"/>
          <p:cNvSpPr>
            <a:spLocks noGrp="1"/>
          </p:cNvSpPr>
          <p:nvPr>
            <p:ph type="body" orient="vert" idx="1"/>
          </p:nvPr>
        </p:nvSpPr>
        <p:spPr>
          <a:xfrm>
            <a:off x="2081748" y="2279158"/>
            <a:ext cx="19208859" cy="36278246"/>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4" name="عنصر نائب للتاريخ 3"/>
          <p:cNvSpPr>
            <a:spLocks noGrp="1"/>
          </p:cNvSpPr>
          <p:nvPr>
            <p:ph type="dt" sz="half" idx="10"/>
          </p:nvPr>
        </p:nvSpPr>
        <p:spPr/>
        <p:txBody>
          <a:bodyPr/>
          <a:lstStyle/>
          <a:p>
            <a:pPr>
              <a:defRPr/>
            </a:pPr>
            <a:endParaRPr lang="fr-FR"/>
          </a:p>
        </p:txBody>
      </p:sp>
      <p:sp>
        <p:nvSpPr>
          <p:cNvPr id="5" name="عنصر نائب للتذييل 4"/>
          <p:cNvSpPr>
            <a:spLocks noGrp="1"/>
          </p:cNvSpPr>
          <p:nvPr>
            <p:ph type="ftr" sz="quarter" idx="11"/>
          </p:nvPr>
        </p:nvSpPr>
        <p:spPr/>
        <p:txBody>
          <a:bodyPr/>
          <a:lstStyle/>
          <a:p>
            <a:pPr>
              <a:defRPr/>
            </a:pPr>
            <a:endParaRPr lang="fr-FR"/>
          </a:p>
        </p:txBody>
      </p:sp>
      <p:sp>
        <p:nvSpPr>
          <p:cNvPr id="6" name="عنصر نائب لرقم الشريحة 5"/>
          <p:cNvSpPr>
            <a:spLocks noGrp="1"/>
          </p:cNvSpPr>
          <p:nvPr>
            <p:ph type="sldNum" sz="quarter" idx="12"/>
          </p:nvPr>
        </p:nvSpPr>
        <p:spPr/>
        <p:txBody>
          <a:bodyPr/>
          <a:lstStyle/>
          <a:p>
            <a:pPr>
              <a:defRPr/>
            </a:pPr>
            <a:fld id="{5CFBC857-8F29-4BCA-B5CB-D769BFB05E77}" type="slidenum">
              <a:rPr lang="fr-FR" smtClean="0"/>
              <a:pPr>
                <a:defRPr/>
              </a:pPr>
              <a:t>‹#›</a:t>
            </a:fld>
            <a:endParaRPr lang="fr-FR"/>
          </a:p>
        </p:txBody>
      </p:sp>
    </p:spTree>
    <p:extLst>
      <p:ext uri="{BB962C8B-B14F-4D97-AF65-F5344CB8AC3E}">
        <p14:creationId xmlns="" xmlns:p14="http://schemas.microsoft.com/office/powerpoint/2010/main" val="3319419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DZ"/>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4" name="عنصر نائب للتاريخ 3"/>
          <p:cNvSpPr>
            <a:spLocks noGrp="1"/>
          </p:cNvSpPr>
          <p:nvPr>
            <p:ph type="dt" sz="half" idx="10"/>
          </p:nvPr>
        </p:nvSpPr>
        <p:spPr/>
        <p:txBody>
          <a:bodyPr/>
          <a:lstStyle/>
          <a:p>
            <a:pPr>
              <a:defRPr/>
            </a:pPr>
            <a:endParaRPr lang="fr-FR"/>
          </a:p>
        </p:txBody>
      </p:sp>
      <p:sp>
        <p:nvSpPr>
          <p:cNvPr id="5" name="عنصر نائب للتذييل 4"/>
          <p:cNvSpPr>
            <a:spLocks noGrp="1"/>
          </p:cNvSpPr>
          <p:nvPr>
            <p:ph type="ftr" sz="quarter" idx="11"/>
          </p:nvPr>
        </p:nvSpPr>
        <p:spPr/>
        <p:txBody>
          <a:bodyPr/>
          <a:lstStyle/>
          <a:p>
            <a:pPr>
              <a:defRPr/>
            </a:pPr>
            <a:endParaRPr lang="fr-FR"/>
          </a:p>
        </p:txBody>
      </p:sp>
      <p:sp>
        <p:nvSpPr>
          <p:cNvPr id="6" name="عنصر نائب لرقم الشريحة 5"/>
          <p:cNvSpPr>
            <a:spLocks noGrp="1"/>
          </p:cNvSpPr>
          <p:nvPr>
            <p:ph type="sldNum" sz="quarter" idx="12"/>
          </p:nvPr>
        </p:nvSpPr>
        <p:spPr/>
        <p:txBody>
          <a:bodyPr/>
          <a:lstStyle/>
          <a:p>
            <a:pPr>
              <a:defRPr/>
            </a:pPr>
            <a:fld id="{5CFBC857-8F29-4BCA-B5CB-D769BFB05E77}" type="slidenum">
              <a:rPr lang="fr-FR" smtClean="0"/>
              <a:pPr>
                <a:defRPr/>
              </a:pPr>
              <a:t>‹#›</a:t>
            </a:fld>
            <a:endParaRPr lang="fr-FR"/>
          </a:p>
        </p:txBody>
      </p:sp>
    </p:spTree>
    <p:extLst>
      <p:ext uri="{BB962C8B-B14F-4D97-AF65-F5344CB8AC3E}">
        <p14:creationId xmlns="" xmlns:p14="http://schemas.microsoft.com/office/powerpoint/2010/main" val="2448508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2065978" y="10672409"/>
            <a:ext cx="26116478" cy="17807154"/>
          </a:xfrm>
        </p:spPr>
        <p:txBody>
          <a:bodyPr anchor="b"/>
          <a:lstStyle>
            <a:lvl1pPr>
              <a:defRPr sz="14902"/>
            </a:lvl1pPr>
          </a:lstStyle>
          <a:p>
            <a:r>
              <a:rPr lang="ar-SA" smtClean="0"/>
              <a:t>انقر لتحرير نمط العنوان الرئيسي</a:t>
            </a:r>
            <a:endParaRPr lang="ar-DZ"/>
          </a:p>
        </p:txBody>
      </p:sp>
      <p:sp>
        <p:nvSpPr>
          <p:cNvPr id="3" name="عنصر نائب للنص 2"/>
          <p:cNvSpPr>
            <a:spLocks noGrp="1"/>
          </p:cNvSpPr>
          <p:nvPr>
            <p:ph type="body" idx="1"/>
          </p:nvPr>
        </p:nvSpPr>
        <p:spPr>
          <a:xfrm>
            <a:off x="2065978" y="28648026"/>
            <a:ext cx="26116478" cy="9364362"/>
          </a:xfrm>
        </p:spPr>
        <p:txBody>
          <a:bodyPr/>
          <a:lstStyle>
            <a:lvl1pPr marL="0" indent="0">
              <a:buNone/>
              <a:defRPr sz="5961">
                <a:solidFill>
                  <a:schemeClr val="tx1">
                    <a:tint val="75000"/>
                  </a:schemeClr>
                </a:solidFill>
              </a:defRPr>
            </a:lvl1pPr>
            <a:lvl2pPr marL="1135502" indent="0">
              <a:buNone/>
              <a:defRPr sz="4967">
                <a:solidFill>
                  <a:schemeClr val="tx1">
                    <a:tint val="75000"/>
                  </a:schemeClr>
                </a:solidFill>
              </a:defRPr>
            </a:lvl2pPr>
            <a:lvl3pPr marL="2271004" indent="0">
              <a:buNone/>
              <a:defRPr sz="4470">
                <a:solidFill>
                  <a:schemeClr val="tx1">
                    <a:tint val="75000"/>
                  </a:schemeClr>
                </a:solidFill>
              </a:defRPr>
            </a:lvl3pPr>
            <a:lvl4pPr marL="3406506" indent="0">
              <a:buNone/>
              <a:defRPr sz="3974">
                <a:solidFill>
                  <a:schemeClr val="tx1">
                    <a:tint val="75000"/>
                  </a:schemeClr>
                </a:solidFill>
              </a:defRPr>
            </a:lvl4pPr>
            <a:lvl5pPr marL="4542008" indent="0">
              <a:buNone/>
              <a:defRPr sz="3974">
                <a:solidFill>
                  <a:schemeClr val="tx1">
                    <a:tint val="75000"/>
                  </a:schemeClr>
                </a:solidFill>
              </a:defRPr>
            </a:lvl5pPr>
            <a:lvl6pPr marL="5677510" indent="0">
              <a:buNone/>
              <a:defRPr sz="3974">
                <a:solidFill>
                  <a:schemeClr val="tx1">
                    <a:tint val="75000"/>
                  </a:schemeClr>
                </a:solidFill>
              </a:defRPr>
            </a:lvl6pPr>
            <a:lvl7pPr marL="6813012" indent="0">
              <a:buNone/>
              <a:defRPr sz="3974">
                <a:solidFill>
                  <a:schemeClr val="tx1">
                    <a:tint val="75000"/>
                  </a:schemeClr>
                </a:solidFill>
              </a:defRPr>
            </a:lvl7pPr>
            <a:lvl8pPr marL="7948513" indent="0">
              <a:buNone/>
              <a:defRPr sz="3974">
                <a:solidFill>
                  <a:schemeClr val="tx1">
                    <a:tint val="75000"/>
                  </a:schemeClr>
                </a:solidFill>
              </a:defRPr>
            </a:lvl8pPr>
            <a:lvl9pPr marL="9084015" indent="0">
              <a:buNone/>
              <a:defRPr sz="3974">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pPr>
              <a:defRPr/>
            </a:pPr>
            <a:endParaRPr lang="fr-FR"/>
          </a:p>
        </p:txBody>
      </p:sp>
      <p:sp>
        <p:nvSpPr>
          <p:cNvPr id="5" name="عنصر نائب للتذييل 4"/>
          <p:cNvSpPr>
            <a:spLocks noGrp="1"/>
          </p:cNvSpPr>
          <p:nvPr>
            <p:ph type="ftr" sz="quarter" idx="11"/>
          </p:nvPr>
        </p:nvSpPr>
        <p:spPr/>
        <p:txBody>
          <a:bodyPr/>
          <a:lstStyle/>
          <a:p>
            <a:pPr>
              <a:defRPr/>
            </a:pPr>
            <a:endParaRPr lang="fr-FR"/>
          </a:p>
        </p:txBody>
      </p:sp>
      <p:sp>
        <p:nvSpPr>
          <p:cNvPr id="6" name="عنصر نائب لرقم الشريحة 5"/>
          <p:cNvSpPr>
            <a:spLocks noGrp="1"/>
          </p:cNvSpPr>
          <p:nvPr>
            <p:ph type="sldNum" sz="quarter" idx="12"/>
          </p:nvPr>
        </p:nvSpPr>
        <p:spPr/>
        <p:txBody>
          <a:bodyPr/>
          <a:lstStyle/>
          <a:p>
            <a:pPr>
              <a:defRPr/>
            </a:pPr>
            <a:fld id="{5CFBC857-8F29-4BCA-B5CB-D769BFB05E77}" type="slidenum">
              <a:rPr lang="fr-FR" smtClean="0"/>
              <a:pPr>
                <a:defRPr/>
              </a:pPr>
              <a:t>‹#›</a:t>
            </a:fld>
            <a:endParaRPr lang="fr-FR"/>
          </a:p>
        </p:txBody>
      </p:sp>
    </p:spTree>
    <p:extLst>
      <p:ext uri="{BB962C8B-B14F-4D97-AF65-F5344CB8AC3E}">
        <p14:creationId xmlns="" xmlns:p14="http://schemas.microsoft.com/office/powerpoint/2010/main" val="4145051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DZ"/>
          </a:p>
        </p:txBody>
      </p:sp>
      <p:sp>
        <p:nvSpPr>
          <p:cNvPr id="3" name="عنصر نائب للمحتوى 2"/>
          <p:cNvSpPr>
            <a:spLocks noGrp="1"/>
          </p:cNvSpPr>
          <p:nvPr>
            <p:ph sz="half" idx="1"/>
          </p:nvPr>
        </p:nvSpPr>
        <p:spPr>
          <a:xfrm>
            <a:off x="2081748" y="11395788"/>
            <a:ext cx="12868989" cy="27161616"/>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4" name="عنصر نائب للمحتوى 3"/>
          <p:cNvSpPr>
            <a:spLocks noGrp="1"/>
          </p:cNvSpPr>
          <p:nvPr>
            <p:ph sz="half" idx="2"/>
          </p:nvPr>
        </p:nvSpPr>
        <p:spPr>
          <a:xfrm>
            <a:off x="15329238" y="11395788"/>
            <a:ext cx="12868989" cy="27161616"/>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5" name="عنصر نائب للتاريخ 4"/>
          <p:cNvSpPr>
            <a:spLocks noGrp="1"/>
          </p:cNvSpPr>
          <p:nvPr>
            <p:ph type="dt" sz="half" idx="10"/>
          </p:nvPr>
        </p:nvSpPr>
        <p:spPr/>
        <p:txBody>
          <a:bodyPr/>
          <a:lstStyle/>
          <a:p>
            <a:pPr>
              <a:defRPr/>
            </a:pPr>
            <a:endParaRPr lang="fr-FR"/>
          </a:p>
        </p:txBody>
      </p:sp>
      <p:sp>
        <p:nvSpPr>
          <p:cNvPr id="6" name="عنصر نائب للتذييل 5"/>
          <p:cNvSpPr>
            <a:spLocks noGrp="1"/>
          </p:cNvSpPr>
          <p:nvPr>
            <p:ph type="ftr" sz="quarter" idx="11"/>
          </p:nvPr>
        </p:nvSpPr>
        <p:spPr/>
        <p:txBody>
          <a:bodyPr/>
          <a:lstStyle/>
          <a:p>
            <a:pPr>
              <a:defRPr/>
            </a:pPr>
            <a:endParaRPr lang="fr-FR"/>
          </a:p>
        </p:txBody>
      </p:sp>
      <p:sp>
        <p:nvSpPr>
          <p:cNvPr id="7" name="عنصر نائب لرقم الشريحة 6"/>
          <p:cNvSpPr>
            <a:spLocks noGrp="1"/>
          </p:cNvSpPr>
          <p:nvPr>
            <p:ph type="sldNum" sz="quarter" idx="12"/>
          </p:nvPr>
        </p:nvSpPr>
        <p:spPr/>
        <p:txBody>
          <a:bodyPr/>
          <a:lstStyle/>
          <a:p>
            <a:pPr>
              <a:defRPr/>
            </a:pPr>
            <a:fld id="{5CFBC857-8F29-4BCA-B5CB-D769BFB05E77}" type="slidenum">
              <a:rPr lang="fr-FR" smtClean="0"/>
              <a:pPr>
                <a:defRPr/>
              </a:pPr>
              <a:t>‹#›</a:t>
            </a:fld>
            <a:endParaRPr lang="fr-FR"/>
          </a:p>
        </p:txBody>
      </p:sp>
    </p:spTree>
    <p:extLst>
      <p:ext uri="{BB962C8B-B14F-4D97-AF65-F5344CB8AC3E}">
        <p14:creationId xmlns="" xmlns:p14="http://schemas.microsoft.com/office/powerpoint/2010/main" val="2315117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2085692" y="2279161"/>
            <a:ext cx="26116478" cy="8274336"/>
          </a:xfrm>
        </p:spPr>
        <p:txBody>
          <a:bodyPr/>
          <a:lstStyle/>
          <a:p>
            <a:r>
              <a:rPr lang="ar-SA" smtClean="0"/>
              <a:t>انقر لتحرير نمط العنوان الرئيسي</a:t>
            </a:r>
            <a:endParaRPr lang="ar-DZ"/>
          </a:p>
        </p:txBody>
      </p:sp>
      <p:sp>
        <p:nvSpPr>
          <p:cNvPr id="3" name="عنصر نائب للنص 2"/>
          <p:cNvSpPr>
            <a:spLocks noGrp="1"/>
          </p:cNvSpPr>
          <p:nvPr>
            <p:ph type="body" idx="1"/>
          </p:nvPr>
        </p:nvSpPr>
        <p:spPr>
          <a:xfrm>
            <a:off x="2085693" y="10494037"/>
            <a:ext cx="12809848" cy="5142966"/>
          </a:xfrm>
        </p:spPr>
        <p:txBody>
          <a:bodyPr anchor="b"/>
          <a:lstStyle>
            <a:lvl1pPr marL="0" indent="0">
              <a:buNone/>
              <a:defRPr sz="5961" b="1"/>
            </a:lvl1pPr>
            <a:lvl2pPr marL="1135502" indent="0">
              <a:buNone/>
              <a:defRPr sz="4967" b="1"/>
            </a:lvl2pPr>
            <a:lvl3pPr marL="2271004" indent="0">
              <a:buNone/>
              <a:defRPr sz="4470" b="1"/>
            </a:lvl3pPr>
            <a:lvl4pPr marL="3406506" indent="0">
              <a:buNone/>
              <a:defRPr sz="3974" b="1"/>
            </a:lvl4pPr>
            <a:lvl5pPr marL="4542008" indent="0">
              <a:buNone/>
              <a:defRPr sz="3974" b="1"/>
            </a:lvl5pPr>
            <a:lvl6pPr marL="5677510" indent="0">
              <a:buNone/>
              <a:defRPr sz="3974" b="1"/>
            </a:lvl6pPr>
            <a:lvl7pPr marL="6813012" indent="0">
              <a:buNone/>
              <a:defRPr sz="3974" b="1"/>
            </a:lvl7pPr>
            <a:lvl8pPr marL="7948513" indent="0">
              <a:buNone/>
              <a:defRPr sz="3974" b="1"/>
            </a:lvl8pPr>
            <a:lvl9pPr marL="9084015" indent="0">
              <a:buNone/>
              <a:defRPr sz="3974"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2085693" y="15637003"/>
            <a:ext cx="12809848" cy="22999676"/>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5" name="عنصر نائب للنص 4"/>
          <p:cNvSpPr>
            <a:spLocks noGrp="1"/>
          </p:cNvSpPr>
          <p:nvPr>
            <p:ph type="body" sz="quarter" idx="3"/>
          </p:nvPr>
        </p:nvSpPr>
        <p:spPr>
          <a:xfrm>
            <a:off x="15329238" y="10494037"/>
            <a:ext cx="12872933" cy="5142966"/>
          </a:xfrm>
        </p:spPr>
        <p:txBody>
          <a:bodyPr anchor="b"/>
          <a:lstStyle>
            <a:lvl1pPr marL="0" indent="0">
              <a:buNone/>
              <a:defRPr sz="5961" b="1"/>
            </a:lvl1pPr>
            <a:lvl2pPr marL="1135502" indent="0">
              <a:buNone/>
              <a:defRPr sz="4967" b="1"/>
            </a:lvl2pPr>
            <a:lvl3pPr marL="2271004" indent="0">
              <a:buNone/>
              <a:defRPr sz="4470" b="1"/>
            </a:lvl3pPr>
            <a:lvl4pPr marL="3406506" indent="0">
              <a:buNone/>
              <a:defRPr sz="3974" b="1"/>
            </a:lvl4pPr>
            <a:lvl5pPr marL="4542008" indent="0">
              <a:buNone/>
              <a:defRPr sz="3974" b="1"/>
            </a:lvl5pPr>
            <a:lvl6pPr marL="5677510" indent="0">
              <a:buNone/>
              <a:defRPr sz="3974" b="1"/>
            </a:lvl6pPr>
            <a:lvl7pPr marL="6813012" indent="0">
              <a:buNone/>
              <a:defRPr sz="3974" b="1"/>
            </a:lvl7pPr>
            <a:lvl8pPr marL="7948513" indent="0">
              <a:buNone/>
              <a:defRPr sz="3974" b="1"/>
            </a:lvl8pPr>
            <a:lvl9pPr marL="9084015" indent="0">
              <a:buNone/>
              <a:defRPr sz="3974"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15329238" y="15637003"/>
            <a:ext cx="12872933" cy="22999676"/>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7" name="عنصر نائب للتاريخ 6"/>
          <p:cNvSpPr>
            <a:spLocks noGrp="1"/>
          </p:cNvSpPr>
          <p:nvPr>
            <p:ph type="dt" sz="half" idx="10"/>
          </p:nvPr>
        </p:nvSpPr>
        <p:spPr/>
        <p:txBody>
          <a:bodyPr/>
          <a:lstStyle/>
          <a:p>
            <a:pPr>
              <a:defRPr/>
            </a:pPr>
            <a:endParaRPr lang="fr-FR"/>
          </a:p>
        </p:txBody>
      </p:sp>
      <p:sp>
        <p:nvSpPr>
          <p:cNvPr id="8" name="عنصر نائب للتذييل 7"/>
          <p:cNvSpPr>
            <a:spLocks noGrp="1"/>
          </p:cNvSpPr>
          <p:nvPr>
            <p:ph type="ftr" sz="quarter" idx="11"/>
          </p:nvPr>
        </p:nvSpPr>
        <p:spPr/>
        <p:txBody>
          <a:bodyPr/>
          <a:lstStyle/>
          <a:p>
            <a:pPr>
              <a:defRPr/>
            </a:pPr>
            <a:endParaRPr lang="fr-FR"/>
          </a:p>
        </p:txBody>
      </p:sp>
      <p:sp>
        <p:nvSpPr>
          <p:cNvPr id="9" name="عنصر نائب لرقم الشريحة 8"/>
          <p:cNvSpPr>
            <a:spLocks noGrp="1"/>
          </p:cNvSpPr>
          <p:nvPr>
            <p:ph type="sldNum" sz="quarter" idx="12"/>
          </p:nvPr>
        </p:nvSpPr>
        <p:spPr/>
        <p:txBody>
          <a:bodyPr/>
          <a:lstStyle/>
          <a:p>
            <a:pPr>
              <a:defRPr/>
            </a:pPr>
            <a:fld id="{5CFBC857-8F29-4BCA-B5CB-D769BFB05E77}" type="slidenum">
              <a:rPr lang="fr-FR" smtClean="0"/>
              <a:pPr>
                <a:defRPr/>
              </a:pPr>
              <a:t>‹#›</a:t>
            </a:fld>
            <a:endParaRPr lang="fr-FR"/>
          </a:p>
        </p:txBody>
      </p:sp>
    </p:spTree>
    <p:extLst>
      <p:ext uri="{BB962C8B-B14F-4D97-AF65-F5344CB8AC3E}">
        <p14:creationId xmlns="" xmlns:p14="http://schemas.microsoft.com/office/powerpoint/2010/main" val="1724624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DZ"/>
          </a:p>
        </p:txBody>
      </p:sp>
      <p:sp>
        <p:nvSpPr>
          <p:cNvPr id="3" name="عنصر نائب للتاريخ 2"/>
          <p:cNvSpPr>
            <a:spLocks noGrp="1"/>
          </p:cNvSpPr>
          <p:nvPr>
            <p:ph type="dt" sz="half" idx="10"/>
          </p:nvPr>
        </p:nvSpPr>
        <p:spPr/>
        <p:txBody>
          <a:bodyPr/>
          <a:lstStyle/>
          <a:p>
            <a:pPr>
              <a:defRPr/>
            </a:pPr>
            <a:endParaRPr lang="fr-FR"/>
          </a:p>
        </p:txBody>
      </p:sp>
      <p:sp>
        <p:nvSpPr>
          <p:cNvPr id="4" name="عنصر نائب للتذييل 3"/>
          <p:cNvSpPr>
            <a:spLocks noGrp="1"/>
          </p:cNvSpPr>
          <p:nvPr>
            <p:ph type="ftr" sz="quarter" idx="11"/>
          </p:nvPr>
        </p:nvSpPr>
        <p:spPr/>
        <p:txBody>
          <a:bodyPr/>
          <a:lstStyle/>
          <a:p>
            <a:pPr>
              <a:defRPr/>
            </a:pPr>
            <a:endParaRPr lang="fr-FR"/>
          </a:p>
        </p:txBody>
      </p:sp>
      <p:sp>
        <p:nvSpPr>
          <p:cNvPr id="5" name="عنصر نائب لرقم الشريحة 4"/>
          <p:cNvSpPr>
            <a:spLocks noGrp="1"/>
          </p:cNvSpPr>
          <p:nvPr>
            <p:ph type="sldNum" sz="quarter" idx="12"/>
          </p:nvPr>
        </p:nvSpPr>
        <p:spPr/>
        <p:txBody>
          <a:bodyPr/>
          <a:lstStyle/>
          <a:p>
            <a:pPr>
              <a:defRPr/>
            </a:pPr>
            <a:fld id="{5CFBC857-8F29-4BCA-B5CB-D769BFB05E77}" type="slidenum">
              <a:rPr lang="fr-FR" smtClean="0"/>
              <a:pPr>
                <a:defRPr/>
              </a:pPr>
              <a:t>‹#›</a:t>
            </a:fld>
            <a:endParaRPr lang="fr-FR"/>
          </a:p>
        </p:txBody>
      </p:sp>
    </p:spTree>
    <p:extLst>
      <p:ext uri="{BB962C8B-B14F-4D97-AF65-F5344CB8AC3E}">
        <p14:creationId xmlns="" xmlns:p14="http://schemas.microsoft.com/office/powerpoint/2010/main" val="37847875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pPr>
              <a:defRPr/>
            </a:pPr>
            <a:endParaRPr lang="fr-FR"/>
          </a:p>
        </p:txBody>
      </p:sp>
      <p:sp>
        <p:nvSpPr>
          <p:cNvPr id="3" name="عنصر نائب للتذييل 2"/>
          <p:cNvSpPr>
            <a:spLocks noGrp="1"/>
          </p:cNvSpPr>
          <p:nvPr>
            <p:ph type="ftr" sz="quarter" idx="11"/>
          </p:nvPr>
        </p:nvSpPr>
        <p:spPr/>
        <p:txBody>
          <a:bodyPr/>
          <a:lstStyle/>
          <a:p>
            <a:pPr>
              <a:defRPr/>
            </a:pPr>
            <a:endParaRPr lang="fr-FR"/>
          </a:p>
        </p:txBody>
      </p:sp>
      <p:sp>
        <p:nvSpPr>
          <p:cNvPr id="4" name="عنصر نائب لرقم الشريحة 3"/>
          <p:cNvSpPr>
            <a:spLocks noGrp="1"/>
          </p:cNvSpPr>
          <p:nvPr>
            <p:ph type="sldNum" sz="quarter" idx="12"/>
          </p:nvPr>
        </p:nvSpPr>
        <p:spPr/>
        <p:txBody>
          <a:bodyPr/>
          <a:lstStyle/>
          <a:p>
            <a:pPr>
              <a:defRPr/>
            </a:pPr>
            <a:fld id="{5CFBC857-8F29-4BCA-B5CB-D769BFB05E77}" type="slidenum">
              <a:rPr lang="fr-FR" smtClean="0"/>
              <a:pPr>
                <a:defRPr/>
              </a:pPr>
              <a:t>‹#›</a:t>
            </a:fld>
            <a:endParaRPr lang="fr-FR"/>
          </a:p>
        </p:txBody>
      </p:sp>
    </p:spTree>
    <p:extLst>
      <p:ext uri="{BB962C8B-B14F-4D97-AF65-F5344CB8AC3E}">
        <p14:creationId xmlns="" xmlns:p14="http://schemas.microsoft.com/office/powerpoint/2010/main" val="1060250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2085694" y="2853902"/>
            <a:ext cx="9766079" cy="9988656"/>
          </a:xfrm>
        </p:spPr>
        <p:txBody>
          <a:bodyPr anchor="b"/>
          <a:lstStyle>
            <a:lvl1pPr>
              <a:defRPr sz="7948"/>
            </a:lvl1pPr>
          </a:lstStyle>
          <a:p>
            <a:r>
              <a:rPr lang="ar-SA" smtClean="0"/>
              <a:t>انقر لتحرير نمط العنوان الرئيسي</a:t>
            </a:r>
            <a:endParaRPr lang="ar-DZ"/>
          </a:p>
        </p:txBody>
      </p:sp>
      <p:sp>
        <p:nvSpPr>
          <p:cNvPr id="3" name="عنصر نائب للمحتوى 2"/>
          <p:cNvSpPr>
            <a:spLocks noGrp="1"/>
          </p:cNvSpPr>
          <p:nvPr>
            <p:ph idx="1"/>
          </p:nvPr>
        </p:nvSpPr>
        <p:spPr>
          <a:xfrm>
            <a:off x="12872933" y="6163638"/>
            <a:ext cx="15329237" cy="30421799"/>
          </a:xfrm>
        </p:spPr>
        <p:txBody>
          <a:bodyPr/>
          <a:lstStyle>
            <a:lvl1pPr>
              <a:defRPr sz="7948"/>
            </a:lvl1pPr>
            <a:lvl2pPr>
              <a:defRPr sz="6954"/>
            </a:lvl2pPr>
            <a:lvl3pPr>
              <a:defRPr sz="5961"/>
            </a:lvl3pPr>
            <a:lvl4pPr>
              <a:defRPr sz="4967"/>
            </a:lvl4pPr>
            <a:lvl5pPr>
              <a:defRPr sz="4967"/>
            </a:lvl5pPr>
            <a:lvl6pPr>
              <a:defRPr sz="4967"/>
            </a:lvl6pPr>
            <a:lvl7pPr>
              <a:defRPr sz="4967"/>
            </a:lvl7pPr>
            <a:lvl8pPr>
              <a:defRPr sz="4967"/>
            </a:lvl8pPr>
            <a:lvl9pPr>
              <a:defRPr sz="4967"/>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4" name="عنصر نائب للنص 3"/>
          <p:cNvSpPr>
            <a:spLocks noGrp="1"/>
          </p:cNvSpPr>
          <p:nvPr>
            <p:ph type="body" sz="half" idx="2"/>
          </p:nvPr>
        </p:nvSpPr>
        <p:spPr>
          <a:xfrm>
            <a:off x="2085694" y="12842558"/>
            <a:ext cx="9766079" cy="23792426"/>
          </a:xfrm>
        </p:spPr>
        <p:txBody>
          <a:bodyPr/>
          <a:lstStyle>
            <a:lvl1pPr marL="0" indent="0">
              <a:buNone/>
              <a:defRPr sz="3974"/>
            </a:lvl1pPr>
            <a:lvl2pPr marL="1135502" indent="0">
              <a:buNone/>
              <a:defRPr sz="3477"/>
            </a:lvl2pPr>
            <a:lvl3pPr marL="2271004" indent="0">
              <a:buNone/>
              <a:defRPr sz="2980"/>
            </a:lvl3pPr>
            <a:lvl4pPr marL="3406506" indent="0">
              <a:buNone/>
              <a:defRPr sz="2484"/>
            </a:lvl4pPr>
            <a:lvl5pPr marL="4542008" indent="0">
              <a:buNone/>
              <a:defRPr sz="2484"/>
            </a:lvl5pPr>
            <a:lvl6pPr marL="5677510" indent="0">
              <a:buNone/>
              <a:defRPr sz="2484"/>
            </a:lvl6pPr>
            <a:lvl7pPr marL="6813012" indent="0">
              <a:buNone/>
              <a:defRPr sz="2484"/>
            </a:lvl7pPr>
            <a:lvl8pPr marL="7948513" indent="0">
              <a:buNone/>
              <a:defRPr sz="2484"/>
            </a:lvl8pPr>
            <a:lvl9pPr marL="9084015" indent="0">
              <a:buNone/>
              <a:defRPr sz="2484"/>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pPr>
              <a:defRPr/>
            </a:pPr>
            <a:endParaRPr lang="fr-FR"/>
          </a:p>
        </p:txBody>
      </p:sp>
      <p:sp>
        <p:nvSpPr>
          <p:cNvPr id="6" name="عنصر نائب للتذييل 5"/>
          <p:cNvSpPr>
            <a:spLocks noGrp="1"/>
          </p:cNvSpPr>
          <p:nvPr>
            <p:ph type="ftr" sz="quarter" idx="11"/>
          </p:nvPr>
        </p:nvSpPr>
        <p:spPr/>
        <p:txBody>
          <a:bodyPr/>
          <a:lstStyle/>
          <a:p>
            <a:pPr>
              <a:defRPr/>
            </a:pPr>
            <a:endParaRPr lang="fr-FR"/>
          </a:p>
        </p:txBody>
      </p:sp>
      <p:sp>
        <p:nvSpPr>
          <p:cNvPr id="7" name="عنصر نائب لرقم الشريحة 6"/>
          <p:cNvSpPr>
            <a:spLocks noGrp="1"/>
          </p:cNvSpPr>
          <p:nvPr>
            <p:ph type="sldNum" sz="quarter" idx="12"/>
          </p:nvPr>
        </p:nvSpPr>
        <p:spPr/>
        <p:txBody>
          <a:bodyPr/>
          <a:lstStyle/>
          <a:p>
            <a:pPr>
              <a:defRPr/>
            </a:pPr>
            <a:fld id="{5CFBC857-8F29-4BCA-B5CB-D769BFB05E77}" type="slidenum">
              <a:rPr lang="fr-FR" smtClean="0"/>
              <a:pPr>
                <a:defRPr/>
              </a:pPr>
              <a:t>‹#›</a:t>
            </a:fld>
            <a:endParaRPr lang="fr-FR"/>
          </a:p>
        </p:txBody>
      </p:sp>
    </p:spTree>
    <p:extLst>
      <p:ext uri="{BB962C8B-B14F-4D97-AF65-F5344CB8AC3E}">
        <p14:creationId xmlns="" xmlns:p14="http://schemas.microsoft.com/office/powerpoint/2010/main" val="8102125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مع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2085694" y="2853902"/>
            <a:ext cx="9766079" cy="9988656"/>
          </a:xfrm>
        </p:spPr>
        <p:txBody>
          <a:bodyPr anchor="b"/>
          <a:lstStyle>
            <a:lvl1pPr>
              <a:defRPr sz="7948"/>
            </a:lvl1pPr>
          </a:lstStyle>
          <a:p>
            <a:r>
              <a:rPr lang="ar-SA" smtClean="0"/>
              <a:t>انقر لتحرير نمط العنوان الرئيسي</a:t>
            </a:r>
            <a:endParaRPr lang="ar-DZ"/>
          </a:p>
        </p:txBody>
      </p:sp>
      <p:sp>
        <p:nvSpPr>
          <p:cNvPr id="3" name="عنصر نائب للصورة 2"/>
          <p:cNvSpPr>
            <a:spLocks noGrp="1"/>
          </p:cNvSpPr>
          <p:nvPr>
            <p:ph type="pic" idx="1"/>
          </p:nvPr>
        </p:nvSpPr>
        <p:spPr>
          <a:xfrm>
            <a:off x="12872933" y="6163638"/>
            <a:ext cx="15329237" cy="30421799"/>
          </a:xfrm>
        </p:spPr>
        <p:txBody>
          <a:bodyPr/>
          <a:lstStyle>
            <a:lvl1pPr marL="0" indent="0">
              <a:buNone/>
              <a:defRPr sz="7948"/>
            </a:lvl1pPr>
            <a:lvl2pPr marL="1135502" indent="0">
              <a:buNone/>
              <a:defRPr sz="6954"/>
            </a:lvl2pPr>
            <a:lvl3pPr marL="2271004" indent="0">
              <a:buNone/>
              <a:defRPr sz="5961"/>
            </a:lvl3pPr>
            <a:lvl4pPr marL="3406506" indent="0">
              <a:buNone/>
              <a:defRPr sz="4967"/>
            </a:lvl4pPr>
            <a:lvl5pPr marL="4542008" indent="0">
              <a:buNone/>
              <a:defRPr sz="4967"/>
            </a:lvl5pPr>
            <a:lvl6pPr marL="5677510" indent="0">
              <a:buNone/>
              <a:defRPr sz="4967"/>
            </a:lvl6pPr>
            <a:lvl7pPr marL="6813012" indent="0">
              <a:buNone/>
              <a:defRPr sz="4967"/>
            </a:lvl7pPr>
            <a:lvl8pPr marL="7948513" indent="0">
              <a:buNone/>
              <a:defRPr sz="4967"/>
            </a:lvl8pPr>
            <a:lvl9pPr marL="9084015" indent="0">
              <a:buNone/>
              <a:defRPr sz="4967"/>
            </a:lvl9pPr>
          </a:lstStyle>
          <a:p>
            <a:endParaRPr lang="ar-DZ"/>
          </a:p>
        </p:txBody>
      </p:sp>
      <p:sp>
        <p:nvSpPr>
          <p:cNvPr id="4" name="عنصر نائب للنص 3"/>
          <p:cNvSpPr>
            <a:spLocks noGrp="1"/>
          </p:cNvSpPr>
          <p:nvPr>
            <p:ph type="body" sz="half" idx="2"/>
          </p:nvPr>
        </p:nvSpPr>
        <p:spPr>
          <a:xfrm>
            <a:off x="2085694" y="12842558"/>
            <a:ext cx="9766079" cy="23792426"/>
          </a:xfrm>
        </p:spPr>
        <p:txBody>
          <a:bodyPr/>
          <a:lstStyle>
            <a:lvl1pPr marL="0" indent="0">
              <a:buNone/>
              <a:defRPr sz="3974"/>
            </a:lvl1pPr>
            <a:lvl2pPr marL="1135502" indent="0">
              <a:buNone/>
              <a:defRPr sz="3477"/>
            </a:lvl2pPr>
            <a:lvl3pPr marL="2271004" indent="0">
              <a:buNone/>
              <a:defRPr sz="2980"/>
            </a:lvl3pPr>
            <a:lvl4pPr marL="3406506" indent="0">
              <a:buNone/>
              <a:defRPr sz="2484"/>
            </a:lvl4pPr>
            <a:lvl5pPr marL="4542008" indent="0">
              <a:buNone/>
              <a:defRPr sz="2484"/>
            </a:lvl5pPr>
            <a:lvl6pPr marL="5677510" indent="0">
              <a:buNone/>
              <a:defRPr sz="2484"/>
            </a:lvl6pPr>
            <a:lvl7pPr marL="6813012" indent="0">
              <a:buNone/>
              <a:defRPr sz="2484"/>
            </a:lvl7pPr>
            <a:lvl8pPr marL="7948513" indent="0">
              <a:buNone/>
              <a:defRPr sz="2484"/>
            </a:lvl8pPr>
            <a:lvl9pPr marL="9084015" indent="0">
              <a:buNone/>
              <a:defRPr sz="2484"/>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pPr>
              <a:defRPr/>
            </a:pPr>
            <a:endParaRPr lang="fr-FR"/>
          </a:p>
        </p:txBody>
      </p:sp>
      <p:sp>
        <p:nvSpPr>
          <p:cNvPr id="6" name="عنصر نائب للتذييل 5"/>
          <p:cNvSpPr>
            <a:spLocks noGrp="1"/>
          </p:cNvSpPr>
          <p:nvPr>
            <p:ph type="ftr" sz="quarter" idx="11"/>
          </p:nvPr>
        </p:nvSpPr>
        <p:spPr/>
        <p:txBody>
          <a:bodyPr/>
          <a:lstStyle/>
          <a:p>
            <a:pPr>
              <a:defRPr/>
            </a:pPr>
            <a:endParaRPr lang="fr-FR"/>
          </a:p>
        </p:txBody>
      </p:sp>
      <p:sp>
        <p:nvSpPr>
          <p:cNvPr id="7" name="عنصر نائب لرقم الشريحة 6"/>
          <p:cNvSpPr>
            <a:spLocks noGrp="1"/>
          </p:cNvSpPr>
          <p:nvPr>
            <p:ph type="sldNum" sz="quarter" idx="12"/>
          </p:nvPr>
        </p:nvSpPr>
        <p:spPr/>
        <p:txBody>
          <a:bodyPr/>
          <a:lstStyle/>
          <a:p>
            <a:pPr>
              <a:defRPr/>
            </a:pPr>
            <a:fld id="{5CFBC857-8F29-4BCA-B5CB-D769BFB05E77}" type="slidenum">
              <a:rPr lang="fr-FR" smtClean="0"/>
              <a:pPr>
                <a:defRPr/>
              </a:pPr>
              <a:t>‹#›</a:t>
            </a:fld>
            <a:endParaRPr lang="fr-FR"/>
          </a:p>
        </p:txBody>
      </p:sp>
    </p:spTree>
    <p:extLst>
      <p:ext uri="{BB962C8B-B14F-4D97-AF65-F5344CB8AC3E}">
        <p14:creationId xmlns="" xmlns:p14="http://schemas.microsoft.com/office/powerpoint/2010/main" val="10873274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2081749" y="2279161"/>
            <a:ext cx="26116478" cy="8274336"/>
          </a:xfrm>
          <a:prstGeom prst="rect">
            <a:avLst/>
          </a:prstGeom>
        </p:spPr>
        <p:txBody>
          <a:bodyPr vert="horz" lIns="91440" tIns="45720" rIns="91440" bIns="45720" rtlCol="1" anchor="ctr">
            <a:normAutofit/>
          </a:bodyPr>
          <a:lstStyle/>
          <a:p>
            <a:r>
              <a:rPr lang="ar-SA" smtClean="0"/>
              <a:t>انقر لتحرير نمط العنوان الرئيسي</a:t>
            </a:r>
            <a:endParaRPr lang="ar-DZ"/>
          </a:p>
        </p:txBody>
      </p:sp>
      <p:sp>
        <p:nvSpPr>
          <p:cNvPr id="3" name="عنصر نائب للنص 2"/>
          <p:cNvSpPr>
            <a:spLocks noGrp="1"/>
          </p:cNvSpPr>
          <p:nvPr>
            <p:ph type="body" idx="1"/>
          </p:nvPr>
        </p:nvSpPr>
        <p:spPr>
          <a:xfrm>
            <a:off x="2081749" y="11395788"/>
            <a:ext cx="26116478" cy="27161616"/>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4" name="عنصر نائب للتاريخ 3"/>
          <p:cNvSpPr>
            <a:spLocks noGrp="1"/>
          </p:cNvSpPr>
          <p:nvPr>
            <p:ph type="dt" sz="half" idx="2"/>
          </p:nvPr>
        </p:nvSpPr>
        <p:spPr>
          <a:xfrm>
            <a:off x="21385233" y="39677164"/>
            <a:ext cx="6812994" cy="2279158"/>
          </a:xfrm>
          <a:prstGeom prst="rect">
            <a:avLst/>
          </a:prstGeom>
        </p:spPr>
        <p:txBody>
          <a:bodyPr vert="horz" lIns="91440" tIns="45720" rIns="91440" bIns="45720" rtlCol="1" anchor="ctr"/>
          <a:lstStyle>
            <a:lvl1pPr algn="r">
              <a:defRPr sz="2980">
                <a:solidFill>
                  <a:schemeClr val="tx1">
                    <a:tint val="75000"/>
                  </a:schemeClr>
                </a:solidFill>
              </a:defRPr>
            </a:lvl1pPr>
          </a:lstStyle>
          <a:p>
            <a:pPr>
              <a:defRPr/>
            </a:pPr>
            <a:endParaRPr lang="fr-FR"/>
          </a:p>
        </p:txBody>
      </p:sp>
      <p:sp>
        <p:nvSpPr>
          <p:cNvPr id="5" name="عنصر نائب للتذييل 4"/>
          <p:cNvSpPr>
            <a:spLocks noGrp="1"/>
          </p:cNvSpPr>
          <p:nvPr>
            <p:ph type="ftr" sz="quarter" idx="3"/>
          </p:nvPr>
        </p:nvSpPr>
        <p:spPr>
          <a:xfrm>
            <a:off x="10030242" y="39677164"/>
            <a:ext cx="10219492" cy="2279158"/>
          </a:xfrm>
          <a:prstGeom prst="rect">
            <a:avLst/>
          </a:prstGeom>
        </p:spPr>
        <p:txBody>
          <a:bodyPr vert="horz" lIns="91440" tIns="45720" rIns="91440" bIns="45720" rtlCol="1" anchor="ctr"/>
          <a:lstStyle>
            <a:lvl1pPr algn="ctr">
              <a:defRPr sz="2980">
                <a:solidFill>
                  <a:schemeClr val="tx1">
                    <a:tint val="75000"/>
                  </a:schemeClr>
                </a:solidFill>
              </a:defRPr>
            </a:lvl1pPr>
          </a:lstStyle>
          <a:p>
            <a:pPr>
              <a:defRPr/>
            </a:pPr>
            <a:endParaRPr lang="fr-FR"/>
          </a:p>
        </p:txBody>
      </p:sp>
      <p:sp>
        <p:nvSpPr>
          <p:cNvPr id="6" name="عنصر نائب لرقم الشريحة 5"/>
          <p:cNvSpPr>
            <a:spLocks noGrp="1"/>
          </p:cNvSpPr>
          <p:nvPr>
            <p:ph type="sldNum" sz="quarter" idx="4"/>
          </p:nvPr>
        </p:nvSpPr>
        <p:spPr>
          <a:xfrm>
            <a:off x="2081748" y="39677164"/>
            <a:ext cx="6812994" cy="2279158"/>
          </a:xfrm>
          <a:prstGeom prst="rect">
            <a:avLst/>
          </a:prstGeom>
        </p:spPr>
        <p:txBody>
          <a:bodyPr vert="horz" lIns="91440" tIns="45720" rIns="91440" bIns="45720" rtlCol="1" anchor="ctr"/>
          <a:lstStyle>
            <a:lvl1pPr algn="l">
              <a:defRPr sz="2980">
                <a:solidFill>
                  <a:schemeClr val="tx1">
                    <a:tint val="75000"/>
                  </a:schemeClr>
                </a:solidFill>
              </a:defRPr>
            </a:lvl1pPr>
          </a:lstStyle>
          <a:p>
            <a:pPr>
              <a:defRPr/>
            </a:pPr>
            <a:fld id="{5CFBC857-8F29-4BCA-B5CB-D769BFB05E77}" type="slidenum">
              <a:rPr lang="fr-FR" smtClean="0"/>
              <a:pPr>
                <a:defRPr/>
              </a:pPr>
              <a:t>‹#›</a:t>
            </a:fld>
            <a:endParaRPr lang="fr-FR"/>
          </a:p>
        </p:txBody>
      </p:sp>
    </p:spTree>
    <p:extLst>
      <p:ext uri="{BB962C8B-B14F-4D97-AF65-F5344CB8AC3E}">
        <p14:creationId xmlns="" xmlns:p14="http://schemas.microsoft.com/office/powerpoint/2010/main" val="2777013697"/>
      </p:ext>
    </p:extLst>
  </p:cSld>
  <p:clrMap bg1="lt1" tx1="dk1" bg2="lt2" tx2="dk2" accent1="accent1" accent2="accent2" accent3="accent3" accent4="accent4" accent5="accent5" accent6="accent6" hlink="hlink" folHlink="folHlink"/>
  <p:sldLayoutIdLst>
    <p:sldLayoutId id="2147484052" r:id="rId1"/>
    <p:sldLayoutId id="2147484053" r:id="rId2"/>
    <p:sldLayoutId id="2147484054" r:id="rId3"/>
    <p:sldLayoutId id="2147484055" r:id="rId4"/>
    <p:sldLayoutId id="2147484056" r:id="rId5"/>
    <p:sldLayoutId id="2147484057" r:id="rId6"/>
    <p:sldLayoutId id="2147484058" r:id="rId7"/>
    <p:sldLayoutId id="2147484059" r:id="rId8"/>
    <p:sldLayoutId id="2147484060" r:id="rId9"/>
    <p:sldLayoutId id="2147484061" r:id="rId10"/>
    <p:sldLayoutId id="2147484062" r:id="rId11"/>
  </p:sldLayoutIdLst>
  <p:txStyles>
    <p:titleStyle>
      <a:lvl1pPr algn="r" defTabSz="2271004" rtl="1" eaLnBrk="1" latinLnBrk="0" hangingPunct="1">
        <a:lnSpc>
          <a:spcPct val="90000"/>
        </a:lnSpc>
        <a:spcBef>
          <a:spcPct val="0"/>
        </a:spcBef>
        <a:buNone/>
        <a:defRPr sz="10928" kern="1200">
          <a:solidFill>
            <a:schemeClr val="tx1"/>
          </a:solidFill>
          <a:latin typeface="+mj-lt"/>
          <a:ea typeface="+mj-ea"/>
          <a:cs typeface="+mj-cs"/>
        </a:defRPr>
      </a:lvl1pPr>
    </p:titleStyle>
    <p:bodyStyle>
      <a:lvl1pPr marL="567751" indent="-567751" algn="r" defTabSz="2271004" rtl="1" eaLnBrk="1" latinLnBrk="0" hangingPunct="1">
        <a:lnSpc>
          <a:spcPct val="90000"/>
        </a:lnSpc>
        <a:spcBef>
          <a:spcPts val="2484"/>
        </a:spcBef>
        <a:buFont typeface="Arial" panose="020B0604020202020204" pitchFamily="34" charset="0"/>
        <a:buChar char="•"/>
        <a:defRPr sz="6954" kern="1200">
          <a:solidFill>
            <a:schemeClr val="tx1"/>
          </a:solidFill>
          <a:latin typeface="+mn-lt"/>
          <a:ea typeface="+mn-ea"/>
          <a:cs typeface="+mn-cs"/>
        </a:defRPr>
      </a:lvl1pPr>
      <a:lvl2pPr marL="1703253" indent="-567751" algn="r" defTabSz="2271004" rtl="1" eaLnBrk="1" latinLnBrk="0" hangingPunct="1">
        <a:lnSpc>
          <a:spcPct val="90000"/>
        </a:lnSpc>
        <a:spcBef>
          <a:spcPts val="1242"/>
        </a:spcBef>
        <a:buFont typeface="Arial" panose="020B0604020202020204" pitchFamily="34" charset="0"/>
        <a:buChar char="•"/>
        <a:defRPr sz="5961" kern="1200">
          <a:solidFill>
            <a:schemeClr val="tx1"/>
          </a:solidFill>
          <a:latin typeface="+mn-lt"/>
          <a:ea typeface="+mn-ea"/>
          <a:cs typeface="+mn-cs"/>
        </a:defRPr>
      </a:lvl2pPr>
      <a:lvl3pPr marL="2838755" indent="-567751" algn="r" defTabSz="2271004" rtl="1" eaLnBrk="1" latinLnBrk="0" hangingPunct="1">
        <a:lnSpc>
          <a:spcPct val="90000"/>
        </a:lnSpc>
        <a:spcBef>
          <a:spcPts val="1242"/>
        </a:spcBef>
        <a:buFont typeface="Arial" panose="020B0604020202020204" pitchFamily="34" charset="0"/>
        <a:buChar char="•"/>
        <a:defRPr sz="4967" kern="1200">
          <a:solidFill>
            <a:schemeClr val="tx1"/>
          </a:solidFill>
          <a:latin typeface="+mn-lt"/>
          <a:ea typeface="+mn-ea"/>
          <a:cs typeface="+mn-cs"/>
        </a:defRPr>
      </a:lvl3pPr>
      <a:lvl4pPr marL="3974257" indent="-567751" algn="r" defTabSz="2271004" rtl="1" eaLnBrk="1" latinLnBrk="0" hangingPunct="1">
        <a:lnSpc>
          <a:spcPct val="90000"/>
        </a:lnSpc>
        <a:spcBef>
          <a:spcPts val="1242"/>
        </a:spcBef>
        <a:buFont typeface="Arial" panose="020B0604020202020204" pitchFamily="34" charset="0"/>
        <a:buChar char="•"/>
        <a:defRPr sz="4470" kern="1200">
          <a:solidFill>
            <a:schemeClr val="tx1"/>
          </a:solidFill>
          <a:latin typeface="+mn-lt"/>
          <a:ea typeface="+mn-ea"/>
          <a:cs typeface="+mn-cs"/>
        </a:defRPr>
      </a:lvl4pPr>
      <a:lvl5pPr marL="5109759" indent="-567751" algn="r" defTabSz="2271004" rtl="1" eaLnBrk="1" latinLnBrk="0" hangingPunct="1">
        <a:lnSpc>
          <a:spcPct val="90000"/>
        </a:lnSpc>
        <a:spcBef>
          <a:spcPts val="1242"/>
        </a:spcBef>
        <a:buFont typeface="Arial" panose="020B0604020202020204" pitchFamily="34" charset="0"/>
        <a:buChar char="•"/>
        <a:defRPr sz="4470" kern="1200">
          <a:solidFill>
            <a:schemeClr val="tx1"/>
          </a:solidFill>
          <a:latin typeface="+mn-lt"/>
          <a:ea typeface="+mn-ea"/>
          <a:cs typeface="+mn-cs"/>
        </a:defRPr>
      </a:lvl5pPr>
      <a:lvl6pPr marL="6245261" indent="-567751" algn="r" defTabSz="2271004" rtl="1" eaLnBrk="1" latinLnBrk="0" hangingPunct="1">
        <a:lnSpc>
          <a:spcPct val="90000"/>
        </a:lnSpc>
        <a:spcBef>
          <a:spcPts val="1242"/>
        </a:spcBef>
        <a:buFont typeface="Arial" panose="020B0604020202020204" pitchFamily="34" charset="0"/>
        <a:buChar char="•"/>
        <a:defRPr sz="4470" kern="1200">
          <a:solidFill>
            <a:schemeClr val="tx1"/>
          </a:solidFill>
          <a:latin typeface="+mn-lt"/>
          <a:ea typeface="+mn-ea"/>
          <a:cs typeface="+mn-cs"/>
        </a:defRPr>
      </a:lvl6pPr>
      <a:lvl7pPr marL="7380762" indent="-567751" algn="r" defTabSz="2271004" rtl="1" eaLnBrk="1" latinLnBrk="0" hangingPunct="1">
        <a:lnSpc>
          <a:spcPct val="90000"/>
        </a:lnSpc>
        <a:spcBef>
          <a:spcPts val="1242"/>
        </a:spcBef>
        <a:buFont typeface="Arial" panose="020B0604020202020204" pitchFamily="34" charset="0"/>
        <a:buChar char="•"/>
        <a:defRPr sz="4470" kern="1200">
          <a:solidFill>
            <a:schemeClr val="tx1"/>
          </a:solidFill>
          <a:latin typeface="+mn-lt"/>
          <a:ea typeface="+mn-ea"/>
          <a:cs typeface="+mn-cs"/>
        </a:defRPr>
      </a:lvl7pPr>
      <a:lvl8pPr marL="8516264" indent="-567751" algn="r" defTabSz="2271004" rtl="1" eaLnBrk="1" latinLnBrk="0" hangingPunct="1">
        <a:lnSpc>
          <a:spcPct val="90000"/>
        </a:lnSpc>
        <a:spcBef>
          <a:spcPts val="1242"/>
        </a:spcBef>
        <a:buFont typeface="Arial" panose="020B0604020202020204" pitchFamily="34" charset="0"/>
        <a:buChar char="•"/>
        <a:defRPr sz="4470" kern="1200">
          <a:solidFill>
            <a:schemeClr val="tx1"/>
          </a:solidFill>
          <a:latin typeface="+mn-lt"/>
          <a:ea typeface="+mn-ea"/>
          <a:cs typeface="+mn-cs"/>
        </a:defRPr>
      </a:lvl8pPr>
      <a:lvl9pPr marL="9651766" indent="-567751" algn="r" defTabSz="2271004" rtl="1" eaLnBrk="1" latinLnBrk="0" hangingPunct="1">
        <a:lnSpc>
          <a:spcPct val="90000"/>
        </a:lnSpc>
        <a:spcBef>
          <a:spcPts val="1242"/>
        </a:spcBef>
        <a:buFont typeface="Arial" panose="020B0604020202020204" pitchFamily="34" charset="0"/>
        <a:buChar char="•"/>
        <a:defRPr sz="4470" kern="1200">
          <a:solidFill>
            <a:schemeClr val="tx1"/>
          </a:solidFill>
          <a:latin typeface="+mn-lt"/>
          <a:ea typeface="+mn-ea"/>
          <a:cs typeface="+mn-cs"/>
        </a:defRPr>
      </a:lvl9pPr>
    </p:bodyStyle>
    <p:otherStyle>
      <a:defPPr>
        <a:defRPr lang="ar-DZ"/>
      </a:defPPr>
      <a:lvl1pPr marL="0" algn="r" defTabSz="2271004" rtl="1" eaLnBrk="1" latinLnBrk="0" hangingPunct="1">
        <a:defRPr sz="4470" kern="1200">
          <a:solidFill>
            <a:schemeClr val="tx1"/>
          </a:solidFill>
          <a:latin typeface="+mn-lt"/>
          <a:ea typeface="+mn-ea"/>
          <a:cs typeface="+mn-cs"/>
        </a:defRPr>
      </a:lvl1pPr>
      <a:lvl2pPr marL="1135502" algn="r" defTabSz="2271004" rtl="1" eaLnBrk="1" latinLnBrk="0" hangingPunct="1">
        <a:defRPr sz="4470" kern="1200">
          <a:solidFill>
            <a:schemeClr val="tx1"/>
          </a:solidFill>
          <a:latin typeface="+mn-lt"/>
          <a:ea typeface="+mn-ea"/>
          <a:cs typeface="+mn-cs"/>
        </a:defRPr>
      </a:lvl2pPr>
      <a:lvl3pPr marL="2271004" algn="r" defTabSz="2271004" rtl="1" eaLnBrk="1" latinLnBrk="0" hangingPunct="1">
        <a:defRPr sz="4470" kern="1200">
          <a:solidFill>
            <a:schemeClr val="tx1"/>
          </a:solidFill>
          <a:latin typeface="+mn-lt"/>
          <a:ea typeface="+mn-ea"/>
          <a:cs typeface="+mn-cs"/>
        </a:defRPr>
      </a:lvl3pPr>
      <a:lvl4pPr marL="3406506" algn="r" defTabSz="2271004" rtl="1" eaLnBrk="1" latinLnBrk="0" hangingPunct="1">
        <a:defRPr sz="4470" kern="1200">
          <a:solidFill>
            <a:schemeClr val="tx1"/>
          </a:solidFill>
          <a:latin typeface="+mn-lt"/>
          <a:ea typeface="+mn-ea"/>
          <a:cs typeface="+mn-cs"/>
        </a:defRPr>
      </a:lvl4pPr>
      <a:lvl5pPr marL="4542008" algn="r" defTabSz="2271004" rtl="1" eaLnBrk="1" latinLnBrk="0" hangingPunct="1">
        <a:defRPr sz="4470" kern="1200">
          <a:solidFill>
            <a:schemeClr val="tx1"/>
          </a:solidFill>
          <a:latin typeface="+mn-lt"/>
          <a:ea typeface="+mn-ea"/>
          <a:cs typeface="+mn-cs"/>
        </a:defRPr>
      </a:lvl5pPr>
      <a:lvl6pPr marL="5677510" algn="r" defTabSz="2271004" rtl="1" eaLnBrk="1" latinLnBrk="0" hangingPunct="1">
        <a:defRPr sz="4470" kern="1200">
          <a:solidFill>
            <a:schemeClr val="tx1"/>
          </a:solidFill>
          <a:latin typeface="+mn-lt"/>
          <a:ea typeface="+mn-ea"/>
          <a:cs typeface="+mn-cs"/>
        </a:defRPr>
      </a:lvl6pPr>
      <a:lvl7pPr marL="6813012" algn="r" defTabSz="2271004" rtl="1" eaLnBrk="1" latinLnBrk="0" hangingPunct="1">
        <a:defRPr sz="4470" kern="1200">
          <a:solidFill>
            <a:schemeClr val="tx1"/>
          </a:solidFill>
          <a:latin typeface="+mn-lt"/>
          <a:ea typeface="+mn-ea"/>
          <a:cs typeface="+mn-cs"/>
        </a:defRPr>
      </a:lvl7pPr>
      <a:lvl8pPr marL="7948513" algn="r" defTabSz="2271004" rtl="1" eaLnBrk="1" latinLnBrk="0" hangingPunct="1">
        <a:defRPr sz="4470" kern="1200">
          <a:solidFill>
            <a:schemeClr val="tx1"/>
          </a:solidFill>
          <a:latin typeface="+mn-lt"/>
          <a:ea typeface="+mn-ea"/>
          <a:cs typeface="+mn-cs"/>
        </a:defRPr>
      </a:lvl8pPr>
      <a:lvl9pPr marL="9084015" algn="r" defTabSz="2271004" rtl="1" eaLnBrk="1" latinLnBrk="0" hangingPunct="1">
        <a:defRPr sz="447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Picture 230"/>
          <p:cNvPicPr>
            <a:picLocks noChangeAspect="1" noChangeArrowheads="1"/>
          </p:cNvPicPr>
          <p:nvPr/>
        </p:nvPicPr>
        <p:blipFill>
          <a:blip r:embed="rId2">
            <a:duotone>
              <a:schemeClr val="accent2">
                <a:shade val="45000"/>
                <a:satMod val="135000"/>
              </a:schemeClr>
              <a:prstClr val="white"/>
            </a:duotone>
            <a:extLst>
              <a:ext uri="{BEBA8EAE-BF5A-486C-A8C5-ECC9F3942E4B}">
                <a14:imgProps xmlns="" xmlns:a14="http://schemas.microsoft.com/office/drawing/2010/main">
                  <a14:imgLayer r:embed="rId3">
                    <a14:imgEffect>
                      <a14:brightnessContrast bright="40000"/>
                    </a14:imgEffect>
                  </a14:imgLayer>
                </a14:imgProps>
              </a:ext>
              <a:ext uri="{28A0092B-C50C-407E-A947-70E740481C1C}">
                <a14:useLocalDpi xmlns="" xmlns:a14="http://schemas.microsoft.com/office/drawing/2010/main" val="0"/>
              </a:ext>
            </a:extLst>
          </a:blip>
          <a:stretch>
            <a:fillRect/>
          </a:stretch>
        </p:blipFill>
        <p:spPr bwMode="auto">
          <a:xfrm>
            <a:off x="-84002" y="67834"/>
            <a:ext cx="30363977" cy="42740691"/>
          </a:xfrm>
          <a:prstGeom prst="rect">
            <a:avLst/>
          </a:prstGeom>
          <a:ln/>
        </p:spPr>
        <p:style>
          <a:lnRef idx="2">
            <a:schemeClr val="accent2">
              <a:shade val="50000"/>
            </a:schemeClr>
          </a:lnRef>
          <a:fillRef idx="1">
            <a:schemeClr val="accent2"/>
          </a:fillRef>
          <a:effectRef idx="0">
            <a:schemeClr val="accent2"/>
          </a:effectRef>
          <a:fontRef idx="minor">
            <a:schemeClr val="lt1"/>
          </a:fontRef>
        </p:style>
      </p:pic>
      <p:sp>
        <p:nvSpPr>
          <p:cNvPr id="227330" name="Text Box 2"/>
          <p:cNvSpPr txBox="1">
            <a:spLocks noChangeArrowheads="1"/>
          </p:cNvSpPr>
          <p:nvPr/>
        </p:nvSpPr>
        <p:spPr bwMode="auto">
          <a:xfrm>
            <a:off x="3035808" y="1"/>
            <a:ext cx="23939899" cy="1267940"/>
          </a:xfrm>
          <a:prstGeom prst="rect">
            <a:avLst/>
          </a:prstGeom>
          <a:noFill/>
          <a:ln w="9525">
            <a:noFill/>
            <a:miter lim="800000"/>
            <a:headEnd/>
            <a:tailEnd/>
          </a:ln>
          <a:effectLst/>
        </p:spPr>
        <p:txBody>
          <a:bodyPr wrap="square" lIns="417479" tIns="208739" rIns="417479" bIns="208739">
            <a:spAutoFit/>
          </a:bodyPr>
          <a:lstStyle/>
          <a:p>
            <a:pPr algn="ctr">
              <a:defRPr/>
            </a:pPr>
            <a:endParaRPr lang="fr-FR" sz="5500" i="1" spc="301" dirty="0">
              <a:ln>
                <a:solidFill>
                  <a:srgbClr val="FF0000"/>
                </a:solidFill>
              </a:ln>
              <a:latin typeface="Lucida Fax" pitchFamily="18" charset="0"/>
            </a:endParaRPr>
          </a:p>
        </p:txBody>
      </p:sp>
      <p:sp>
        <p:nvSpPr>
          <p:cNvPr id="5131" name="Rectangle 84"/>
          <p:cNvSpPr>
            <a:spLocks noChangeArrowheads="1"/>
          </p:cNvSpPr>
          <p:nvPr/>
        </p:nvSpPr>
        <p:spPr bwMode="auto">
          <a:xfrm>
            <a:off x="2220913" y="625475"/>
            <a:ext cx="184150" cy="1785938"/>
          </a:xfrm>
          <a:prstGeom prst="rect">
            <a:avLst/>
          </a:prstGeom>
          <a:noFill/>
          <a:ln w="9525" algn="ctr">
            <a:noFill/>
            <a:miter lim="800000"/>
            <a:headEnd/>
            <a:tailEnd/>
          </a:ln>
        </p:spPr>
        <p:txBody>
          <a:bodyPr wrap="none" lIns="91403" tIns="45701" rIns="91403" bIns="45701" anchor="ctr">
            <a:spAutoFit/>
          </a:bodyPr>
          <a:lstStyle/>
          <a:p>
            <a:pPr algn="ctr"/>
            <a:endParaRPr lang="ar-SA">
              <a:ea typeface="Majalla UI"/>
            </a:endParaRPr>
          </a:p>
        </p:txBody>
      </p:sp>
      <p:sp>
        <p:nvSpPr>
          <p:cNvPr id="5132" name="Rectangle 125"/>
          <p:cNvSpPr>
            <a:spLocks noChangeArrowheads="1"/>
          </p:cNvSpPr>
          <p:nvPr/>
        </p:nvSpPr>
        <p:spPr bwMode="auto">
          <a:xfrm>
            <a:off x="2220913" y="1349375"/>
            <a:ext cx="184150" cy="1785938"/>
          </a:xfrm>
          <a:prstGeom prst="rect">
            <a:avLst/>
          </a:prstGeom>
          <a:noFill/>
          <a:ln w="9525" algn="ctr">
            <a:noFill/>
            <a:miter lim="800000"/>
            <a:headEnd/>
            <a:tailEnd/>
          </a:ln>
        </p:spPr>
        <p:txBody>
          <a:bodyPr wrap="none" lIns="91403" tIns="45701" rIns="91403" bIns="45701" anchor="ctr">
            <a:spAutoFit/>
          </a:bodyPr>
          <a:lstStyle/>
          <a:p>
            <a:pPr algn="ctr"/>
            <a:endParaRPr lang="ar-SA">
              <a:ea typeface="Majalla UI"/>
            </a:endParaRPr>
          </a:p>
        </p:txBody>
      </p:sp>
      <p:sp>
        <p:nvSpPr>
          <p:cNvPr id="5133" name="Rectangle 153"/>
          <p:cNvSpPr>
            <a:spLocks noChangeArrowheads="1"/>
          </p:cNvSpPr>
          <p:nvPr/>
        </p:nvSpPr>
        <p:spPr bwMode="auto">
          <a:xfrm>
            <a:off x="2216150" y="20085050"/>
            <a:ext cx="150813" cy="290513"/>
          </a:xfrm>
          <a:prstGeom prst="rect">
            <a:avLst/>
          </a:prstGeom>
          <a:noFill/>
          <a:ln w="9525" algn="ctr">
            <a:noFill/>
            <a:miter lim="800000"/>
            <a:headEnd/>
            <a:tailEnd/>
          </a:ln>
        </p:spPr>
        <p:txBody>
          <a:bodyPr wrap="none" lIns="74942" tIns="37471" rIns="74942" bIns="37471" anchor="ctr">
            <a:spAutoFit/>
          </a:bodyPr>
          <a:lstStyle/>
          <a:p>
            <a:pPr algn="ctr" defTabSz="747713"/>
            <a:endParaRPr lang="ar-SA" sz="1400">
              <a:ea typeface="Majalla UI"/>
            </a:endParaRPr>
          </a:p>
        </p:txBody>
      </p:sp>
      <p:sp>
        <p:nvSpPr>
          <p:cNvPr id="5135" name="Rectangle 1781"/>
          <p:cNvSpPr>
            <a:spLocks noChangeArrowheads="1"/>
          </p:cNvSpPr>
          <p:nvPr/>
        </p:nvSpPr>
        <p:spPr bwMode="auto">
          <a:xfrm>
            <a:off x="14754225" y="24134763"/>
            <a:ext cx="0" cy="0"/>
          </a:xfrm>
          <a:prstGeom prst="rect">
            <a:avLst/>
          </a:prstGeom>
          <a:noFill/>
          <a:ln w="9525" algn="ctr">
            <a:noFill/>
            <a:miter lim="800000"/>
            <a:headEnd/>
            <a:tailEnd/>
          </a:ln>
        </p:spPr>
        <p:txBody>
          <a:bodyPr lIns="91403" tIns="45701" rIns="91403" bIns="45701"/>
          <a:lstStyle/>
          <a:p>
            <a:pPr algn="ctr"/>
            <a:endParaRPr lang="ar-SA">
              <a:ea typeface="Majalla UI"/>
            </a:endParaRPr>
          </a:p>
        </p:txBody>
      </p:sp>
      <p:sp>
        <p:nvSpPr>
          <p:cNvPr id="5137" name="Text Box 2417"/>
          <p:cNvSpPr txBox="1">
            <a:spLocks noChangeArrowheads="1"/>
          </p:cNvSpPr>
          <p:nvPr/>
        </p:nvSpPr>
        <p:spPr bwMode="auto">
          <a:xfrm>
            <a:off x="4024313" y="24580850"/>
            <a:ext cx="150812" cy="1768475"/>
          </a:xfrm>
          <a:prstGeom prst="rect">
            <a:avLst/>
          </a:prstGeom>
          <a:noFill/>
          <a:ln w="9525" algn="ctr">
            <a:noFill/>
            <a:miter lim="800000"/>
            <a:headEnd/>
            <a:tailEnd/>
          </a:ln>
        </p:spPr>
        <p:txBody>
          <a:bodyPr wrap="none" lIns="74942" tIns="37471" rIns="74942" bIns="37471">
            <a:spAutoFit/>
          </a:bodyPr>
          <a:lstStyle/>
          <a:p>
            <a:pPr algn="ctr" defTabSz="2654300"/>
            <a:endParaRPr lang="ar-SA">
              <a:ea typeface="Majalla UI"/>
            </a:endParaRPr>
          </a:p>
        </p:txBody>
      </p:sp>
      <p:sp>
        <p:nvSpPr>
          <p:cNvPr id="5141" name="Text Box 2599"/>
          <p:cNvSpPr txBox="1">
            <a:spLocks noChangeArrowheads="1"/>
          </p:cNvSpPr>
          <p:nvPr/>
        </p:nvSpPr>
        <p:spPr bwMode="auto">
          <a:xfrm>
            <a:off x="19700875" y="29968825"/>
            <a:ext cx="3800475" cy="290513"/>
          </a:xfrm>
          <a:prstGeom prst="rect">
            <a:avLst/>
          </a:prstGeom>
          <a:noFill/>
          <a:ln w="9525" algn="ctr">
            <a:noFill/>
            <a:miter lim="800000"/>
            <a:headEnd/>
            <a:tailEnd/>
          </a:ln>
        </p:spPr>
        <p:txBody>
          <a:bodyPr lIns="74942" tIns="37471" rIns="74942" bIns="37471">
            <a:spAutoFit/>
          </a:bodyPr>
          <a:lstStyle/>
          <a:p>
            <a:pPr algn="ctr" defTabSz="2654300"/>
            <a:endParaRPr lang="ar-SA" sz="1400">
              <a:ea typeface="Majalla UI"/>
            </a:endParaRPr>
          </a:p>
        </p:txBody>
      </p:sp>
      <p:sp>
        <p:nvSpPr>
          <p:cNvPr id="5148" name="Rectangle 350"/>
          <p:cNvSpPr>
            <a:spLocks noChangeArrowheads="1"/>
          </p:cNvSpPr>
          <p:nvPr/>
        </p:nvSpPr>
        <p:spPr bwMode="auto">
          <a:xfrm>
            <a:off x="0" y="-663575"/>
            <a:ext cx="1476375" cy="1784350"/>
          </a:xfrm>
          <a:prstGeom prst="rect">
            <a:avLst/>
          </a:prstGeom>
          <a:noFill/>
          <a:ln w="9525">
            <a:noFill/>
            <a:miter lim="800000"/>
            <a:headEnd/>
            <a:tailEnd/>
          </a:ln>
        </p:spPr>
        <p:txBody>
          <a:bodyPr wrap="none" lIns="731323" tIns="45701" rIns="731323" bIns="45701" anchor="ctr">
            <a:spAutoFit/>
          </a:bodyPr>
          <a:lstStyle/>
          <a:p>
            <a:endParaRPr lang="ar-SA">
              <a:ea typeface="Majalla UI"/>
            </a:endParaRPr>
          </a:p>
        </p:txBody>
      </p:sp>
      <p:sp>
        <p:nvSpPr>
          <p:cNvPr id="5149" name="Rectangle 357"/>
          <p:cNvSpPr>
            <a:spLocks noChangeArrowheads="1"/>
          </p:cNvSpPr>
          <p:nvPr/>
        </p:nvSpPr>
        <p:spPr bwMode="auto">
          <a:xfrm>
            <a:off x="0" y="-663575"/>
            <a:ext cx="184150" cy="1784350"/>
          </a:xfrm>
          <a:prstGeom prst="rect">
            <a:avLst/>
          </a:prstGeom>
          <a:noFill/>
          <a:ln w="9525">
            <a:noFill/>
            <a:miter lim="800000"/>
            <a:headEnd/>
            <a:tailEnd/>
          </a:ln>
        </p:spPr>
        <p:txBody>
          <a:bodyPr wrap="none" lIns="91403" tIns="45701" rIns="91403" bIns="45701" anchor="ctr">
            <a:spAutoFit/>
          </a:bodyPr>
          <a:lstStyle/>
          <a:p>
            <a:endParaRPr lang="ar-SA">
              <a:ea typeface="Majalla UI"/>
            </a:endParaRPr>
          </a:p>
        </p:txBody>
      </p:sp>
      <p:sp>
        <p:nvSpPr>
          <p:cNvPr id="5150" name="Rectangle 360"/>
          <p:cNvSpPr>
            <a:spLocks noChangeArrowheads="1"/>
          </p:cNvSpPr>
          <p:nvPr/>
        </p:nvSpPr>
        <p:spPr bwMode="auto">
          <a:xfrm>
            <a:off x="0" y="-663575"/>
            <a:ext cx="184150" cy="1784350"/>
          </a:xfrm>
          <a:prstGeom prst="rect">
            <a:avLst/>
          </a:prstGeom>
          <a:noFill/>
          <a:ln w="9525">
            <a:noFill/>
            <a:miter lim="800000"/>
            <a:headEnd/>
            <a:tailEnd/>
          </a:ln>
        </p:spPr>
        <p:txBody>
          <a:bodyPr wrap="none" lIns="91403" tIns="45701" rIns="91403" bIns="45701" anchor="ctr">
            <a:spAutoFit/>
          </a:bodyPr>
          <a:lstStyle/>
          <a:p>
            <a:endParaRPr lang="ar-SA">
              <a:ea typeface="Majalla UI"/>
            </a:endParaRPr>
          </a:p>
        </p:txBody>
      </p:sp>
      <p:sp>
        <p:nvSpPr>
          <p:cNvPr id="5153" name="Rectangle 10"/>
          <p:cNvSpPr>
            <a:spLocks noChangeArrowheads="1"/>
          </p:cNvSpPr>
          <p:nvPr/>
        </p:nvSpPr>
        <p:spPr bwMode="auto">
          <a:xfrm flipH="1">
            <a:off x="11472863" y="48764825"/>
            <a:ext cx="3949700" cy="369888"/>
          </a:xfrm>
          <a:prstGeom prst="rect">
            <a:avLst/>
          </a:prstGeom>
          <a:noFill/>
          <a:ln w="9525">
            <a:noFill/>
            <a:miter lim="800000"/>
            <a:headEnd/>
            <a:tailEnd/>
          </a:ln>
        </p:spPr>
        <p:txBody>
          <a:bodyPr lIns="91403" tIns="45701" rIns="91403" bIns="45701">
            <a:spAutoFit/>
          </a:bodyPr>
          <a:lstStyle/>
          <a:p>
            <a:pPr algn="ctr"/>
            <a:r>
              <a:rPr lang="en-US" sz="1800"/>
              <a:t> </a:t>
            </a:r>
            <a:endParaRPr lang="fr-FR" sz="1800"/>
          </a:p>
        </p:txBody>
      </p:sp>
      <p:sp>
        <p:nvSpPr>
          <p:cNvPr id="5164" name="Rectangle 52"/>
          <p:cNvSpPr>
            <a:spLocks noChangeArrowheads="1"/>
          </p:cNvSpPr>
          <p:nvPr/>
        </p:nvSpPr>
        <p:spPr bwMode="auto">
          <a:xfrm>
            <a:off x="0" y="-663575"/>
            <a:ext cx="184150" cy="1784350"/>
          </a:xfrm>
          <a:prstGeom prst="rect">
            <a:avLst/>
          </a:prstGeom>
          <a:noFill/>
          <a:ln w="9525">
            <a:noFill/>
            <a:miter lim="800000"/>
            <a:headEnd/>
            <a:tailEnd/>
          </a:ln>
        </p:spPr>
        <p:txBody>
          <a:bodyPr wrap="none" lIns="91403" tIns="45701" rIns="91403" bIns="45701" anchor="ctr">
            <a:spAutoFit/>
          </a:bodyPr>
          <a:lstStyle/>
          <a:p>
            <a:endParaRPr lang="ar-SA">
              <a:ea typeface="Majalla UI"/>
            </a:endParaRPr>
          </a:p>
        </p:txBody>
      </p:sp>
      <p:sp>
        <p:nvSpPr>
          <p:cNvPr id="5165" name="Rectangle 53"/>
          <p:cNvSpPr>
            <a:spLocks noChangeArrowheads="1"/>
          </p:cNvSpPr>
          <p:nvPr/>
        </p:nvSpPr>
        <p:spPr bwMode="auto">
          <a:xfrm>
            <a:off x="0" y="-663575"/>
            <a:ext cx="184150" cy="1784350"/>
          </a:xfrm>
          <a:prstGeom prst="rect">
            <a:avLst/>
          </a:prstGeom>
          <a:noFill/>
          <a:ln w="9525">
            <a:noFill/>
            <a:miter lim="800000"/>
            <a:headEnd/>
            <a:tailEnd/>
          </a:ln>
        </p:spPr>
        <p:txBody>
          <a:bodyPr wrap="none" lIns="91403" tIns="45701" rIns="91403" bIns="45701" anchor="ctr">
            <a:spAutoFit/>
          </a:bodyPr>
          <a:lstStyle/>
          <a:p>
            <a:endParaRPr lang="ar-SA">
              <a:ea typeface="Majalla UI"/>
            </a:endParaRPr>
          </a:p>
        </p:txBody>
      </p:sp>
      <p:sp>
        <p:nvSpPr>
          <p:cNvPr id="5166" name="Rectangle 54"/>
          <p:cNvSpPr>
            <a:spLocks noChangeArrowheads="1"/>
          </p:cNvSpPr>
          <p:nvPr/>
        </p:nvSpPr>
        <p:spPr bwMode="auto">
          <a:xfrm>
            <a:off x="0" y="-663575"/>
            <a:ext cx="184150" cy="1784350"/>
          </a:xfrm>
          <a:prstGeom prst="rect">
            <a:avLst/>
          </a:prstGeom>
          <a:noFill/>
          <a:ln w="9525">
            <a:noFill/>
            <a:miter lim="800000"/>
            <a:headEnd/>
            <a:tailEnd/>
          </a:ln>
        </p:spPr>
        <p:txBody>
          <a:bodyPr wrap="none" lIns="91403" tIns="45701" rIns="91403" bIns="45701" anchor="ctr">
            <a:spAutoFit/>
          </a:bodyPr>
          <a:lstStyle/>
          <a:p>
            <a:endParaRPr lang="ar-SA">
              <a:ea typeface="Majalla UI"/>
            </a:endParaRPr>
          </a:p>
        </p:txBody>
      </p:sp>
      <p:sp>
        <p:nvSpPr>
          <p:cNvPr id="5168" name="Rectangle 57"/>
          <p:cNvSpPr>
            <a:spLocks noChangeArrowheads="1"/>
          </p:cNvSpPr>
          <p:nvPr/>
        </p:nvSpPr>
        <p:spPr bwMode="auto">
          <a:xfrm>
            <a:off x="0" y="-663575"/>
            <a:ext cx="184150" cy="1784350"/>
          </a:xfrm>
          <a:prstGeom prst="rect">
            <a:avLst/>
          </a:prstGeom>
          <a:noFill/>
          <a:ln w="9525">
            <a:noFill/>
            <a:miter lim="800000"/>
            <a:headEnd/>
            <a:tailEnd/>
          </a:ln>
        </p:spPr>
        <p:txBody>
          <a:bodyPr wrap="none" lIns="91403" tIns="45701" rIns="91403" bIns="45701" anchor="ctr">
            <a:spAutoFit/>
          </a:bodyPr>
          <a:lstStyle/>
          <a:p>
            <a:endParaRPr lang="ar-SA">
              <a:ea typeface="Majalla UI"/>
            </a:endParaRPr>
          </a:p>
        </p:txBody>
      </p:sp>
      <p:sp>
        <p:nvSpPr>
          <p:cNvPr id="5172" name="Rectangle 469"/>
          <p:cNvSpPr>
            <a:spLocks noChangeArrowheads="1"/>
          </p:cNvSpPr>
          <p:nvPr/>
        </p:nvSpPr>
        <p:spPr bwMode="auto">
          <a:xfrm>
            <a:off x="0" y="-663575"/>
            <a:ext cx="184150" cy="1784350"/>
          </a:xfrm>
          <a:prstGeom prst="rect">
            <a:avLst/>
          </a:prstGeom>
          <a:noFill/>
          <a:ln w="9525">
            <a:noFill/>
            <a:miter lim="800000"/>
            <a:headEnd/>
            <a:tailEnd/>
          </a:ln>
        </p:spPr>
        <p:txBody>
          <a:bodyPr wrap="none" lIns="91403" tIns="45701" rIns="91403" bIns="45701" anchor="ctr">
            <a:spAutoFit/>
          </a:bodyPr>
          <a:lstStyle/>
          <a:p>
            <a:endParaRPr lang="ar-SA">
              <a:ea typeface="Majalla UI"/>
            </a:endParaRPr>
          </a:p>
        </p:txBody>
      </p:sp>
      <p:sp>
        <p:nvSpPr>
          <p:cNvPr id="5598" name="ZoneTexte 59"/>
          <p:cNvSpPr txBox="1">
            <a:spLocks noChangeArrowheads="1"/>
          </p:cNvSpPr>
          <p:nvPr/>
        </p:nvSpPr>
        <p:spPr bwMode="auto">
          <a:xfrm>
            <a:off x="-7607300" y="3292475"/>
            <a:ext cx="5192712" cy="1784350"/>
          </a:xfrm>
          <a:prstGeom prst="rect">
            <a:avLst/>
          </a:prstGeom>
          <a:noFill/>
          <a:ln w="9525">
            <a:noFill/>
            <a:miter lim="800000"/>
            <a:headEnd/>
            <a:tailEnd/>
          </a:ln>
        </p:spPr>
        <p:txBody>
          <a:bodyPr lIns="91403" tIns="45701" rIns="91403" bIns="45701">
            <a:spAutoFit/>
          </a:bodyPr>
          <a:lstStyle/>
          <a:p>
            <a:endParaRPr lang="ar-SA">
              <a:ea typeface="Majalla UI"/>
            </a:endParaRPr>
          </a:p>
        </p:txBody>
      </p:sp>
      <p:sp>
        <p:nvSpPr>
          <p:cNvPr id="61" name="ZoneTexte 60"/>
          <p:cNvSpPr txBox="1"/>
          <p:nvPr/>
        </p:nvSpPr>
        <p:spPr>
          <a:xfrm>
            <a:off x="721895" y="35517221"/>
            <a:ext cx="2430379" cy="1785104"/>
          </a:xfrm>
          <a:prstGeom prst="rect">
            <a:avLst/>
          </a:prstGeom>
          <a:noFill/>
        </p:spPr>
        <p:txBody>
          <a:bodyPr wrap="square" rtlCol="0">
            <a:spAutoFit/>
          </a:bodyPr>
          <a:lstStyle/>
          <a:p>
            <a:endParaRPr lang="en-US" dirty="0"/>
          </a:p>
        </p:txBody>
      </p:sp>
      <p:sp>
        <p:nvSpPr>
          <p:cNvPr id="79" name="Rectangle 78"/>
          <p:cNvSpPr/>
          <p:nvPr/>
        </p:nvSpPr>
        <p:spPr>
          <a:xfrm>
            <a:off x="-1851184" y="11565239"/>
            <a:ext cx="300082" cy="646331"/>
          </a:xfrm>
          <a:prstGeom prst="rect">
            <a:avLst/>
          </a:prstGeom>
        </p:spPr>
        <p:txBody>
          <a:bodyPr wrap="none">
            <a:spAutoFit/>
          </a:bodyPr>
          <a:lstStyle/>
          <a:p>
            <a:r>
              <a:rPr lang="en-US" sz="3600" dirty="0" smtClean="0">
                <a:effectLst>
                  <a:outerShdw blurRad="50800" dist="38100" dir="2700000" algn="tl" rotWithShape="0">
                    <a:prstClr val="black">
                      <a:alpha val="40000"/>
                    </a:prstClr>
                  </a:outerShdw>
                </a:effectLst>
              </a:rPr>
              <a:t> </a:t>
            </a:r>
            <a:endParaRPr lang="en-US" dirty="0"/>
          </a:p>
        </p:txBody>
      </p:sp>
      <p:sp>
        <p:nvSpPr>
          <p:cNvPr id="57" name="Rectangle 56"/>
          <p:cNvSpPr/>
          <p:nvPr/>
        </p:nvSpPr>
        <p:spPr>
          <a:xfrm>
            <a:off x="6183422" y="606761"/>
            <a:ext cx="16676577" cy="4247317"/>
          </a:xfrm>
          <a:prstGeom prst="rect">
            <a:avLst/>
          </a:prstGeom>
        </p:spPr>
        <p:txBody>
          <a:bodyPr wrap="square">
            <a:spAutoFit/>
          </a:bodyPr>
          <a:lstStyle/>
          <a:p>
            <a:pPr algn="ctr" eaLnBrk="1" hangingPunct="1"/>
            <a:r>
              <a:rPr lang="ar-DZ" sz="5400" dirty="0">
                <a:latin typeface="Traditional Arabic" panose="02020603050405020304" pitchFamily="18" charset="-78"/>
                <a:cs typeface="Traditional Arabic" panose="02020603050405020304" pitchFamily="18" charset="-78"/>
              </a:rPr>
              <a:t>وزارة التعليم العالي والبحث العلمي </a:t>
            </a:r>
            <a:endParaRPr lang="ar-DZ" sz="5400" dirty="0" smtClean="0">
              <a:latin typeface="Traditional Arabic" panose="02020603050405020304" pitchFamily="18" charset="-78"/>
              <a:cs typeface="Traditional Arabic" panose="02020603050405020304" pitchFamily="18" charset="-78"/>
            </a:endParaRPr>
          </a:p>
          <a:p>
            <a:pPr algn="ctr" eaLnBrk="1" hangingPunct="1"/>
            <a:r>
              <a:rPr lang="ar-DZ" sz="5400" dirty="0">
                <a:latin typeface="Traditional Arabic" panose="02020603050405020304" pitchFamily="18" charset="-78"/>
                <a:cs typeface="Traditional Arabic" panose="02020603050405020304" pitchFamily="18" charset="-78"/>
              </a:rPr>
              <a:t>جامعة قاصدي مرباح ـ ورقلة </a:t>
            </a:r>
            <a:r>
              <a:rPr lang="ar-DZ" sz="5400" dirty="0" smtClean="0">
                <a:latin typeface="Traditional Arabic" panose="02020603050405020304" pitchFamily="18" charset="-78"/>
                <a:cs typeface="Traditional Arabic" panose="02020603050405020304" pitchFamily="18" charset="-78"/>
              </a:rPr>
              <a:t>ـ</a:t>
            </a:r>
            <a:endParaRPr lang="fr-FR" sz="5400" dirty="0">
              <a:latin typeface="Traditional Arabic" panose="02020603050405020304" pitchFamily="18" charset="-78"/>
              <a:cs typeface="Traditional Arabic" panose="02020603050405020304" pitchFamily="18" charset="-78"/>
            </a:endParaRPr>
          </a:p>
          <a:p>
            <a:pPr algn="ctr" eaLnBrk="1" hangingPunct="1"/>
            <a:r>
              <a:rPr lang="ar-DZ" sz="5400" dirty="0">
                <a:latin typeface="Traditional Arabic" panose="02020603050405020304" pitchFamily="18" charset="-78"/>
                <a:cs typeface="Traditional Arabic" panose="02020603050405020304" pitchFamily="18" charset="-78"/>
              </a:rPr>
              <a:t>الميدان : علوم </a:t>
            </a:r>
            <a:r>
              <a:rPr lang="ar-DZ" sz="5400" dirty="0" smtClean="0">
                <a:latin typeface="Traditional Arabic" panose="02020603050405020304" pitchFamily="18" charset="-78"/>
                <a:cs typeface="Traditional Arabic" panose="02020603050405020304" pitchFamily="18" charset="-78"/>
              </a:rPr>
              <a:t>اقتصادية </a:t>
            </a:r>
            <a:r>
              <a:rPr lang="ar-DZ" sz="5400" dirty="0">
                <a:latin typeface="Traditional Arabic" panose="02020603050405020304" pitchFamily="18" charset="-78"/>
                <a:cs typeface="Traditional Arabic" panose="02020603050405020304" pitchFamily="18" charset="-78"/>
              </a:rPr>
              <a:t>والتجارية وعلوم التسيير </a:t>
            </a:r>
          </a:p>
          <a:p>
            <a:pPr algn="ctr" eaLnBrk="1" hangingPunct="1"/>
            <a:r>
              <a:rPr lang="ar-DZ" sz="5400" dirty="0" smtClean="0">
                <a:latin typeface="Traditional Arabic" panose="02020603050405020304" pitchFamily="18" charset="-78"/>
                <a:cs typeface="Traditional Arabic" panose="02020603050405020304" pitchFamily="18" charset="-78"/>
              </a:rPr>
              <a:t>الشعبة :العلوم الاقتصادية</a:t>
            </a:r>
            <a:r>
              <a:rPr lang="ar-DZ" sz="5400" dirty="0" smtClean="0">
                <a:solidFill>
                  <a:srgbClr val="1650F4"/>
                </a:solidFill>
                <a:latin typeface="Traditional Arabic" panose="02020603050405020304" pitchFamily="18" charset="-78"/>
                <a:cs typeface="Traditional Arabic" panose="02020603050405020304" pitchFamily="18" charset="-78"/>
              </a:rPr>
              <a:t> </a:t>
            </a:r>
          </a:p>
          <a:p>
            <a:pPr algn="ctr" eaLnBrk="1" hangingPunct="1"/>
            <a:r>
              <a:rPr lang="ar-DZ" sz="5400" dirty="0" smtClean="0">
                <a:latin typeface="Traditional Arabic" panose="02020603050405020304" pitchFamily="18" charset="-78"/>
                <a:cs typeface="Traditional Arabic" panose="02020603050405020304" pitchFamily="18" charset="-78"/>
              </a:rPr>
              <a:t>التخصص </a:t>
            </a:r>
            <a:r>
              <a:rPr lang="ar-DZ" sz="5400" dirty="0">
                <a:latin typeface="Traditional Arabic" panose="02020603050405020304" pitchFamily="18" charset="-78"/>
                <a:cs typeface="Traditional Arabic" panose="02020603050405020304" pitchFamily="18" charset="-78"/>
              </a:rPr>
              <a:t>: </a:t>
            </a:r>
            <a:r>
              <a:rPr lang="ar-DZ" sz="5400" dirty="0" smtClean="0">
                <a:latin typeface="Traditional Arabic" panose="02020603050405020304" pitchFamily="18" charset="-78"/>
                <a:cs typeface="Traditional Arabic" panose="02020603050405020304" pitchFamily="18" charset="-78"/>
              </a:rPr>
              <a:t>اقتصاد </a:t>
            </a:r>
            <a:r>
              <a:rPr lang="ar-DZ" sz="5400" dirty="0">
                <a:latin typeface="Traditional Arabic" panose="02020603050405020304" pitchFamily="18" charset="-78"/>
                <a:cs typeface="Traditional Arabic" panose="02020603050405020304" pitchFamily="18" charset="-78"/>
              </a:rPr>
              <a:t>وتسيير </a:t>
            </a:r>
            <a:r>
              <a:rPr lang="ar-DZ" sz="5400" dirty="0" smtClean="0">
                <a:latin typeface="Traditional Arabic" panose="02020603050405020304" pitchFamily="18" charset="-78"/>
                <a:cs typeface="Traditional Arabic" panose="02020603050405020304" pitchFamily="18" charset="-78"/>
              </a:rPr>
              <a:t>بترولي</a:t>
            </a:r>
            <a:endParaRPr lang="fr-FR" sz="5400" dirty="0">
              <a:latin typeface="Traditional Arabic" panose="02020603050405020304" pitchFamily="18" charset="-78"/>
              <a:cs typeface="Traditional Arabic" panose="02020603050405020304" pitchFamily="18" charset="-78"/>
            </a:endParaRPr>
          </a:p>
        </p:txBody>
      </p:sp>
      <p:sp>
        <p:nvSpPr>
          <p:cNvPr id="51" name="AutoShape 47"/>
          <p:cNvSpPr>
            <a:spLocks noChangeArrowheads="1"/>
          </p:cNvSpPr>
          <p:nvPr/>
        </p:nvSpPr>
        <p:spPr bwMode="auto">
          <a:xfrm>
            <a:off x="8524568" y="19108654"/>
            <a:ext cx="21174883" cy="4321795"/>
          </a:xfrm>
          <a:prstGeom prst="roundRect">
            <a:avLst>
              <a:gd name="adj" fmla="val 14539"/>
            </a:avLst>
          </a:prstGeom>
          <a:noFill/>
          <a:ln>
            <a:noFill/>
            <a:headEnd/>
            <a:tailEnd/>
          </a:ln>
        </p:spPr>
        <p:style>
          <a:lnRef idx="2">
            <a:schemeClr val="dk1"/>
          </a:lnRef>
          <a:fillRef idx="1">
            <a:schemeClr val="lt1"/>
          </a:fillRef>
          <a:effectRef idx="0">
            <a:schemeClr val="dk1"/>
          </a:effectRef>
          <a:fontRef idx="minor">
            <a:schemeClr val="dk1"/>
          </a:fontRef>
        </p:style>
        <p:txBody>
          <a:bodyPr wrap="none" lIns="91403" tIns="45701" rIns="91403" bIns="45701" anchor="ctr"/>
          <a:lstStyle/>
          <a:p>
            <a:pPr algn="r" rtl="1">
              <a:defRPr/>
            </a:pPr>
            <a:endParaRPr lang="fr-FR" sz="4800" dirty="0" smtClean="0">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a:p>
            <a:pPr algn="r" rtl="1">
              <a:defRPr/>
            </a:pPr>
            <a:endParaRPr lang="fr-FR" sz="4800" dirty="0" smtClean="0">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a:p>
            <a:pPr algn="r" rtl="1">
              <a:defRPr/>
            </a:pPr>
            <a:endParaRPr lang="fr-FR" sz="4800" dirty="0" smtClean="0">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a:p>
            <a:pPr algn="r" rtl="1">
              <a:defRPr/>
            </a:pPr>
            <a:endParaRPr lang="fr-FR" sz="4800" dirty="0" smtClean="0">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a:p>
            <a:pPr algn="r" rtl="1">
              <a:defRPr/>
            </a:pPr>
            <a:endParaRPr lang="fr-FR" sz="4800" dirty="0">
              <a:ln w="10541" cmpd="sng">
                <a:solidFill>
                  <a:schemeClr val="accent1">
                    <a:shade val="88000"/>
                    <a:satMod val="110000"/>
                  </a:schemeClr>
                </a:solidFill>
                <a:prstDash val="solid"/>
              </a:ln>
              <a:latin typeface="Traditional Arabic" panose="02020603050405020304" pitchFamily="18" charset="-78"/>
              <a:cs typeface="Traditional Arabic" panose="02020603050405020304" pitchFamily="18" charset="-78"/>
            </a:endParaRPr>
          </a:p>
        </p:txBody>
      </p:sp>
      <p:pic>
        <p:nvPicPr>
          <p:cNvPr id="81" name="Picture 7" descr="ICONE  U"/>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27313917" y="611057"/>
            <a:ext cx="2022622" cy="1800356"/>
          </a:xfrm>
          <a:prstGeom prst="rect">
            <a:avLst/>
          </a:prstGeom>
          <a:noFill/>
          <a:ln w="3175">
            <a:solidFill>
              <a:srgbClr val="FFFFFF"/>
            </a:solidFill>
            <a:miter lim="800000"/>
            <a:headEnd/>
            <a:tailEnd/>
          </a:ln>
          <a:extLst>
            <a:ext uri="{909E8E84-426E-40DD-AFC4-6F175D3DCCD1}">
              <a14:hiddenFill xmlns="" xmlns:a14="http://schemas.microsoft.com/office/drawing/2010/main">
                <a:solidFill>
                  <a:srgbClr val="FFFFFF"/>
                </a:solidFill>
              </a14:hiddenFill>
            </a:ext>
          </a:extLst>
        </p:spPr>
      </p:pic>
      <p:sp>
        <p:nvSpPr>
          <p:cNvPr id="83" name="Rectangle 9"/>
          <p:cNvSpPr>
            <a:spLocks noChangeArrowheads="1"/>
          </p:cNvSpPr>
          <p:nvPr/>
        </p:nvSpPr>
        <p:spPr bwMode="auto">
          <a:xfrm>
            <a:off x="23501350" y="5510023"/>
            <a:ext cx="5970183"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cript MT Bold" pitchFamily="66" charset="0"/>
              </a:defRPr>
            </a:lvl1pPr>
            <a:lvl2pPr marL="742950" indent="-285750" eaLnBrk="0" hangingPunct="0">
              <a:defRPr>
                <a:solidFill>
                  <a:schemeClr val="tx1"/>
                </a:solidFill>
                <a:latin typeface="Script MT Bold" pitchFamily="66" charset="0"/>
              </a:defRPr>
            </a:lvl2pPr>
            <a:lvl3pPr marL="1143000" indent="-228600" eaLnBrk="0" hangingPunct="0">
              <a:defRPr>
                <a:solidFill>
                  <a:schemeClr val="tx1"/>
                </a:solidFill>
                <a:latin typeface="Script MT Bold" pitchFamily="66" charset="0"/>
              </a:defRPr>
            </a:lvl3pPr>
            <a:lvl4pPr marL="1600200" indent="-228600" eaLnBrk="0" hangingPunct="0">
              <a:defRPr>
                <a:solidFill>
                  <a:schemeClr val="tx1"/>
                </a:solidFill>
                <a:latin typeface="Script MT Bold" pitchFamily="66" charset="0"/>
              </a:defRPr>
            </a:lvl4pPr>
            <a:lvl5pPr marL="2057400" indent="-228600" eaLnBrk="0" hangingPunct="0">
              <a:defRPr>
                <a:solidFill>
                  <a:schemeClr val="tx1"/>
                </a:solidFill>
                <a:latin typeface="Script MT Bold" pitchFamily="66" charset="0"/>
              </a:defRPr>
            </a:lvl5pPr>
            <a:lvl6pPr marL="2514600" indent="-228600" algn="ctr" rtl="0" eaLnBrk="0" fontAlgn="base" hangingPunct="0">
              <a:spcBef>
                <a:spcPct val="0"/>
              </a:spcBef>
              <a:spcAft>
                <a:spcPct val="0"/>
              </a:spcAft>
              <a:defRPr>
                <a:solidFill>
                  <a:schemeClr val="tx1"/>
                </a:solidFill>
                <a:latin typeface="Script MT Bold" pitchFamily="66" charset="0"/>
              </a:defRPr>
            </a:lvl6pPr>
            <a:lvl7pPr marL="2971800" indent="-228600" algn="ctr" rtl="0" eaLnBrk="0" fontAlgn="base" hangingPunct="0">
              <a:spcBef>
                <a:spcPct val="0"/>
              </a:spcBef>
              <a:spcAft>
                <a:spcPct val="0"/>
              </a:spcAft>
              <a:defRPr>
                <a:solidFill>
                  <a:schemeClr val="tx1"/>
                </a:solidFill>
                <a:latin typeface="Script MT Bold" pitchFamily="66" charset="0"/>
              </a:defRPr>
            </a:lvl7pPr>
            <a:lvl8pPr marL="3429000" indent="-228600" algn="ctr" rtl="0" eaLnBrk="0" fontAlgn="base" hangingPunct="0">
              <a:spcBef>
                <a:spcPct val="0"/>
              </a:spcBef>
              <a:spcAft>
                <a:spcPct val="0"/>
              </a:spcAft>
              <a:defRPr>
                <a:solidFill>
                  <a:schemeClr val="tx1"/>
                </a:solidFill>
                <a:latin typeface="Script MT Bold" pitchFamily="66" charset="0"/>
              </a:defRPr>
            </a:lvl8pPr>
            <a:lvl9pPr marL="3886200" indent="-228600" algn="ctr" rtl="0" eaLnBrk="0" fontAlgn="base" hangingPunct="0">
              <a:spcBef>
                <a:spcPct val="0"/>
              </a:spcBef>
              <a:spcAft>
                <a:spcPct val="0"/>
              </a:spcAft>
              <a:defRPr>
                <a:solidFill>
                  <a:schemeClr val="tx1"/>
                </a:solidFill>
                <a:latin typeface="Script MT Bold" pitchFamily="66" charset="0"/>
              </a:defRPr>
            </a:lvl9pPr>
          </a:lstStyle>
          <a:p>
            <a:pPr eaLnBrk="1" hangingPunct="1"/>
            <a:r>
              <a:rPr lang="ar-DZ" sz="4800" b="1" dirty="0">
                <a:latin typeface="Traditional Arabic" panose="02020603050405020304" pitchFamily="18" charset="-78"/>
                <a:cs typeface="Traditional Arabic" panose="02020603050405020304" pitchFamily="18" charset="-78"/>
              </a:rPr>
              <a:t>من إعداد الطالب </a:t>
            </a:r>
            <a:r>
              <a:rPr lang="ar-DZ" sz="4800" b="1" dirty="0" smtClean="0">
                <a:latin typeface="Traditional Arabic" panose="02020603050405020304" pitchFamily="18" charset="-78"/>
                <a:cs typeface="Traditional Arabic" panose="02020603050405020304" pitchFamily="18" charset="-78"/>
              </a:rPr>
              <a:t>:أحماحمة حسام </a:t>
            </a:r>
            <a:endParaRPr lang="fr-FR" sz="4800" b="1" dirty="0">
              <a:latin typeface="Traditional Arabic" panose="02020603050405020304" pitchFamily="18" charset="-78"/>
              <a:cs typeface="Traditional Arabic" panose="02020603050405020304" pitchFamily="18" charset="-78"/>
            </a:endParaRPr>
          </a:p>
        </p:txBody>
      </p:sp>
      <p:sp>
        <p:nvSpPr>
          <p:cNvPr id="84" name="Rectangle 11"/>
          <p:cNvSpPr>
            <a:spLocks noChangeArrowheads="1"/>
          </p:cNvSpPr>
          <p:nvPr/>
        </p:nvSpPr>
        <p:spPr bwMode="auto">
          <a:xfrm>
            <a:off x="600011" y="5275947"/>
            <a:ext cx="7155171"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cript MT Bold" pitchFamily="66" charset="0"/>
              </a:defRPr>
            </a:lvl1pPr>
            <a:lvl2pPr marL="742950" indent="-285750" eaLnBrk="0" hangingPunct="0">
              <a:defRPr>
                <a:solidFill>
                  <a:schemeClr val="tx1"/>
                </a:solidFill>
                <a:latin typeface="Script MT Bold" pitchFamily="66" charset="0"/>
              </a:defRPr>
            </a:lvl2pPr>
            <a:lvl3pPr marL="1143000" indent="-228600" eaLnBrk="0" hangingPunct="0">
              <a:defRPr>
                <a:solidFill>
                  <a:schemeClr val="tx1"/>
                </a:solidFill>
                <a:latin typeface="Script MT Bold" pitchFamily="66" charset="0"/>
              </a:defRPr>
            </a:lvl3pPr>
            <a:lvl4pPr marL="1600200" indent="-228600" eaLnBrk="0" hangingPunct="0">
              <a:defRPr>
                <a:solidFill>
                  <a:schemeClr val="tx1"/>
                </a:solidFill>
                <a:latin typeface="Script MT Bold" pitchFamily="66" charset="0"/>
              </a:defRPr>
            </a:lvl4pPr>
            <a:lvl5pPr marL="2057400" indent="-228600" eaLnBrk="0" hangingPunct="0">
              <a:defRPr>
                <a:solidFill>
                  <a:schemeClr val="tx1"/>
                </a:solidFill>
                <a:latin typeface="Script MT Bold" pitchFamily="66" charset="0"/>
              </a:defRPr>
            </a:lvl5pPr>
            <a:lvl6pPr marL="2514600" indent="-228600" algn="ctr" rtl="0" eaLnBrk="0" fontAlgn="base" hangingPunct="0">
              <a:spcBef>
                <a:spcPct val="0"/>
              </a:spcBef>
              <a:spcAft>
                <a:spcPct val="0"/>
              </a:spcAft>
              <a:defRPr>
                <a:solidFill>
                  <a:schemeClr val="tx1"/>
                </a:solidFill>
                <a:latin typeface="Script MT Bold" pitchFamily="66" charset="0"/>
              </a:defRPr>
            </a:lvl6pPr>
            <a:lvl7pPr marL="2971800" indent="-228600" algn="ctr" rtl="0" eaLnBrk="0" fontAlgn="base" hangingPunct="0">
              <a:spcBef>
                <a:spcPct val="0"/>
              </a:spcBef>
              <a:spcAft>
                <a:spcPct val="0"/>
              </a:spcAft>
              <a:defRPr>
                <a:solidFill>
                  <a:schemeClr val="tx1"/>
                </a:solidFill>
                <a:latin typeface="Script MT Bold" pitchFamily="66" charset="0"/>
              </a:defRPr>
            </a:lvl7pPr>
            <a:lvl8pPr marL="3429000" indent="-228600" algn="ctr" rtl="0" eaLnBrk="0" fontAlgn="base" hangingPunct="0">
              <a:spcBef>
                <a:spcPct val="0"/>
              </a:spcBef>
              <a:spcAft>
                <a:spcPct val="0"/>
              </a:spcAft>
              <a:defRPr>
                <a:solidFill>
                  <a:schemeClr val="tx1"/>
                </a:solidFill>
                <a:latin typeface="Script MT Bold" pitchFamily="66" charset="0"/>
              </a:defRPr>
            </a:lvl8pPr>
            <a:lvl9pPr marL="3886200" indent="-228600" algn="ctr" rtl="0" eaLnBrk="0" fontAlgn="base" hangingPunct="0">
              <a:spcBef>
                <a:spcPct val="0"/>
              </a:spcBef>
              <a:spcAft>
                <a:spcPct val="0"/>
              </a:spcAft>
              <a:defRPr>
                <a:solidFill>
                  <a:schemeClr val="tx1"/>
                </a:solidFill>
                <a:latin typeface="Script MT Bold" pitchFamily="66" charset="0"/>
              </a:defRPr>
            </a:lvl9pPr>
          </a:lstStyle>
          <a:p>
            <a:pPr eaLnBrk="1" hangingPunct="1"/>
            <a:r>
              <a:rPr lang="ar-DZ" sz="4800" b="1" dirty="0">
                <a:latin typeface="Traditional Arabic" panose="02020603050405020304" pitchFamily="18" charset="-78"/>
                <a:cs typeface="Traditional Arabic" panose="02020603050405020304" pitchFamily="18" charset="-78"/>
              </a:rPr>
              <a:t>تحت إشراف الأستاذة: </a:t>
            </a:r>
            <a:r>
              <a:rPr lang="ar-DZ" sz="4800" b="1" dirty="0" err="1" smtClean="0">
                <a:latin typeface="Traditional Arabic" panose="02020603050405020304" pitchFamily="18" charset="-78"/>
                <a:cs typeface="Traditional Arabic" panose="02020603050405020304" pitchFamily="18" charset="-78"/>
              </a:rPr>
              <a:t>لخميستي</a:t>
            </a:r>
            <a:r>
              <a:rPr lang="ar-DZ" sz="4800" b="1" dirty="0" smtClean="0">
                <a:latin typeface="Traditional Arabic" panose="02020603050405020304" pitchFamily="18" charset="-78"/>
                <a:cs typeface="Traditional Arabic" panose="02020603050405020304" pitchFamily="18" charset="-78"/>
              </a:rPr>
              <a:t> خليفة</a:t>
            </a:r>
            <a:endParaRPr lang="fr-FR" sz="4800" dirty="0">
              <a:latin typeface="Traditional Arabic" panose="02020603050405020304" pitchFamily="18" charset="-78"/>
              <a:cs typeface="Traditional Arabic" panose="02020603050405020304" pitchFamily="18" charset="-78"/>
            </a:endParaRPr>
          </a:p>
        </p:txBody>
      </p:sp>
      <p:sp>
        <p:nvSpPr>
          <p:cNvPr id="99" name="Rectangle 15"/>
          <p:cNvSpPr>
            <a:spLocks noChangeArrowheads="1"/>
          </p:cNvSpPr>
          <p:nvPr/>
        </p:nvSpPr>
        <p:spPr bwMode="auto">
          <a:xfrm>
            <a:off x="7952411" y="5023566"/>
            <a:ext cx="14019384"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cript MT Bold" pitchFamily="66" charset="0"/>
              </a:defRPr>
            </a:lvl1pPr>
            <a:lvl2pPr marL="742950" indent="-285750" eaLnBrk="0" hangingPunct="0">
              <a:defRPr>
                <a:solidFill>
                  <a:schemeClr val="tx1"/>
                </a:solidFill>
                <a:latin typeface="Script MT Bold" pitchFamily="66" charset="0"/>
              </a:defRPr>
            </a:lvl2pPr>
            <a:lvl3pPr marL="1143000" indent="-228600" eaLnBrk="0" hangingPunct="0">
              <a:defRPr>
                <a:solidFill>
                  <a:schemeClr val="tx1"/>
                </a:solidFill>
                <a:latin typeface="Script MT Bold" pitchFamily="66" charset="0"/>
              </a:defRPr>
            </a:lvl3pPr>
            <a:lvl4pPr marL="1600200" indent="-228600" eaLnBrk="0" hangingPunct="0">
              <a:defRPr>
                <a:solidFill>
                  <a:schemeClr val="tx1"/>
                </a:solidFill>
                <a:latin typeface="Script MT Bold" pitchFamily="66" charset="0"/>
              </a:defRPr>
            </a:lvl4pPr>
            <a:lvl5pPr marL="2057400" indent="-228600" eaLnBrk="0" hangingPunct="0">
              <a:defRPr>
                <a:solidFill>
                  <a:schemeClr val="tx1"/>
                </a:solidFill>
                <a:latin typeface="Script MT Bold" pitchFamily="66" charset="0"/>
              </a:defRPr>
            </a:lvl5pPr>
            <a:lvl6pPr marL="2514600" indent="-228600" algn="ctr" rtl="0" eaLnBrk="0" fontAlgn="base" hangingPunct="0">
              <a:spcBef>
                <a:spcPct val="0"/>
              </a:spcBef>
              <a:spcAft>
                <a:spcPct val="0"/>
              </a:spcAft>
              <a:defRPr>
                <a:solidFill>
                  <a:schemeClr val="tx1"/>
                </a:solidFill>
                <a:latin typeface="Script MT Bold" pitchFamily="66" charset="0"/>
              </a:defRPr>
            </a:lvl6pPr>
            <a:lvl7pPr marL="2971800" indent="-228600" algn="ctr" rtl="0" eaLnBrk="0" fontAlgn="base" hangingPunct="0">
              <a:spcBef>
                <a:spcPct val="0"/>
              </a:spcBef>
              <a:spcAft>
                <a:spcPct val="0"/>
              </a:spcAft>
              <a:defRPr>
                <a:solidFill>
                  <a:schemeClr val="tx1"/>
                </a:solidFill>
                <a:latin typeface="Script MT Bold" pitchFamily="66" charset="0"/>
              </a:defRPr>
            </a:lvl7pPr>
            <a:lvl8pPr marL="3429000" indent="-228600" algn="ctr" rtl="0" eaLnBrk="0" fontAlgn="base" hangingPunct="0">
              <a:spcBef>
                <a:spcPct val="0"/>
              </a:spcBef>
              <a:spcAft>
                <a:spcPct val="0"/>
              </a:spcAft>
              <a:defRPr>
                <a:solidFill>
                  <a:schemeClr val="tx1"/>
                </a:solidFill>
                <a:latin typeface="Script MT Bold" pitchFamily="66" charset="0"/>
              </a:defRPr>
            </a:lvl8pPr>
            <a:lvl9pPr marL="3886200" indent="-228600" algn="ctr" rtl="0" eaLnBrk="0" fontAlgn="base" hangingPunct="0">
              <a:spcBef>
                <a:spcPct val="0"/>
              </a:spcBef>
              <a:spcAft>
                <a:spcPct val="0"/>
              </a:spcAft>
              <a:defRPr>
                <a:solidFill>
                  <a:schemeClr val="tx1"/>
                </a:solidFill>
                <a:latin typeface="Script MT Bold" pitchFamily="66" charset="0"/>
              </a:defRPr>
            </a:lvl9pPr>
          </a:lstStyle>
          <a:p>
            <a:pPr algn="ctr" eaLnBrk="1" hangingPunct="1"/>
            <a:endParaRPr lang="fr-FR" sz="6000" dirty="0">
              <a:solidFill>
                <a:schemeClr val="bg1"/>
              </a:solidFill>
              <a:latin typeface="Traditional Arabic" panose="02020603050405020304" pitchFamily="18" charset="-78"/>
              <a:cs typeface="Traditional Arabic" panose="02020603050405020304" pitchFamily="18" charset="-78"/>
            </a:endParaRPr>
          </a:p>
        </p:txBody>
      </p:sp>
      <p:sp>
        <p:nvSpPr>
          <p:cNvPr id="7" name="مستطيل 6"/>
          <p:cNvSpPr/>
          <p:nvPr/>
        </p:nvSpPr>
        <p:spPr>
          <a:xfrm>
            <a:off x="26491016" y="8774335"/>
            <a:ext cx="1614545" cy="1169551"/>
          </a:xfrm>
          <a:prstGeom prst="rect">
            <a:avLst/>
          </a:prstGeom>
        </p:spPr>
        <p:txBody>
          <a:bodyPr wrap="none">
            <a:spAutoFit/>
          </a:bodyPr>
          <a:lstStyle/>
          <a:p>
            <a:pPr algn="r" rtl="1">
              <a:defRPr/>
            </a:pPr>
            <a:r>
              <a:rPr lang="ar-DZ" sz="7000" dirty="0" smtClean="0">
                <a:solidFill>
                  <a:srgbClr val="FF0000"/>
                </a:solidFill>
                <a:latin typeface="Traditional Arabic" panose="02020603050405020304" pitchFamily="18" charset="-78"/>
                <a:cs typeface="Traditional Arabic" panose="02020603050405020304" pitchFamily="18" charset="-78"/>
              </a:rPr>
              <a:t>مقدمة</a:t>
            </a:r>
            <a:endParaRPr lang="ar-DZ" sz="7000" dirty="0">
              <a:solidFill>
                <a:srgbClr val="FF0000"/>
              </a:solidFill>
              <a:latin typeface="Traditional Arabic" panose="02020603050405020304" pitchFamily="18" charset="-78"/>
              <a:cs typeface="Traditional Arabic" panose="02020603050405020304" pitchFamily="18" charset="-78"/>
            </a:endParaRPr>
          </a:p>
        </p:txBody>
      </p:sp>
      <p:sp>
        <p:nvSpPr>
          <p:cNvPr id="8" name="مستطيل 7"/>
          <p:cNvSpPr/>
          <p:nvPr/>
        </p:nvSpPr>
        <p:spPr>
          <a:xfrm>
            <a:off x="12784276" y="9002056"/>
            <a:ext cx="2448106" cy="1169551"/>
          </a:xfrm>
          <a:prstGeom prst="rect">
            <a:avLst/>
          </a:prstGeom>
        </p:spPr>
        <p:txBody>
          <a:bodyPr wrap="none">
            <a:spAutoFit/>
          </a:bodyPr>
          <a:lstStyle/>
          <a:p>
            <a:pPr algn="r" rtl="1" eaLnBrk="1" hangingPunct="1"/>
            <a:r>
              <a:rPr lang="ar-DZ" sz="7000" dirty="0" smtClean="0">
                <a:solidFill>
                  <a:srgbClr val="FF0000"/>
                </a:solidFill>
                <a:latin typeface="Traditional Arabic" panose="02020603050405020304" pitchFamily="18" charset="-78"/>
                <a:cs typeface="Traditional Arabic" panose="02020603050405020304" pitchFamily="18" charset="-78"/>
              </a:rPr>
              <a:t>الإشكالية</a:t>
            </a:r>
            <a:endParaRPr lang="ar-DZ" sz="7000" dirty="0">
              <a:solidFill>
                <a:srgbClr val="FF0000"/>
              </a:solidFill>
              <a:latin typeface="Traditional Arabic" panose="02020603050405020304" pitchFamily="18" charset="-78"/>
              <a:cs typeface="Traditional Arabic" panose="02020603050405020304" pitchFamily="18" charset="-78"/>
            </a:endParaRPr>
          </a:p>
        </p:txBody>
      </p:sp>
      <p:sp>
        <p:nvSpPr>
          <p:cNvPr id="9" name="مستطيل 8"/>
          <p:cNvSpPr/>
          <p:nvPr/>
        </p:nvSpPr>
        <p:spPr>
          <a:xfrm>
            <a:off x="26065451" y="17770577"/>
            <a:ext cx="2568332" cy="1169551"/>
          </a:xfrm>
          <a:prstGeom prst="rect">
            <a:avLst/>
          </a:prstGeom>
        </p:spPr>
        <p:txBody>
          <a:bodyPr wrap="none">
            <a:spAutoFit/>
          </a:bodyPr>
          <a:lstStyle/>
          <a:p>
            <a:pPr algn="r" rtl="1">
              <a:defRPr/>
            </a:pPr>
            <a:r>
              <a:rPr lang="ar-DZ" sz="7000" dirty="0" smtClean="0">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rPr>
              <a:t>الفرضيات</a:t>
            </a:r>
            <a:endParaRPr lang="fr-FR" sz="7000" dirty="0">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p:txBody>
      </p:sp>
      <p:sp>
        <p:nvSpPr>
          <p:cNvPr id="15" name="سهم للأسفل 14"/>
          <p:cNvSpPr/>
          <p:nvPr/>
        </p:nvSpPr>
        <p:spPr>
          <a:xfrm>
            <a:off x="27435171" y="22613171"/>
            <a:ext cx="1032017" cy="1098181"/>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1" anchor="ctr"/>
          <a:lstStyle/>
          <a:p>
            <a:pPr algn="ctr"/>
            <a:endParaRPr lang="ar-DZ" b="0">
              <a:ln w="0"/>
              <a:solidFill>
                <a:schemeClr val="tx1"/>
              </a:solidFill>
              <a:effectLst>
                <a:outerShdw blurRad="38100" dist="19050" dir="2700000" algn="tl" rotWithShape="0">
                  <a:schemeClr val="dk1">
                    <a:alpha val="40000"/>
                  </a:schemeClr>
                </a:outerShdw>
              </a:effectLst>
            </a:endParaRPr>
          </a:p>
        </p:txBody>
      </p:sp>
      <p:sp>
        <p:nvSpPr>
          <p:cNvPr id="16" name="مستطيل 15"/>
          <p:cNvSpPr/>
          <p:nvPr/>
        </p:nvSpPr>
        <p:spPr>
          <a:xfrm>
            <a:off x="25052351" y="23748903"/>
            <a:ext cx="3730508" cy="1169551"/>
          </a:xfrm>
          <a:prstGeom prst="rect">
            <a:avLst/>
          </a:prstGeom>
        </p:spPr>
        <p:txBody>
          <a:bodyPr wrap="none">
            <a:spAutoFit/>
          </a:bodyPr>
          <a:lstStyle/>
          <a:p>
            <a:pPr algn="r" rtl="1">
              <a:defRPr/>
            </a:pPr>
            <a:r>
              <a:rPr lang="ar-DZ" sz="7000" dirty="0" smtClean="0">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rPr>
              <a:t>أهداف البحث</a:t>
            </a:r>
            <a:endParaRPr lang="fr-FR" sz="7000" dirty="0">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p:txBody>
      </p:sp>
      <p:sp>
        <p:nvSpPr>
          <p:cNvPr id="107" name="سهم للأسفل 106"/>
          <p:cNvSpPr/>
          <p:nvPr/>
        </p:nvSpPr>
        <p:spPr>
          <a:xfrm rot="5400000">
            <a:off x="16738862" y="10538966"/>
            <a:ext cx="1017021" cy="1712527"/>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1" anchor="ctr"/>
          <a:lstStyle/>
          <a:p>
            <a:pPr algn="ctr"/>
            <a:endParaRPr lang="ar-DZ" b="0">
              <a:ln w="0"/>
              <a:solidFill>
                <a:schemeClr val="tx1"/>
              </a:solidFill>
              <a:effectLst>
                <a:outerShdw blurRad="38100" dist="19050" dir="2700000" algn="tl" rotWithShape="0">
                  <a:schemeClr val="dk1">
                    <a:alpha val="40000"/>
                  </a:schemeClr>
                </a:outerShdw>
              </a:effectLst>
            </a:endParaRPr>
          </a:p>
        </p:txBody>
      </p:sp>
      <p:sp>
        <p:nvSpPr>
          <p:cNvPr id="108" name="سهم للأسفل 107"/>
          <p:cNvSpPr/>
          <p:nvPr/>
        </p:nvSpPr>
        <p:spPr>
          <a:xfrm>
            <a:off x="13415946" y="18025391"/>
            <a:ext cx="1032017" cy="1098181"/>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1" anchor="ctr"/>
          <a:lstStyle/>
          <a:p>
            <a:pPr algn="ctr"/>
            <a:endParaRPr lang="ar-DZ" b="0">
              <a:ln w="0"/>
              <a:solidFill>
                <a:schemeClr val="tx1"/>
              </a:solidFill>
              <a:effectLst>
                <a:outerShdw blurRad="38100" dist="19050" dir="2700000" algn="tl" rotWithShape="0">
                  <a:schemeClr val="dk1">
                    <a:alpha val="40000"/>
                  </a:schemeClr>
                </a:outerShdw>
              </a:effectLst>
            </a:endParaRPr>
          </a:p>
        </p:txBody>
      </p:sp>
      <p:sp>
        <p:nvSpPr>
          <p:cNvPr id="109" name="مستطيل 108"/>
          <p:cNvSpPr/>
          <p:nvPr/>
        </p:nvSpPr>
        <p:spPr>
          <a:xfrm>
            <a:off x="3470071" y="23093197"/>
            <a:ext cx="3300904" cy="1169551"/>
          </a:xfrm>
          <a:prstGeom prst="rect">
            <a:avLst/>
          </a:prstGeom>
        </p:spPr>
        <p:txBody>
          <a:bodyPr wrap="none">
            <a:spAutoFit/>
          </a:bodyPr>
          <a:lstStyle/>
          <a:p>
            <a:pPr algn="r" rtl="1">
              <a:defRPr/>
            </a:pPr>
            <a:r>
              <a:rPr lang="ar-DZ" sz="7000" dirty="0" smtClean="0">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rPr>
              <a:t>منهج البحث</a:t>
            </a:r>
            <a:endParaRPr lang="fr-FR" sz="7000" dirty="0">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p:txBody>
      </p:sp>
      <p:sp>
        <p:nvSpPr>
          <p:cNvPr id="110" name="AutoShape 47"/>
          <p:cNvSpPr>
            <a:spLocks noChangeArrowheads="1"/>
          </p:cNvSpPr>
          <p:nvPr/>
        </p:nvSpPr>
        <p:spPr bwMode="auto">
          <a:xfrm>
            <a:off x="1340683" y="35921596"/>
            <a:ext cx="27786611" cy="4321795"/>
          </a:xfrm>
          <a:prstGeom prst="roundRect">
            <a:avLst>
              <a:gd name="adj" fmla="val 14539"/>
            </a:avLst>
          </a:prstGeom>
          <a:noFill/>
          <a:ln>
            <a:noFill/>
            <a:headEnd/>
            <a:tailEnd/>
          </a:ln>
        </p:spPr>
        <p:style>
          <a:lnRef idx="2">
            <a:schemeClr val="accent4">
              <a:shade val="50000"/>
            </a:schemeClr>
          </a:lnRef>
          <a:fillRef idx="1">
            <a:schemeClr val="accent4"/>
          </a:fillRef>
          <a:effectRef idx="0">
            <a:schemeClr val="accent4"/>
          </a:effectRef>
          <a:fontRef idx="minor">
            <a:schemeClr val="lt1"/>
          </a:fontRef>
        </p:style>
        <p:txBody>
          <a:bodyPr wrap="none" lIns="91403" tIns="45701" rIns="91403" bIns="45701" anchor="ctr"/>
          <a:lstStyle/>
          <a:p>
            <a:pPr algn="r" rtl="1">
              <a:defRPr/>
            </a:pPr>
            <a:endParaRPr lang="fr-FR" sz="4800" dirty="0" smtClean="0">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a:p>
            <a:pPr algn="r" rtl="1">
              <a:defRPr/>
            </a:pPr>
            <a:endParaRPr lang="fr-FR" sz="4800" dirty="0" smtClean="0">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a:p>
            <a:pPr algn="r" rtl="1">
              <a:defRPr/>
            </a:pPr>
            <a:endParaRPr lang="fr-FR" sz="4800" dirty="0" smtClean="0">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a:p>
            <a:pPr algn="r" rtl="1">
              <a:defRPr/>
            </a:pPr>
            <a:endParaRPr lang="fr-FR" sz="4800" dirty="0" smtClean="0">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a:p>
            <a:pPr algn="r" rtl="1">
              <a:defRPr/>
            </a:pPr>
            <a:endParaRPr lang="fr-FR" sz="4800" dirty="0">
              <a:ln w="10541" cmpd="sng">
                <a:solidFill>
                  <a:schemeClr val="accent1">
                    <a:shade val="88000"/>
                    <a:satMod val="110000"/>
                  </a:schemeClr>
                </a:solidFill>
                <a:prstDash val="solid"/>
              </a:ln>
              <a:latin typeface="Traditional Arabic" panose="02020603050405020304" pitchFamily="18" charset="-78"/>
              <a:cs typeface="Traditional Arabic" panose="02020603050405020304" pitchFamily="18" charset="-78"/>
            </a:endParaRPr>
          </a:p>
        </p:txBody>
      </p:sp>
      <p:sp>
        <p:nvSpPr>
          <p:cNvPr id="114" name="مستطيل 113"/>
          <p:cNvSpPr/>
          <p:nvPr/>
        </p:nvSpPr>
        <p:spPr>
          <a:xfrm>
            <a:off x="23918708" y="35054314"/>
            <a:ext cx="4437433" cy="1169551"/>
          </a:xfrm>
          <a:prstGeom prst="rect">
            <a:avLst/>
          </a:prstGeom>
        </p:spPr>
        <p:txBody>
          <a:bodyPr wrap="none">
            <a:spAutoFit/>
          </a:bodyPr>
          <a:lstStyle/>
          <a:p>
            <a:pPr algn="r" rtl="1">
              <a:defRPr/>
            </a:pPr>
            <a:r>
              <a:rPr lang="ar-DZ" sz="7000" dirty="0" smtClean="0">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rPr>
              <a:t>الدراسات السابقة</a:t>
            </a:r>
            <a:endParaRPr lang="fr-FR" sz="7000" dirty="0">
              <a:solidFill>
                <a:srgbClr val="FF0000"/>
              </a:solidFill>
              <a:effectLst>
                <a:outerShdw blurRad="38100" dist="38100" dir="2700000" algn="tl">
                  <a:srgbClr val="000000">
                    <a:alpha val="43137"/>
                  </a:srgbClr>
                </a:outerShdw>
              </a:effectLst>
              <a:latin typeface="Traditional Arabic" panose="02020603050405020304" pitchFamily="18" charset="-78"/>
              <a:cs typeface="Traditional Arabic" panose="02020603050405020304" pitchFamily="18" charset="-78"/>
            </a:endParaRPr>
          </a:p>
        </p:txBody>
      </p:sp>
      <p:sp>
        <p:nvSpPr>
          <p:cNvPr id="52" name="مربع نص 1"/>
          <p:cNvSpPr txBox="1"/>
          <p:nvPr/>
        </p:nvSpPr>
        <p:spPr>
          <a:xfrm>
            <a:off x="7755183" y="4783979"/>
            <a:ext cx="13677507" cy="1512570"/>
          </a:xfrm>
          <a:prstGeom prst="rect">
            <a:avLst/>
          </a:prstGeom>
          <a:noFill/>
          <a:ln>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ctr" rtl="1">
              <a:lnSpc>
                <a:spcPct val="107000"/>
              </a:lnSpc>
              <a:spcAft>
                <a:spcPts val="800"/>
              </a:spcAft>
            </a:pPr>
            <a:r>
              <a:rPr lang="ar-DZ" sz="6600" dirty="0" smtClean="0">
                <a:latin typeface="Traditional Arabic" panose="02020603050405020304" pitchFamily="18" charset="-78"/>
                <a:cs typeface="Traditional Arabic" panose="02020603050405020304" pitchFamily="18" charset="-78"/>
              </a:rPr>
              <a:t>مذكرة بعنوان: تسيير المستدام للنفايات الصناعية في المؤسسات البترولية</a:t>
            </a:r>
          </a:p>
          <a:p>
            <a:pPr algn="ctr" rtl="1">
              <a:lnSpc>
                <a:spcPct val="107000"/>
              </a:lnSpc>
              <a:spcAft>
                <a:spcPts val="800"/>
              </a:spcAft>
            </a:pPr>
            <a:r>
              <a:rPr lang="ar-DZ" sz="6600" dirty="0" smtClean="0">
                <a:latin typeface="Traditional Arabic" panose="02020603050405020304" pitchFamily="18" charset="-78"/>
                <a:cs typeface="Traditional Arabic" panose="02020603050405020304" pitchFamily="18" charset="-78"/>
              </a:rPr>
              <a:t>دراسة حالة مؤسسة سوناطراك</a:t>
            </a:r>
            <a:r>
              <a:rPr lang="en-US" sz="6600" b="1" dirty="0">
                <a:ln w="9525" cap="flat" cmpd="sng" algn="ctr">
                  <a:solidFill>
                    <a:schemeClr val="bg1"/>
                  </a:solidFill>
                  <a:prstDash val="solid"/>
                  <a:round/>
                </a:ln>
                <a:effectLst>
                  <a:outerShdw blurRad="12700" dist="38100" dir="2700000" algn="tl">
                    <a:schemeClr val="bg1">
                      <a:lumMod val="50000"/>
                    </a:schemeClr>
                  </a:outerShdw>
                </a:effectLst>
                <a:latin typeface="Traditional Arabic" panose="02020603050405020304" pitchFamily="18" charset="-78"/>
                <a:ea typeface="Calibri" panose="020F0502020204030204" pitchFamily="34" charset="0"/>
                <a:cs typeface="Arial" panose="020B0604020202020204" pitchFamily="34" charset="0"/>
              </a:rPr>
              <a:t> </a:t>
            </a:r>
            <a:endParaRPr lang="en-US" sz="4000" dirty="0">
              <a:ln w="9525" cap="flat" cmpd="sng" algn="ctr">
                <a:solidFill>
                  <a:schemeClr val="bg1"/>
                </a:solidFill>
                <a:prstDash val="solid"/>
                <a:round/>
              </a:ln>
              <a:effectLst/>
              <a:latin typeface="Calibri" panose="020F0502020204030204" pitchFamily="34" charset="0"/>
              <a:ea typeface="Calibri" panose="020F0502020204030204" pitchFamily="34" charset="0"/>
              <a:cs typeface="Arial" panose="020B0604020202020204" pitchFamily="34" charset="0"/>
            </a:endParaRPr>
          </a:p>
          <a:p>
            <a:pPr algn="ctr" rtl="1">
              <a:lnSpc>
                <a:spcPct val="107000"/>
              </a:lnSpc>
              <a:spcAft>
                <a:spcPts val="800"/>
              </a:spcAft>
            </a:pPr>
            <a:endParaRPr lang="en-US" sz="4000" dirty="0">
              <a:ln w="9525" cap="flat" cmpd="sng" algn="ctr">
                <a:solidFill>
                  <a:schemeClr val="bg1"/>
                </a:solidFill>
                <a:prstDash val="solid"/>
                <a:round/>
              </a:ln>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53" name="صورة 52"/>
          <p:cNvPicPr/>
          <p:nvPr/>
        </p:nvPicPr>
        <p:blipFill>
          <a:blip r:embed="rId5">
            <a:extLst>
              <a:ext uri="{28A0092B-C50C-407E-A947-70E740481C1C}">
                <a14:useLocalDpi xmlns="" xmlns:a14="http://schemas.microsoft.com/office/drawing/2010/main" val="0"/>
              </a:ext>
            </a:extLst>
          </a:blip>
          <a:stretch>
            <a:fillRect/>
          </a:stretch>
        </p:blipFill>
        <p:spPr>
          <a:xfrm>
            <a:off x="600011" y="484186"/>
            <a:ext cx="1805052" cy="1503871"/>
          </a:xfrm>
          <a:prstGeom prst="rect">
            <a:avLst/>
          </a:prstGeom>
        </p:spPr>
      </p:pic>
      <p:sp>
        <p:nvSpPr>
          <p:cNvPr id="1026" name="AutoShape 2"/>
          <p:cNvSpPr>
            <a:spLocks noChangeArrowheads="1"/>
          </p:cNvSpPr>
          <p:nvPr/>
        </p:nvSpPr>
        <p:spPr bwMode="auto">
          <a:xfrm>
            <a:off x="18093666" y="9869213"/>
            <a:ext cx="10694167" cy="5517931"/>
          </a:xfrm>
          <a:prstGeom prst="roundRect">
            <a:avLst>
              <a:gd name="adj" fmla="val 16667"/>
            </a:avLst>
          </a:prstGeom>
          <a:solidFill>
            <a:schemeClr val="accent4">
              <a:lumMod val="40000"/>
              <a:lumOff val="60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SA" sz="4800" b="0" i="0" u="none" strike="noStrike" cap="none" normalizeH="0" baseline="0" dirty="0" smtClean="0">
                <a:ln>
                  <a:noFill/>
                </a:ln>
                <a:solidFill>
                  <a:schemeClr val="tx1"/>
                </a:solidFill>
                <a:effectLst/>
                <a:latin typeface="Arial" pitchFamily="34" charset="0"/>
                <a:ea typeface="Arial" pitchFamily="34" charset="0"/>
                <a:cs typeface="Arial" pitchFamily="34" charset="0"/>
              </a:rPr>
              <a:t>أصبح موضوع تسيير النفايات الصناعية من مواضيع المحددة للتنمية المستدامة في جميع دول العالم ومن بينها الجزائر ,حيث تشهد تزايد مستمر في حجم النفايات الصناعية ويرجع السبب إلى زيادة نشاط المؤسسات الصناعية,وكيفية تسيير نفاياتها ومعالجتها والتخلص منها بطرق أمنة وصحية</a:t>
            </a:r>
            <a:r>
              <a:rPr lang="ar-DZ" sz="4800" b="0" dirty="0" smtClean="0">
                <a:latin typeface="Arial" pitchFamily="34" charset="0"/>
                <a:ea typeface="Arial" pitchFamily="34" charset="0"/>
                <a:cs typeface="Arial" pitchFamily="34" charset="0"/>
              </a:rPr>
              <a:t>.</a:t>
            </a:r>
            <a:endParaRPr kumimoji="0" lang="ar-SA" sz="4800"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ar-D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9" name="AutoShape 5"/>
          <p:cNvSpPr>
            <a:spLocks noChangeArrowheads="1"/>
          </p:cNvSpPr>
          <p:nvPr/>
        </p:nvSpPr>
        <p:spPr bwMode="auto">
          <a:xfrm>
            <a:off x="21031201" y="19896083"/>
            <a:ext cx="8103476" cy="2900856"/>
          </a:xfrm>
          <a:prstGeom prst="roundRect">
            <a:avLst>
              <a:gd name="adj" fmla="val 16667"/>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-المؤسسات البترولية تتميز بالتسيير الأمثل للنفايات الصناعية</a:t>
            </a:r>
            <a:endParaRPr kumimoji="0" lang="ar-DZ" sz="44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1" name="Rectangle 7"/>
          <p:cNvSpPr>
            <a:spLocks noChangeArrowheads="1"/>
          </p:cNvSpPr>
          <p:nvPr/>
        </p:nvSpPr>
        <p:spPr bwMode="auto">
          <a:xfrm>
            <a:off x="0" y="0"/>
            <a:ext cx="30279975"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4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-تشكل النفايات الصناعية البترولية النسبة الكبيرة من النفايات الصناعية في الجزائر.</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AutoShape 8"/>
          <p:cNvSpPr>
            <a:spLocks noChangeArrowheads="1"/>
          </p:cNvSpPr>
          <p:nvPr/>
        </p:nvSpPr>
        <p:spPr bwMode="auto">
          <a:xfrm>
            <a:off x="1135118" y="19801490"/>
            <a:ext cx="8923282" cy="2953407"/>
          </a:xfrm>
          <a:prstGeom prst="roundRect">
            <a:avLst>
              <a:gd name="adj" fmla="val 16667"/>
            </a:avLst>
          </a:prstGeom>
          <a:solidFill>
            <a:schemeClr val="accent4">
              <a:lumMod val="40000"/>
              <a:lumOff val="60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-تشكل النفايات الصناعية البترولية النسبة الكبيرة من النفايات الصناعية في الجزائر.</a:t>
            </a:r>
          </a:p>
          <a:p>
            <a:pPr marL="0" marR="0" lvl="0" indent="0" algn="r" defTabSz="914400" rtl="1" eaLnBrk="1" fontAlgn="base" latinLnBrk="0" hangingPunct="1">
              <a:lnSpc>
                <a:spcPct val="100000"/>
              </a:lnSpc>
              <a:spcBef>
                <a:spcPct val="0"/>
              </a:spcBef>
              <a:spcAft>
                <a:spcPct val="0"/>
              </a:spcAft>
              <a:buClrTx/>
              <a:buSzTx/>
              <a:buFontTx/>
              <a:buNone/>
              <a:tabLst/>
            </a:pPr>
            <a:endParaRPr kumimoji="0" lang="ar-D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3" name="AutoShape 9"/>
          <p:cNvSpPr>
            <a:spLocks noChangeArrowheads="1"/>
          </p:cNvSpPr>
          <p:nvPr/>
        </p:nvSpPr>
        <p:spPr bwMode="auto">
          <a:xfrm>
            <a:off x="11067393" y="19833022"/>
            <a:ext cx="9238593" cy="2963916"/>
          </a:xfrm>
          <a:prstGeom prst="roundRect">
            <a:avLst>
              <a:gd name="adj" fmla="val 16667"/>
            </a:avLst>
          </a:prstGeom>
          <a:solidFill>
            <a:schemeClr val="accent4">
              <a:lumMod val="40000"/>
              <a:lumOff val="60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-إن مثل وجود هذه النفايات في المؤسسات الصناعية البترولية كشركة سونا طراك يحتم عليها اتخاذ إجراءات جدية لمعالجة ملوثاتها الصلبة </a:t>
            </a:r>
            <a:r>
              <a:rPr kumimoji="0" lang="ar-SA" sz="4400" b="0" i="0" u="none" strike="noStrike" cap="none" normalizeH="0" baseline="0" dirty="0" err="1" smtClean="0">
                <a:ln>
                  <a:noFill/>
                </a:ln>
                <a:solidFill>
                  <a:schemeClr val="tx1"/>
                </a:solidFill>
                <a:effectLst/>
                <a:latin typeface="Arial" pitchFamily="34" charset="0"/>
                <a:ea typeface="Arial" pitchFamily="34" charset="0"/>
                <a:cs typeface="Arial" pitchFamily="34" charset="0"/>
              </a:rPr>
              <a:t>او</a:t>
            </a: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 السائلة.</a:t>
            </a:r>
            <a:endParaRPr kumimoji="0" lang="ar-DZ" sz="44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5" name="AutoShape 11"/>
          <p:cNvSpPr>
            <a:spLocks noChangeArrowheads="1"/>
          </p:cNvSpPr>
          <p:nvPr/>
        </p:nvSpPr>
        <p:spPr bwMode="auto">
          <a:xfrm>
            <a:off x="2522484" y="10184524"/>
            <a:ext cx="13873655" cy="7598979"/>
          </a:xfrm>
          <a:prstGeom prst="flowChartTerminator">
            <a:avLst/>
          </a:prstGeom>
          <a:solidFill>
            <a:schemeClr val="accent4">
              <a:lumMod val="40000"/>
              <a:lumOff val="6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-إلى أي مدى يمكن للمؤسسة البترولية التحكم في نفاياتها الصناعية</a:t>
            </a:r>
            <a:r>
              <a:rPr kumimoji="0" lang="ar-DZ"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endPar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r" defTabSz="914400" rtl="1" eaLnBrk="1" fontAlgn="base" latinLnBrk="0" hangingPunct="1">
              <a:lnSpc>
                <a:spcPct val="100000"/>
              </a:lnSpc>
              <a:spcBef>
                <a:spcPct val="0"/>
              </a:spcBef>
              <a:spcAft>
                <a:spcPts val="1000"/>
              </a:spcAft>
              <a:buClrTx/>
              <a:buSzTx/>
              <a:buFontTx/>
              <a:buNone/>
              <a:tabLst/>
            </a:pPr>
            <a:endParaRPr kumimoji="0" lang="en-US" sz="4400"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r" defTabSz="914400" rtl="1" eaLnBrk="1" fontAlgn="base" latinLnBrk="0" hangingPunct="1">
              <a:lnSpc>
                <a:spcPct val="100000"/>
              </a:lnSpc>
              <a:spcBef>
                <a:spcPct val="0"/>
              </a:spcBef>
              <a:spcAft>
                <a:spcPts val="1000"/>
              </a:spcAft>
              <a:buClrTx/>
              <a:buSzTx/>
              <a:buFontTx/>
              <a:buNone/>
              <a:tabLst/>
            </a:pPr>
            <a:r>
              <a:rPr kumimoji="0" lang="ar-SA" sz="4400" b="0" i="0" u="sng" strike="noStrike" cap="none" normalizeH="0" baseline="0" dirty="0" smtClean="0">
                <a:ln>
                  <a:noFill/>
                </a:ln>
                <a:solidFill>
                  <a:schemeClr val="tx1"/>
                </a:solidFill>
                <a:effectLst/>
                <a:latin typeface="Arial" pitchFamily="34" charset="0"/>
                <a:ea typeface="Arial" pitchFamily="34" charset="0"/>
                <a:cs typeface="Arial" pitchFamily="34" charset="0"/>
              </a:rPr>
              <a:t>بالتالي نتفرغ عنها أسئلة  فرعية</a:t>
            </a:r>
            <a:r>
              <a:rPr kumimoji="0" lang="ar-DZ" sz="4400" b="0" i="0" u="sng" strike="noStrike" cap="none" normalizeH="0" baseline="0" dirty="0" smtClean="0">
                <a:ln>
                  <a:noFill/>
                </a:ln>
                <a:solidFill>
                  <a:schemeClr val="tx1"/>
                </a:solidFill>
                <a:effectLst/>
                <a:latin typeface="Arial" pitchFamily="34" charset="0"/>
                <a:ea typeface="Arial" pitchFamily="34" charset="0"/>
                <a:cs typeface="Arial" pitchFamily="34" charset="0"/>
              </a:rPr>
              <a:t>ّ</a:t>
            </a:r>
            <a:r>
              <a:rPr kumimoji="0" lang="ar-DZ"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endParaRPr kumimoji="0" lang="en-US" sz="4400"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r" defTabSz="914400" rtl="1" eaLnBrk="1" fontAlgn="base" latinLnBrk="0" hangingPunct="1">
              <a:lnSpc>
                <a:spcPct val="100000"/>
              </a:lnSpc>
              <a:spcBef>
                <a:spcPct val="0"/>
              </a:spcBef>
              <a:spcAft>
                <a:spcPts val="1000"/>
              </a:spcAft>
              <a:buClrTx/>
              <a:buSzTx/>
              <a:buFontTx/>
              <a:buNone/>
              <a:tabLst/>
            </a:pP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1-مدا نقصد بالنفايات</a:t>
            </a:r>
          </a:p>
          <a:p>
            <a:pPr marL="0" marR="0" lvl="0" indent="0" algn="r" defTabSz="914400" rtl="1" eaLnBrk="1" fontAlgn="base" latinLnBrk="0" hangingPunct="1">
              <a:lnSpc>
                <a:spcPct val="100000"/>
              </a:lnSpc>
              <a:spcBef>
                <a:spcPct val="0"/>
              </a:spcBef>
              <a:spcAft>
                <a:spcPts val="1000"/>
              </a:spcAft>
              <a:buClrTx/>
              <a:buSzTx/>
              <a:buFontTx/>
              <a:buNone/>
              <a:tabLst/>
            </a:pP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2-ما مدى جدوى التدابير المتخذة من اجل التخلص من النفايات في المؤسسات البترولية</a:t>
            </a:r>
            <a:r>
              <a:rPr kumimoji="0" lang="ar-DZ"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a:t>
            </a:r>
            <a:endPar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r" defTabSz="914400" rtl="1" eaLnBrk="1" fontAlgn="base" latinLnBrk="0" hangingPunct="1">
              <a:lnSpc>
                <a:spcPct val="100000"/>
              </a:lnSpc>
              <a:spcBef>
                <a:spcPct val="0"/>
              </a:spcBef>
              <a:spcAft>
                <a:spcPts val="1000"/>
              </a:spcAft>
              <a:buClrTx/>
              <a:buSzTx/>
              <a:buFontTx/>
              <a:buNone/>
              <a:tabLst/>
            </a:pP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3-وما هي أثار التلوث</a:t>
            </a:r>
            <a:r>
              <a:rPr kumimoji="0" lang="ar-DZ"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a:t>
            </a:r>
            <a:endPar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ar-D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6" name="AutoShape 12"/>
          <p:cNvSpPr>
            <a:spLocks noChangeArrowheads="1"/>
          </p:cNvSpPr>
          <p:nvPr/>
        </p:nvSpPr>
        <p:spPr bwMode="auto">
          <a:xfrm>
            <a:off x="14472746" y="25146657"/>
            <a:ext cx="14142654" cy="7361839"/>
          </a:xfrm>
          <a:prstGeom prst="horizontalScroll">
            <a:avLst>
              <a:gd name="adj" fmla="val 12500"/>
            </a:avLst>
          </a:prstGeom>
          <a:solidFill>
            <a:schemeClr val="accent4">
              <a:lumMod val="40000"/>
              <a:lumOff val="60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endParaRPr kumimoji="0" lang="en-US" sz="4400"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r" defTabSz="914400" rtl="1" eaLnBrk="1" fontAlgn="base" latinLnBrk="0" hangingPunct="1">
              <a:lnSpc>
                <a:spcPct val="100000"/>
              </a:lnSpc>
              <a:spcBef>
                <a:spcPct val="0"/>
              </a:spcBef>
              <a:spcAft>
                <a:spcPts val="1000"/>
              </a:spcAft>
              <a:buClrTx/>
              <a:buSzTx/>
              <a:buFontTx/>
              <a:buNone/>
              <a:tabLst/>
            </a:pP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1-ألاستفادة الاقتصادية والبيئية من النفايات البترولية.</a:t>
            </a:r>
          </a:p>
          <a:p>
            <a:pPr marL="0" marR="0" lvl="0" indent="0" algn="r" defTabSz="914400" rtl="1" eaLnBrk="1" fontAlgn="base" latinLnBrk="0" hangingPunct="1">
              <a:lnSpc>
                <a:spcPct val="100000"/>
              </a:lnSpc>
              <a:spcBef>
                <a:spcPct val="0"/>
              </a:spcBef>
              <a:spcAft>
                <a:spcPts val="1000"/>
              </a:spcAft>
              <a:buClrTx/>
              <a:buSzTx/>
              <a:buFontTx/>
              <a:buNone/>
              <a:tabLst/>
            </a:pP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2-لفت توجيه أنظار أهل الاختصاص والباحثين في مجال البيئة لأهمية الموضوع.</a:t>
            </a:r>
          </a:p>
          <a:p>
            <a:pPr marL="0" marR="0" lvl="0" indent="0" algn="r" defTabSz="914400" rtl="1" eaLnBrk="1" fontAlgn="base" latinLnBrk="0" hangingPunct="1">
              <a:lnSpc>
                <a:spcPct val="100000"/>
              </a:lnSpc>
              <a:spcBef>
                <a:spcPct val="0"/>
              </a:spcBef>
              <a:spcAft>
                <a:spcPts val="1000"/>
              </a:spcAft>
              <a:buClrTx/>
              <a:buSzTx/>
              <a:buFontTx/>
              <a:buNone/>
              <a:tabLst/>
            </a:pP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3-ضرورة تركيز على هدا المجال </a:t>
            </a:r>
            <a:r>
              <a:rPr kumimoji="0" lang="ar-DZ"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(مجال البيئة) في سبيل تحقيق التنمية المستدامة</a:t>
            </a:r>
            <a:r>
              <a:rPr kumimoji="0" lang="ar-DZ" sz="1400" b="0" i="0" u="none" strike="noStrike" cap="none" normalizeH="0" baseline="0" dirty="0" smtClean="0">
                <a:ln>
                  <a:noFill/>
                </a:ln>
                <a:solidFill>
                  <a:schemeClr val="tx1"/>
                </a:solidFill>
                <a:effectLst/>
                <a:latin typeface="Arial" pitchFamily="34" charset="0"/>
                <a:ea typeface="Arial" pitchFamily="34" charset="0"/>
                <a:cs typeface="Arial" pitchFamily="34" charset="0"/>
              </a:rPr>
              <a:t>.</a:t>
            </a:r>
          </a:p>
          <a:p>
            <a:pPr marL="0" marR="0" lvl="0" indent="0" algn="r" defTabSz="914400" rtl="1" eaLnBrk="1" fontAlgn="base" latinLnBrk="0" hangingPunct="1">
              <a:lnSpc>
                <a:spcPct val="100000"/>
              </a:lnSpc>
              <a:spcBef>
                <a:spcPct val="0"/>
              </a:spcBef>
              <a:spcAft>
                <a:spcPct val="0"/>
              </a:spcAft>
              <a:buClrTx/>
              <a:buSzTx/>
              <a:buFontTx/>
              <a:buNone/>
              <a:tabLst/>
            </a:pPr>
            <a:endParaRPr kumimoji="0" lang="ar-D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Oval 13"/>
          <p:cNvSpPr>
            <a:spLocks noChangeArrowheads="1"/>
          </p:cNvSpPr>
          <p:nvPr/>
        </p:nvSpPr>
        <p:spPr bwMode="auto">
          <a:xfrm>
            <a:off x="1765738" y="25266869"/>
            <a:ext cx="9301654" cy="7399284"/>
          </a:xfrm>
          <a:prstGeom prst="ellipse">
            <a:avLst/>
          </a:prstGeom>
          <a:solidFill>
            <a:schemeClr val="accent4">
              <a:lumMod val="40000"/>
              <a:lumOff val="60000"/>
            </a:schemeClr>
          </a:solidFill>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SA" sz="14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ar-SA" sz="4800" b="0" i="0" u="none" strike="noStrike" cap="none" normalizeH="0" baseline="0" dirty="0" smtClean="0">
                <a:ln>
                  <a:noFill/>
                </a:ln>
                <a:solidFill>
                  <a:schemeClr val="tx1"/>
                </a:solidFill>
                <a:effectLst/>
                <a:latin typeface="Arial" pitchFamily="34" charset="0"/>
                <a:ea typeface="Arial" pitchFamily="34" charset="0"/>
                <a:cs typeface="Arial" pitchFamily="34" charset="0"/>
              </a:rPr>
              <a:t>قصد الإحاطة بمختلف جوانب الموضوع والإجابة على إشكالية البحث واختبار صحة الفرضيات اعتمدنا على الأسلوب الوصفي والتحليلي بهدف فهم الموضوع وتحليل إبعاده.</a:t>
            </a:r>
          </a:p>
          <a:p>
            <a:pPr marL="0" marR="0" lvl="0" indent="0" algn="r" defTabSz="914400" rtl="1" eaLnBrk="1" fontAlgn="base" latinLnBrk="0" hangingPunct="1">
              <a:lnSpc>
                <a:spcPct val="100000"/>
              </a:lnSpc>
              <a:spcBef>
                <a:spcPct val="0"/>
              </a:spcBef>
              <a:spcAft>
                <a:spcPts val="100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r" defTabSz="914400" rtl="1" eaLnBrk="1" fontAlgn="base" latinLnBrk="0" hangingPunct="1">
              <a:lnSpc>
                <a:spcPct val="100000"/>
              </a:lnSpc>
              <a:spcBef>
                <a:spcPct val="0"/>
              </a:spcBef>
              <a:spcAft>
                <a:spcPts val="100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ar-D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8" name="AutoShape 14"/>
          <p:cNvSpPr>
            <a:spLocks noChangeArrowheads="1"/>
          </p:cNvSpPr>
          <p:nvPr/>
        </p:nvSpPr>
        <p:spPr bwMode="auto">
          <a:xfrm>
            <a:off x="22828470" y="36733654"/>
            <a:ext cx="5959364" cy="3815256"/>
          </a:xfrm>
          <a:prstGeom prst="roundRect">
            <a:avLst>
              <a:gd name="adj" fmla="val 16667"/>
            </a:avLst>
          </a:prstGeom>
          <a:solidFill>
            <a:schemeClr val="accent4">
              <a:lumMod val="40000"/>
              <a:lumOff val="60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DZ" sz="14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ar-DZ"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التلوث البيئي في الصناعة النفطية للطالبة مريم حماني سنة 2011</a:t>
            </a: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(لنيل شهادة </a:t>
            </a:r>
            <a:r>
              <a:rPr kumimoji="0" lang="ar-SA" sz="4400" b="0" i="0" u="none" strike="noStrike" cap="none" normalizeH="0" baseline="0" dirty="0" err="1" smtClean="0">
                <a:ln>
                  <a:noFill/>
                </a:ln>
                <a:solidFill>
                  <a:schemeClr val="tx1"/>
                </a:solidFill>
                <a:effectLst/>
                <a:latin typeface="Arial" pitchFamily="34" charset="0"/>
                <a:ea typeface="Arial" pitchFamily="34" charset="0"/>
                <a:cs typeface="Arial" pitchFamily="34" charset="0"/>
              </a:rPr>
              <a:t>الماستر</a:t>
            </a: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a:t>
            </a:r>
          </a:p>
          <a:p>
            <a:pPr marL="0" marR="0" lvl="0" indent="0" algn="r" defTabSz="914400" rtl="1" eaLnBrk="1" fontAlgn="base" latinLnBrk="0" hangingPunct="1">
              <a:lnSpc>
                <a:spcPct val="100000"/>
              </a:lnSpc>
              <a:spcBef>
                <a:spcPct val="0"/>
              </a:spcBef>
              <a:spcAft>
                <a:spcPct val="0"/>
              </a:spcAft>
              <a:buClrTx/>
              <a:buSzTx/>
              <a:buFontTx/>
              <a:buNone/>
              <a:tabLst/>
            </a:pPr>
            <a:endParaRPr kumimoji="0" lang="ar-DZ" sz="44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9" name="AutoShape 15"/>
          <p:cNvSpPr>
            <a:spLocks noChangeArrowheads="1"/>
          </p:cNvSpPr>
          <p:nvPr/>
        </p:nvSpPr>
        <p:spPr bwMode="auto">
          <a:xfrm>
            <a:off x="9364717" y="36859780"/>
            <a:ext cx="6211614" cy="3815254"/>
          </a:xfrm>
          <a:prstGeom prst="roundRect">
            <a:avLst>
              <a:gd name="adj" fmla="val 16667"/>
            </a:avLst>
          </a:prstGeom>
          <a:solidFill>
            <a:schemeClr val="accent4">
              <a:lumMod val="40000"/>
              <a:lumOff val="60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واقع تسيير تكاليف النفايات البترولية للطالبة فاطمة الزهراء كبدي2014(لنيل شهادة </a:t>
            </a:r>
            <a:r>
              <a:rPr kumimoji="0" lang="ar-SA" sz="4400" b="0" i="0" u="none" strike="noStrike" cap="none" normalizeH="0" baseline="0" dirty="0" err="1" smtClean="0">
                <a:ln>
                  <a:noFill/>
                </a:ln>
                <a:solidFill>
                  <a:schemeClr val="tx1"/>
                </a:solidFill>
                <a:effectLst/>
                <a:latin typeface="Arial" pitchFamily="34" charset="0"/>
                <a:ea typeface="Arial" pitchFamily="34" charset="0"/>
                <a:cs typeface="Arial" pitchFamily="34" charset="0"/>
              </a:rPr>
              <a:t>الماستر</a:t>
            </a: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a:t>
            </a:r>
            <a:endParaRPr kumimoji="0" lang="ar-DZ" sz="4400" b="0" i="0" u="none" strike="noStrike" cap="none" normalizeH="0" baseline="0" dirty="0" smtClean="0">
              <a:ln>
                <a:noFill/>
              </a:ln>
              <a:solidFill>
                <a:schemeClr val="tx1"/>
              </a:solidFill>
              <a:effectLst/>
              <a:latin typeface="Arial" pitchFamily="34" charset="0"/>
              <a:cs typeface="Arial" pitchFamily="34" charset="0"/>
            </a:endParaRPr>
          </a:p>
        </p:txBody>
      </p:sp>
      <p:sp>
        <p:nvSpPr>
          <p:cNvPr id="1040" name="AutoShape 16"/>
          <p:cNvSpPr>
            <a:spLocks noChangeArrowheads="1"/>
          </p:cNvSpPr>
          <p:nvPr/>
        </p:nvSpPr>
        <p:spPr bwMode="auto">
          <a:xfrm>
            <a:off x="2585545" y="36922841"/>
            <a:ext cx="6053957" cy="3720662"/>
          </a:xfrm>
          <a:prstGeom prst="roundRect">
            <a:avLst>
              <a:gd name="adj" fmla="val 16667"/>
            </a:avLst>
          </a:prstGeom>
          <a:solidFill>
            <a:schemeClr val="accent4">
              <a:lumMod val="40000"/>
              <a:lumOff val="60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SA" sz="1400" b="0" i="0" u="none" strike="noStrike" cap="none" normalizeH="0" baseline="0" dirty="0" smtClean="0">
                <a:ln>
                  <a:noFill/>
                </a:ln>
                <a:solidFill>
                  <a:schemeClr val="tx1"/>
                </a:solidFill>
                <a:effectLst/>
                <a:latin typeface="Arial" pitchFamily="34" charset="0"/>
                <a:ea typeface="Arial" pitchFamily="34" charset="0"/>
                <a:cs typeface="Arial" pitchFamily="34" charset="0"/>
              </a:rPr>
              <a:t>-</a:t>
            </a: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النشاط البيئي في المؤسسات البترولية للطالب ببوكر حاج إبراهيم 2013(لنيل شهادة </a:t>
            </a:r>
            <a:r>
              <a:rPr kumimoji="0" lang="ar-SA" sz="4400" b="0" i="0" u="none" strike="noStrike" cap="none" normalizeH="0" baseline="0" dirty="0" err="1" smtClean="0">
                <a:ln>
                  <a:noFill/>
                </a:ln>
                <a:solidFill>
                  <a:schemeClr val="tx1"/>
                </a:solidFill>
                <a:effectLst/>
                <a:latin typeface="Arial" pitchFamily="34" charset="0"/>
                <a:ea typeface="Arial" pitchFamily="34" charset="0"/>
                <a:cs typeface="Arial" pitchFamily="34" charset="0"/>
              </a:rPr>
              <a:t>الماستر</a:t>
            </a: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a:t>
            </a:r>
          </a:p>
          <a:p>
            <a:pPr marL="0" marR="0" lvl="0" indent="0" algn="r" defTabSz="914400" rtl="1" eaLnBrk="1" fontAlgn="base" latinLnBrk="0" hangingPunct="1">
              <a:lnSpc>
                <a:spcPct val="100000"/>
              </a:lnSpc>
              <a:spcBef>
                <a:spcPct val="0"/>
              </a:spcBef>
              <a:spcAft>
                <a:spcPct val="0"/>
              </a:spcAft>
              <a:buClrTx/>
              <a:buSzTx/>
              <a:buFontTx/>
              <a:buNone/>
              <a:tabLst/>
            </a:pPr>
            <a:endParaRPr kumimoji="0" lang="ar-DZ" sz="4400" b="0" i="0" u="none" strike="noStrike" cap="none" normalizeH="0" baseline="0" dirty="0" smtClean="0">
              <a:ln>
                <a:noFill/>
              </a:ln>
              <a:solidFill>
                <a:schemeClr val="tx1"/>
              </a:solidFill>
              <a:effectLst/>
              <a:latin typeface="Arial" pitchFamily="34" charset="0"/>
              <a:cs typeface="Arial" pitchFamily="34" charset="0"/>
            </a:endParaRPr>
          </a:p>
        </p:txBody>
      </p:sp>
      <p:sp>
        <p:nvSpPr>
          <p:cNvPr id="1041" name="AutoShape 17"/>
          <p:cNvSpPr>
            <a:spLocks noChangeArrowheads="1"/>
          </p:cNvSpPr>
          <p:nvPr/>
        </p:nvSpPr>
        <p:spPr bwMode="auto">
          <a:xfrm>
            <a:off x="16333076" y="36891310"/>
            <a:ext cx="5959365" cy="3720662"/>
          </a:xfrm>
          <a:prstGeom prst="roundRect">
            <a:avLst>
              <a:gd name="adj" fmla="val 16667"/>
            </a:avLst>
          </a:prstGeom>
          <a:solidFill>
            <a:schemeClr val="accent4">
              <a:lumMod val="40000"/>
              <a:lumOff val="60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lvl="0" indent="0" algn="ctr" eaLnBrk="1" fontAlgn="base" latinLnBrk="0" hangingPunct="1">
              <a:lnSpc>
                <a:spcPct val="100000"/>
              </a:lnSpc>
              <a:spcBef>
                <a:spcPct val="0"/>
              </a:spcBef>
              <a:spcAft>
                <a:spcPts val="1000"/>
              </a:spcAft>
              <a:tabLst/>
            </a:pP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-تسيير النفايات الصناعية في </a:t>
            </a:r>
            <a:r>
              <a:rPr kumimoji="0" lang="ar-SA" sz="4400" b="0" i="0" u="none" strike="noStrike" cap="none" normalizeH="0" baseline="0" dirty="0" err="1" smtClean="0">
                <a:ln>
                  <a:noFill/>
                </a:ln>
                <a:solidFill>
                  <a:schemeClr val="tx1"/>
                </a:solidFill>
                <a:effectLst/>
                <a:latin typeface="Arial" pitchFamily="34" charset="0"/>
                <a:ea typeface="Arial" pitchFamily="34" charset="0"/>
                <a:cs typeface="Arial" pitchFamily="34" charset="0"/>
              </a:rPr>
              <a:t>الموسسات</a:t>
            </a: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 البترولية للطالب مسعود عبد الغافور2013(لنيل شهادة </a:t>
            </a:r>
            <a:r>
              <a:rPr kumimoji="0" lang="ar-SA" sz="4400" b="0" i="0" u="none" strike="noStrike" cap="none" normalizeH="0" baseline="0" dirty="0" err="1" smtClean="0">
                <a:ln>
                  <a:noFill/>
                </a:ln>
                <a:solidFill>
                  <a:schemeClr val="tx1"/>
                </a:solidFill>
                <a:effectLst/>
                <a:latin typeface="Arial" pitchFamily="34" charset="0"/>
                <a:ea typeface="Arial" pitchFamily="34" charset="0"/>
                <a:cs typeface="Arial" pitchFamily="34" charset="0"/>
              </a:rPr>
              <a:t>الماستر</a:t>
            </a:r>
            <a:r>
              <a:rPr kumimoji="0" lang="ar-SA" sz="4400" b="0" i="0" u="none" strike="noStrike" cap="none" normalizeH="0" baseline="0" dirty="0" smtClean="0">
                <a:ln>
                  <a:noFill/>
                </a:ln>
                <a:solidFill>
                  <a:schemeClr val="tx1"/>
                </a:solidFill>
                <a:effectLst/>
                <a:latin typeface="Arial" pitchFamily="34" charset="0"/>
                <a:ea typeface="Arial" pitchFamily="34" charset="0"/>
                <a:cs typeface="Arial" pitchFamily="34" charset="0"/>
              </a:rPr>
              <a:t>)</a:t>
            </a:r>
          </a:p>
          <a:p>
            <a:pPr marL="0" marR="0" lvl="0" indent="0" algn="ctr" defTabSz="914400" rtl="1" eaLnBrk="1" fontAlgn="base" latinLnBrk="0" hangingPunct="1">
              <a:lnSpc>
                <a:spcPct val="100000"/>
              </a:lnSpc>
              <a:spcBef>
                <a:spcPct val="0"/>
              </a:spcBef>
              <a:spcAft>
                <a:spcPct val="0"/>
              </a:spcAft>
              <a:buClrTx/>
              <a:buSzTx/>
              <a:buFontTx/>
              <a:buNone/>
              <a:tabLst/>
            </a:pPr>
            <a:endParaRPr kumimoji="0" lang="ar-DZ" sz="4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2000"/>
                                        <p:tgtEl>
                                          <p:spTgt spid="81"/>
                                        </p:tgtEl>
                                      </p:cBhvr>
                                    </p:animEffect>
                                    <p:anim calcmode="lin" valueType="num">
                                      <p:cBhvr>
                                        <p:cTn id="8" dur="2000" fill="hold"/>
                                        <p:tgtEl>
                                          <p:spTgt spid="81"/>
                                        </p:tgtEl>
                                        <p:attrNameLst>
                                          <p:attrName>ppt_w</p:attrName>
                                        </p:attrNameLst>
                                      </p:cBhvr>
                                      <p:tavLst>
                                        <p:tav tm="0" fmla="#ppt_w*sin(2.5*pi*$)">
                                          <p:val>
                                            <p:fltVal val="0"/>
                                          </p:val>
                                        </p:tav>
                                        <p:tav tm="100000">
                                          <p:val>
                                            <p:fltVal val="1"/>
                                          </p:val>
                                        </p:tav>
                                      </p:tavLst>
                                    </p:anim>
                                    <p:anim calcmode="lin" valueType="num">
                                      <p:cBhvr>
                                        <p:cTn id="9" dur="2000" fill="hold"/>
                                        <p:tgtEl>
                                          <p:spTgt spid="8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9446</TotalTime>
  <Words>318</Words>
  <Application>Microsoft Office PowerPoint</Application>
  <PresentationFormat>مخصص</PresentationFormat>
  <Paragraphs>44</Paragraphs>
  <Slides>1</Slides>
  <Notes>0</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نسق Office</vt:lpstr>
      <vt:lpstr>الشريحة 1</vt:lpstr>
    </vt:vector>
  </TitlesOfParts>
  <Company>ENSIGC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Aucun titre de diapositive</dc:title>
  <dc:creator>Dounit</dc:creator>
  <cp:lastModifiedBy>HOSAME</cp:lastModifiedBy>
  <cp:revision>412</cp:revision>
  <dcterms:created xsi:type="dcterms:W3CDTF">2001-01-25T07:11:30Z</dcterms:created>
  <dcterms:modified xsi:type="dcterms:W3CDTF">2015-03-03T21:42:00Z</dcterms:modified>
  <cp:contentStatus>Final</cp:contentStatus>
</cp:coreProperties>
</file>