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256" r:id="rId2"/>
  </p:sldIdLst>
  <p:sldSz cx="30172025" cy="41578213"/>
  <p:notesSz cx="29456063" cy="41121013"/>
  <p:defaultTextStyle>
    <a:defPPr>
      <a:defRPr lang="fr-FR"/>
    </a:defPPr>
    <a:lvl1pPr algn="l" rtl="0" fontAlgn="base">
      <a:spcBef>
        <a:spcPct val="0"/>
      </a:spcBef>
      <a:spcAft>
        <a:spcPct val="0"/>
      </a:spcAft>
      <a:defRPr sz="8800" kern="1200">
        <a:solidFill>
          <a:schemeClr val="tx1"/>
        </a:solidFill>
        <a:latin typeface="Arial" charset="0"/>
        <a:ea typeface="+mn-ea"/>
        <a:cs typeface="Arial" charset="0"/>
      </a:defRPr>
    </a:lvl1pPr>
    <a:lvl2pPr marL="457200" algn="l" rtl="0" fontAlgn="base">
      <a:spcBef>
        <a:spcPct val="0"/>
      </a:spcBef>
      <a:spcAft>
        <a:spcPct val="0"/>
      </a:spcAft>
      <a:defRPr sz="8800" kern="1200">
        <a:solidFill>
          <a:schemeClr val="tx1"/>
        </a:solidFill>
        <a:latin typeface="Arial" charset="0"/>
        <a:ea typeface="+mn-ea"/>
        <a:cs typeface="Arial" charset="0"/>
      </a:defRPr>
    </a:lvl2pPr>
    <a:lvl3pPr marL="914400" algn="l" rtl="0" fontAlgn="base">
      <a:spcBef>
        <a:spcPct val="0"/>
      </a:spcBef>
      <a:spcAft>
        <a:spcPct val="0"/>
      </a:spcAft>
      <a:defRPr sz="8800" kern="1200">
        <a:solidFill>
          <a:schemeClr val="tx1"/>
        </a:solidFill>
        <a:latin typeface="Arial" charset="0"/>
        <a:ea typeface="+mn-ea"/>
        <a:cs typeface="Arial" charset="0"/>
      </a:defRPr>
    </a:lvl3pPr>
    <a:lvl4pPr marL="1371600" algn="l" rtl="0" fontAlgn="base">
      <a:spcBef>
        <a:spcPct val="0"/>
      </a:spcBef>
      <a:spcAft>
        <a:spcPct val="0"/>
      </a:spcAft>
      <a:defRPr sz="8800" kern="1200">
        <a:solidFill>
          <a:schemeClr val="tx1"/>
        </a:solidFill>
        <a:latin typeface="Arial" charset="0"/>
        <a:ea typeface="+mn-ea"/>
        <a:cs typeface="Arial" charset="0"/>
      </a:defRPr>
    </a:lvl4pPr>
    <a:lvl5pPr marL="1828800" algn="l" rtl="0" fontAlgn="base">
      <a:spcBef>
        <a:spcPct val="0"/>
      </a:spcBef>
      <a:spcAft>
        <a:spcPct val="0"/>
      </a:spcAft>
      <a:defRPr sz="8800" kern="1200">
        <a:solidFill>
          <a:schemeClr val="tx1"/>
        </a:solidFill>
        <a:latin typeface="Arial" charset="0"/>
        <a:ea typeface="+mn-ea"/>
        <a:cs typeface="Arial" charset="0"/>
      </a:defRPr>
    </a:lvl5pPr>
    <a:lvl6pPr marL="2286000" algn="l" defTabSz="914400" rtl="0" eaLnBrk="1" latinLnBrk="0" hangingPunct="1">
      <a:defRPr sz="8800" kern="1200">
        <a:solidFill>
          <a:schemeClr val="tx1"/>
        </a:solidFill>
        <a:latin typeface="Arial" charset="0"/>
        <a:ea typeface="+mn-ea"/>
        <a:cs typeface="Arial" charset="0"/>
      </a:defRPr>
    </a:lvl6pPr>
    <a:lvl7pPr marL="2743200" algn="l" defTabSz="914400" rtl="0" eaLnBrk="1" latinLnBrk="0" hangingPunct="1">
      <a:defRPr sz="8800" kern="1200">
        <a:solidFill>
          <a:schemeClr val="tx1"/>
        </a:solidFill>
        <a:latin typeface="Arial" charset="0"/>
        <a:ea typeface="+mn-ea"/>
        <a:cs typeface="Arial" charset="0"/>
      </a:defRPr>
    </a:lvl7pPr>
    <a:lvl8pPr marL="3200400" algn="l" defTabSz="914400" rtl="0" eaLnBrk="1" latinLnBrk="0" hangingPunct="1">
      <a:defRPr sz="8800" kern="1200">
        <a:solidFill>
          <a:schemeClr val="tx1"/>
        </a:solidFill>
        <a:latin typeface="Arial" charset="0"/>
        <a:ea typeface="+mn-ea"/>
        <a:cs typeface="Arial" charset="0"/>
      </a:defRPr>
    </a:lvl8pPr>
    <a:lvl9pPr marL="3657600" algn="l" defTabSz="914400" rtl="0" eaLnBrk="1" latinLnBrk="0" hangingPunct="1">
      <a:defRPr sz="88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7681"/>
    <a:srgbClr val="10C7DA"/>
    <a:srgbClr val="F58393"/>
    <a:srgbClr val="CC3300"/>
    <a:srgbClr val="FFCAB9"/>
    <a:srgbClr val="FFFF00"/>
    <a:srgbClr val="0099FF"/>
    <a:srgbClr val="FF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37" autoAdjust="0"/>
    <p:restoredTop sz="97494" autoAdjust="0"/>
  </p:normalViewPr>
  <p:slideViewPr>
    <p:cSldViewPr>
      <p:cViewPr>
        <p:scale>
          <a:sx n="20" d="100"/>
          <a:sy n="20" d="100"/>
        </p:scale>
        <p:origin x="-1932" y="-78"/>
      </p:cViewPr>
      <p:guideLst>
        <p:guide orient="horz" pos="13096"/>
        <p:guide pos="9503"/>
      </p:guideLst>
    </p:cSldViewPr>
  </p:slideViewPr>
  <p:notesTextViewPr>
    <p:cViewPr>
      <p:scale>
        <a:sx n="100" d="100"/>
        <a:sy n="100" d="100"/>
      </p:scale>
      <p:origin x="0" y="0"/>
    </p:cViewPr>
  </p:notesTextViewPr>
  <p:sorterViewPr>
    <p:cViewPr>
      <p:scale>
        <a:sx n="25" d="100"/>
        <a:sy n="2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12766675" cy="2055813"/>
          </a:xfrm>
          <a:prstGeom prst="rect">
            <a:avLst/>
          </a:prstGeom>
          <a:noFill/>
          <a:ln w="9525">
            <a:noFill/>
            <a:miter lim="800000"/>
            <a:headEnd/>
            <a:tailEnd/>
          </a:ln>
          <a:effectLst/>
        </p:spPr>
        <p:txBody>
          <a:bodyPr vert="horz" wrap="square" lIns="91422" tIns="45711" rIns="91422" bIns="45711" numCol="1" anchor="t" anchorCtr="0" compatLnSpc="1">
            <a:prstTxWarp prst="textNoShape">
              <a:avLst/>
            </a:prstTxWarp>
          </a:bodyPr>
          <a:lstStyle>
            <a:lvl1pPr algn="l">
              <a:defRPr sz="1200">
                <a:latin typeface="Arial" charset="0"/>
                <a:cs typeface="Arial" charset="0"/>
              </a:defRPr>
            </a:lvl1pPr>
          </a:lstStyle>
          <a:p>
            <a:pPr>
              <a:defRPr/>
            </a:pPr>
            <a:endParaRPr lang="fr-FR"/>
          </a:p>
        </p:txBody>
      </p:sp>
      <p:sp>
        <p:nvSpPr>
          <p:cNvPr id="9219" name="Rectangle 3"/>
          <p:cNvSpPr>
            <a:spLocks noGrp="1" noChangeArrowheads="1"/>
          </p:cNvSpPr>
          <p:nvPr>
            <p:ph type="dt" sz="quarter" idx="1"/>
          </p:nvPr>
        </p:nvSpPr>
        <p:spPr bwMode="auto">
          <a:xfrm>
            <a:off x="16683038" y="0"/>
            <a:ext cx="12766675" cy="2055813"/>
          </a:xfrm>
          <a:prstGeom prst="rect">
            <a:avLst/>
          </a:prstGeom>
          <a:noFill/>
          <a:ln w="9525">
            <a:noFill/>
            <a:miter lim="800000"/>
            <a:headEnd/>
            <a:tailEnd/>
          </a:ln>
          <a:effectLst/>
        </p:spPr>
        <p:txBody>
          <a:bodyPr vert="horz" wrap="square" lIns="91422" tIns="45711" rIns="91422" bIns="45711" numCol="1" anchor="t" anchorCtr="0" compatLnSpc="1">
            <a:prstTxWarp prst="textNoShape">
              <a:avLst/>
            </a:prstTxWarp>
          </a:bodyPr>
          <a:lstStyle>
            <a:lvl1pPr algn="r">
              <a:defRPr sz="1200">
                <a:latin typeface="Arial" charset="0"/>
                <a:cs typeface="Arial" charset="0"/>
              </a:defRPr>
            </a:lvl1pPr>
          </a:lstStyle>
          <a:p>
            <a:pPr>
              <a:defRPr/>
            </a:pPr>
            <a:endParaRPr lang="fr-FR"/>
          </a:p>
        </p:txBody>
      </p:sp>
      <p:sp>
        <p:nvSpPr>
          <p:cNvPr id="9220" name="Rectangle 4"/>
          <p:cNvSpPr>
            <a:spLocks noGrp="1" noChangeArrowheads="1"/>
          </p:cNvSpPr>
          <p:nvPr>
            <p:ph type="ftr" sz="quarter" idx="2"/>
          </p:nvPr>
        </p:nvSpPr>
        <p:spPr bwMode="auto">
          <a:xfrm>
            <a:off x="0" y="39057263"/>
            <a:ext cx="12766675" cy="2057400"/>
          </a:xfrm>
          <a:prstGeom prst="rect">
            <a:avLst/>
          </a:prstGeom>
          <a:noFill/>
          <a:ln w="9525">
            <a:noFill/>
            <a:miter lim="800000"/>
            <a:headEnd/>
            <a:tailEnd/>
          </a:ln>
          <a:effectLst/>
        </p:spPr>
        <p:txBody>
          <a:bodyPr vert="horz" wrap="square" lIns="91422" tIns="45711" rIns="91422" bIns="45711" numCol="1" anchor="b" anchorCtr="0" compatLnSpc="1">
            <a:prstTxWarp prst="textNoShape">
              <a:avLst/>
            </a:prstTxWarp>
          </a:bodyPr>
          <a:lstStyle>
            <a:lvl1pPr algn="l">
              <a:defRPr sz="1200">
                <a:latin typeface="Arial" charset="0"/>
                <a:cs typeface="Arial" charset="0"/>
              </a:defRPr>
            </a:lvl1pPr>
          </a:lstStyle>
          <a:p>
            <a:pPr>
              <a:defRPr/>
            </a:pPr>
            <a:endParaRPr lang="fr-FR"/>
          </a:p>
        </p:txBody>
      </p:sp>
      <p:sp>
        <p:nvSpPr>
          <p:cNvPr id="9221" name="Rectangle 5"/>
          <p:cNvSpPr>
            <a:spLocks noGrp="1" noChangeArrowheads="1"/>
          </p:cNvSpPr>
          <p:nvPr>
            <p:ph type="sldNum" sz="quarter" idx="3"/>
          </p:nvPr>
        </p:nvSpPr>
        <p:spPr bwMode="auto">
          <a:xfrm>
            <a:off x="16683038" y="39057263"/>
            <a:ext cx="12766675" cy="2057400"/>
          </a:xfrm>
          <a:prstGeom prst="rect">
            <a:avLst/>
          </a:prstGeom>
          <a:noFill/>
          <a:ln w="9525">
            <a:noFill/>
            <a:miter lim="800000"/>
            <a:headEnd/>
            <a:tailEnd/>
          </a:ln>
          <a:effectLst/>
        </p:spPr>
        <p:txBody>
          <a:bodyPr vert="horz" wrap="square" lIns="91422" tIns="45711" rIns="91422" bIns="45711" numCol="1" anchor="b" anchorCtr="0" compatLnSpc="1">
            <a:prstTxWarp prst="textNoShape">
              <a:avLst/>
            </a:prstTxWarp>
          </a:bodyPr>
          <a:lstStyle>
            <a:lvl1pPr algn="r">
              <a:defRPr sz="1200">
                <a:latin typeface="Arial" charset="0"/>
                <a:cs typeface="Arial" charset="0"/>
              </a:defRPr>
            </a:lvl1pPr>
          </a:lstStyle>
          <a:p>
            <a:pPr>
              <a:defRPr/>
            </a:pPr>
            <a:fld id="{AD6FC694-583F-4C22-8ED7-5ED976F6091F}" type="slidenum">
              <a:rPr lang="ar-DZ"/>
              <a:pPr>
                <a:defRPr/>
              </a:pPr>
              <a:t>‹N°›</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12766675" cy="2055813"/>
          </a:xfrm>
          <a:prstGeom prst="rect">
            <a:avLst/>
          </a:prstGeom>
          <a:noFill/>
          <a:ln w="9525">
            <a:noFill/>
            <a:miter lim="800000"/>
            <a:headEnd/>
            <a:tailEnd/>
          </a:ln>
          <a:effectLst/>
        </p:spPr>
        <p:txBody>
          <a:bodyPr vert="horz" wrap="square" lIns="403196" tIns="201599" rIns="403196" bIns="201599" numCol="1" anchor="t" anchorCtr="0" compatLnSpc="1">
            <a:prstTxWarp prst="textNoShape">
              <a:avLst/>
            </a:prstTxWarp>
          </a:bodyPr>
          <a:lstStyle>
            <a:lvl1pPr algn="l" defTabSz="4033838">
              <a:defRPr sz="5300">
                <a:latin typeface="Arial" charset="0"/>
                <a:cs typeface="Arial" charset="0"/>
              </a:defRPr>
            </a:lvl1pPr>
          </a:lstStyle>
          <a:p>
            <a:pPr>
              <a:defRPr/>
            </a:pPr>
            <a:endParaRPr lang="fr-FR"/>
          </a:p>
        </p:txBody>
      </p:sp>
      <p:sp>
        <p:nvSpPr>
          <p:cNvPr id="3075" name="Rectangle 3"/>
          <p:cNvSpPr>
            <a:spLocks noGrp="1" noChangeArrowheads="1"/>
          </p:cNvSpPr>
          <p:nvPr>
            <p:ph type="dt" idx="1"/>
          </p:nvPr>
        </p:nvSpPr>
        <p:spPr bwMode="auto">
          <a:xfrm>
            <a:off x="16683038" y="0"/>
            <a:ext cx="12766675" cy="2055813"/>
          </a:xfrm>
          <a:prstGeom prst="rect">
            <a:avLst/>
          </a:prstGeom>
          <a:noFill/>
          <a:ln w="9525">
            <a:noFill/>
            <a:miter lim="800000"/>
            <a:headEnd/>
            <a:tailEnd/>
          </a:ln>
          <a:effectLst/>
        </p:spPr>
        <p:txBody>
          <a:bodyPr vert="horz" wrap="square" lIns="403196" tIns="201599" rIns="403196" bIns="201599" numCol="1" anchor="t" anchorCtr="0" compatLnSpc="1">
            <a:prstTxWarp prst="textNoShape">
              <a:avLst/>
            </a:prstTxWarp>
          </a:bodyPr>
          <a:lstStyle>
            <a:lvl1pPr algn="r" defTabSz="4033838">
              <a:defRPr sz="5300">
                <a:latin typeface="Arial" charset="0"/>
                <a:cs typeface="Arial" charset="0"/>
              </a:defRPr>
            </a:lvl1pPr>
          </a:lstStyle>
          <a:p>
            <a:pPr>
              <a:defRPr/>
            </a:pPr>
            <a:endParaRPr lang="fr-FR"/>
          </a:p>
        </p:txBody>
      </p:sp>
      <p:sp>
        <p:nvSpPr>
          <p:cNvPr id="3076" name="Rectangle 4"/>
          <p:cNvSpPr>
            <a:spLocks noGrp="1" noRot="1" noChangeAspect="1" noChangeArrowheads="1" noTextEdit="1"/>
          </p:cNvSpPr>
          <p:nvPr>
            <p:ph type="sldImg" idx="2"/>
          </p:nvPr>
        </p:nvSpPr>
        <p:spPr bwMode="auto">
          <a:xfrm>
            <a:off x="9136063" y="3084513"/>
            <a:ext cx="11190287" cy="15420975"/>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2946400" y="19534188"/>
            <a:ext cx="23563263" cy="18502312"/>
          </a:xfrm>
          <a:prstGeom prst="rect">
            <a:avLst/>
          </a:prstGeom>
          <a:noFill/>
          <a:ln w="9525">
            <a:noFill/>
            <a:miter lim="800000"/>
            <a:headEnd/>
            <a:tailEnd/>
          </a:ln>
          <a:effectLst/>
        </p:spPr>
        <p:txBody>
          <a:bodyPr vert="horz" wrap="square" lIns="403196" tIns="201599" rIns="403196" bIns="201599"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3078" name="Rectangle 6"/>
          <p:cNvSpPr>
            <a:spLocks noGrp="1" noChangeArrowheads="1"/>
          </p:cNvSpPr>
          <p:nvPr>
            <p:ph type="ftr" sz="quarter" idx="4"/>
          </p:nvPr>
        </p:nvSpPr>
        <p:spPr bwMode="auto">
          <a:xfrm>
            <a:off x="0" y="39057263"/>
            <a:ext cx="12766675" cy="2057400"/>
          </a:xfrm>
          <a:prstGeom prst="rect">
            <a:avLst/>
          </a:prstGeom>
          <a:noFill/>
          <a:ln w="9525">
            <a:noFill/>
            <a:miter lim="800000"/>
            <a:headEnd/>
            <a:tailEnd/>
          </a:ln>
          <a:effectLst/>
        </p:spPr>
        <p:txBody>
          <a:bodyPr vert="horz" wrap="square" lIns="403196" tIns="201599" rIns="403196" bIns="201599" numCol="1" anchor="b" anchorCtr="0" compatLnSpc="1">
            <a:prstTxWarp prst="textNoShape">
              <a:avLst/>
            </a:prstTxWarp>
          </a:bodyPr>
          <a:lstStyle>
            <a:lvl1pPr algn="l" defTabSz="4033838">
              <a:defRPr sz="5300">
                <a:latin typeface="Arial" charset="0"/>
                <a:cs typeface="Arial" charset="0"/>
              </a:defRPr>
            </a:lvl1pPr>
          </a:lstStyle>
          <a:p>
            <a:pPr>
              <a:defRPr/>
            </a:pPr>
            <a:endParaRPr lang="fr-FR"/>
          </a:p>
        </p:txBody>
      </p:sp>
      <p:sp>
        <p:nvSpPr>
          <p:cNvPr id="3079" name="Rectangle 7"/>
          <p:cNvSpPr>
            <a:spLocks noGrp="1" noChangeArrowheads="1"/>
          </p:cNvSpPr>
          <p:nvPr>
            <p:ph type="sldNum" sz="quarter" idx="5"/>
          </p:nvPr>
        </p:nvSpPr>
        <p:spPr bwMode="auto">
          <a:xfrm>
            <a:off x="16683038" y="39057263"/>
            <a:ext cx="12766675" cy="2057400"/>
          </a:xfrm>
          <a:prstGeom prst="rect">
            <a:avLst/>
          </a:prstGeom>
          <a:noFill/>
          <a:ln w="9525">
            <a:noFill/>
            <a:miter lim="800000"/>
            <a:headEnd/>
            <a:tailEnd/>
          </a:ln>
          <a:effectLst/>
        </p:spPr>
        <p:txBody>
          <a:bodyPr vert="horz" wrap="square" lIns="403196" tIns="201599" rIns="403196" bIns="201599" numCol="1" anchor="b" anchorCtr="0" compatLnSpc="1">
            <a:prstTxWarp prst="textNoShape">
              <a:avLst/>
            </a:prstTxWarp>
          </a:bodyPr>
          <a:lstStyle>
            <a:lvl1pPr algn="r" defTabSz="4033838">
              <a:defRPr sz="5300">
                <a:latin typeface="Arial" charset="0"/>
                <a:cs typeface="Arial" charset="0"/>
              </a:defRPr>
            </a:lvl1pPr>
          </a:lstStyle>
          <a:p>
            <a:pPr>
              <a:defRPr/>
            </a:pPr>
            <a:fld id="{7258E937-7C4E-4211-91D5-CD230BC7869B}" type="slidenum">
              <a:rPr lang="ar-DZ"/>
              <a:pPr>
                <a:defRPr/>
              </a:pPr>
              <a:t>‹N°›</a:t>
            </a:fld>
            <a:endParaRPr 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p:spPr>
        <p:txBody>
          <a:bodyPr/>
          <a:lstStyle/>
          <a:p>
            <a:fld id="{2D86922F-DF5B-4C90-B942-D119FA97B5AF}" type="slidenum">
              <a:rPr lang="ar-DZ" smtClean="0"/>
              <a:pPr/>
              <a:t>1</a:t>
            </a:fld>
            <a:endParaRPr lang="fr-FR" smtClean="0"/>
          </a:p>
        </p:txBody>
      </p:sp>
      <p:sp>
        <p:nvSpPr>
          <p:cNvPr id="4099" name="Rectangle 2"/>
          <p:cNvSpPr>
            <a:spLocks noGrp="1" noRot="1" noChangeAspect="1" noChangeArrowheads="1" noTextEdit="1"/>
          </p:cNvSpPr>
          <p:nvPr>
            <p:ph type="sldImg"/>
          </p:nvPr>
        </p:nvSpPr>
        <p:spPr>
          <a:ln/>
        </p:spPr>
      </p:sp>
      <p:sp>
        <p:nvSpPr>
          <p:cNvPr id="41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62188" y="12915900"/>
            <a:ext cx="25647650" cy="89122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525963" y="23561675"/>
            <a:ext cx="21120100" cy="1062513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500EA19E-E9E7-48BC-A667-F16AABE453B6}" type="slidenum">
              <a:rPr lang="ar-DZ"/>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CF9EA25D-C294-4B6D-9CE4-E1D618B1527A}" type="slidenum">
              <a:rPr lang="ar-DZ"/>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875750" y="842963"/>
            <a:ext cx="6788150" cy="36298187"/>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508125" y="842963"/>
            <a:ext cx="20215225" cy="36298187"/>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5D6CC596-F5BD-4E5F-83FA-B432F30B81F0}" type="slidenum">
              <a:rPr lang="ar-DZ"/>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F5D015C-DC4C-4DF0-B2AC-6CBD6A1CF2B4}" type="slidenum">
              <a:rPr lang="ar-DZ"/>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82838" y="26717625"/>
            <a:ext cx="25646062" cy="82581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82838" y="17622838"/>
            <a:ext cx="25646062" cy="90947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893E563-4E69-4C8C-80B8-F6DDD3CA490E}" type="slidenum">
              <a:rPr lang="ar-DZ"/>
              <a:pPr>
                <a:defRPr/>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508125" y="9702800"/>
            <a:ext cx="13501688" cy="274383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5162213" y="9702800"/>
            <a:ext cx="13501687" cy="274383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F6B0AB58-79F0-4EA8-9428-F6C9A5ACC281}" type="slidenum">
              <a:rPr lang="ar-DZ"/>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508125" y="1665288"/>
            <a:ext cx="27155775" cy="6929437"/>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508125" y="9307513"/>
            <a:ext cx="13331825" cy="38782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508125" y="13185775"/>
            <a:ext cx="13331825" cy="239553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5327313" y="9307513"/>
            <a:ext cx="13336587" cy="38782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5327313" y="13185775"/>
            <a:ext cx="13336587" cy="239553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95DFBB03-BD7C-41A0-85BD-198A0F7AE580}" type="slidenum">
              <a:rPr lang="ar-DZ"/>
              <a:pPr>
                <a:defRP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070996C9-92AA-48B5-8C61-3D4D2627EC61}" type="slidenum">
              <a:rPr lang="ar-DZ"/>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F9E97C6E-D18F-4035-8270-69F2D2D056F3}" type="slidenum">
              <a:rPr lang="ar-DZ"/>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508125" y="1655763"/>
            <a:ext cx="9926638" cy="7045325"/>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11796713" y="1655763"/>
            <a:ext cx="16867187" cy="354853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508125" y="8701088"/>
            <a:ext cx="9926638" cy="284400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F759796E-43A7-4CB4-BD53-FB43A5BA838A}" type="slidenum">
              <a:rPr lang="ar-DZ"/>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913438" y="29105225"/>
            <a:ext cx="18103850" cy="3435350"/>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913438" y="3714750"/>
            <a:ext cx="18103850" cy="249475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5913438" y="32540575"/>
            <a:ext cx="18103850" cy="48799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B76258A5-232B-48B7-83CC-DA9DD3133CFD}" type="slidenum">
              <a:rPr lang="ar-DZ"/>
              <a:pPr>
                <a:defRP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08125" y="842963"/>
            <a:ext cx="27155775" cy="762000"/>
          </a:xfrm>
          <a:prstGeom prst="rect">
            <a:avLst/>
          </a:prstGeom>
          <a:noFill/>
          <a:ln w="9525">
            <a:noFill/>
            <a:miter lim="800000"/>
            <a:headEnd/>
            <a:tailEnd/>
          </a:ln>
        </p:spPr>
        <p:txBody>
          <a:bodyPr vert="horz" wrap="square" lIns="408149" tIns="204074" rIns="408149" bIns="204074" numCol="1" anchor="ctr" anchorCtr="0" compatLnSpc="1">
            <a:prstTxWarp prst="textNoShape">
              <a:avLst/>
            </a:prstTxWarp>
          </a:bodyPr>
          <a:lstStyle/>
          <a:p>
            <a:pPr lvl="0"/>
            <a:r>
              <a:rPr lang="fr-FR" smtClean="0"/>
              <a:t>journées d’étude et de sensibilisation sur la quantification du sable en transit éolien et sur la lutte contre l’ensablement </a:t>
            </a:r>
          </a:p>
        </p:txBody>
      </p:sp>
      <p:sp>
        <p:nvSpPr>
          <p:cNvPr id="1027" name="Rectangle 3"/>
          <p:cNvSpPr>
            <a:spLocks noGrp="1" noChangeArrowheads="1"/>
          </p:cNvSpPr>
          <p:nvPr>
            <p:ph type="body" idx="1"/>
          </p:nvPr>
        </p:nvSpPr>
        <p:spPr bwMode="auto">
          <a:xfrm>
            <a:off x="1508125" y="9702800"/>
            <a:ext cx="27155775" cy="27438350"/>
          </a:xfrm>
          <a:prstGeom prst="rect">
            <a:avLst/>
          </a:prstGeom>
          <a:noFill/>
          <a:ln w="9525">
            <a:noFill/>
            <a:miter lim="800000"/>
            <a:headEnd/>
            <a:tailEnd/>
          </a:ln>
        </p:spPr>
        <p:txBody>
          <a:bodyPr vert="horz" wrap="square" lIns="408149" tIns="204074" rIns="408149" bIns="204074"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028" name="Rectangle 4"/>
          <p:cNvSpPr>
            <a:spLocks noGrp="1" noChangeArrowheads="1"/>
          </p:cNvSpPr>
          <p:nvPr>
            <p:ph type="dt" sz="half" idx="2"/>
          </p:nvPr>
        </p:nvSpPr>
        <p:spPr bwMode="auto">
          <a:xfrm>
            <a:off x="1508125" y="37863463"/>
            <a:ext cx="7040563" cy="2887662"/>
          </a:xfrm>
          <a:prstGeom prst="rect">
            <a:avLst/>
          </a:prstGeom>
          <a:noFill/>
          <a:ln w="9525">
            <a:noFill/>
            <a:miter lim="800000"/>
            <a:headEnd/>
            <a:tailEnd/>
          </a:ln>
          <a:effectLst/>
        </p:spPr>
        <p:txBody>
          <a:bodyPr vert="horz" wrap="square" lIns="408149" tIns="204074" rIns="408149" bIns="204074" numCol="1" anchor="t" anchorCtr="0" compatLnSpc="1">
            <a:prstTxWarp prst="textNoShape">
              <a:avLst/>
            </a:prstTxWarp>
          </a:bodyPr>
          <a:lstStyle>
            <a:lvl1pPr algn="l">
              <a:defRPr sz="6300">
                <a:latin typeface="Arial" charset="0"/>
                <a:cs typeface="Arial" charset="0"/>
              </a:defRPr>
            </a:lvl1pPr>
          </a:lstStyle>
          <a:p>
            <a:pPr>
              <a:defRPr/>
            </a:pPr>
            <a:endParaRPr lang="fr-FR"/>
          </a:p>
        </p:txBody>
      </p:sp>
      <p:sp>
        <p:nvSpPr>
          <p:cNvPr id="1029" name="Rectangle 5"/>
          <p:cNvSpPr>
            <a:spLocks noGrp="1" noChangeArrowheads="1"/>
          </p:cNvSpPr>
          <p:nvPr>
            <p:ph type="ftr" sz="quarter" idx="3"/>
          </p:nvPr>
        </p:nvSpPr>
        <p:spPr bwMode="auto">
          <a:xfrm>
            <a:off x="10306050" y="37863463"/>
            <a:ext cx="9559925" cy="2887662"/>
          </a:xfrm>
          <a:prstGeom prst="rect">
            <a:avLst/>
          </a:prstGeom>
          <a:noFill/>
          <a:ln w="9525">
            <a:noFill/>
            <a:miter lim="800000"/>
            <a:headEnd/>
            <a:tailEnd/>
          </a:ln>
          <a:effectLst/>
        </p:spPr>
        <p:txBody>
          <a:bodyPr vert="horz" wrap="square" lIns="408149" tIns="204074" rIns="408149" bIns="204074" numCol="1" anchor="t" anchorCtr="0" compatLnSpc="1">
            <a:prstTxWarp prst="textNoShape">
              <a:avLst/>
            </a:prstTxWarp>
          </a:bodyPr>
          <a:lstStyle>
            <a:lvl1pPr algn="ctr">
              <a:defRPr sz="6300">
                <a:latin typeface="Arial" charset="0"/>
                <a:cs typeface="Arial" charset="0"/>
              </a:defRPr>
            </a:lvl1pPr>
          </a:lstStyle>
          <a:p>
            <a:pPr>
              <a:defRPr/>
            </a:pPr>
            <a:endParaRPr lang="fr-FR"/>
          </a:p>
        </p:txBody>
      </p:sp>
      <p:sp>
        <p:nvSpPr>
          <p:cNvPr id="1030" name="Rectangle 6"/>
          <p:cNvSpPr>
            <a:spLocks noGrp="1" noChangeArrowheads="1"/>
          </p:cNvSpPr>
          <p:nvPr>
            <p:ph type="sldNum" sz="quarter" idx="4"/>
          </p:nvPr>
        </p:nvSpPr>
        <p:spPr bwMode="auto">
          <a:xfrm>
            <a:off x="21623338" y="37863463"/>
            <a:ext cx="7040562" cy="2887662"/>
          </a:xfrm>
          <a:prstGeom prst="rect">
            <a:avLst/>
          </a:prstGeom>
          <a:noFill/>
          <a:ln w="9525">
            <a:noFill/>
            <a:miter lim="800000"/>
            <a:headEnd/>
            <a:tailEnd/>
          </a:ln>
          <a:effectLst/>
        </p:spPr>
        <p:txBody>
          <a:bodyPr vert="horz" wrap="square" lIns="408149" tIns="204074" rIns="408149" bIns="204074" numCol="1" anchor="t" anchorCtr="0" compatLnSpc="1">
            <a:prstTxWarp prst="textNoShape">
              <a:avLst/>
            </a:prstTxWarp>
          </a:bodyPr>
          <a:lstStyle>
            <a:lvl1pPr algn="r">
              <a:defRPr sz="6300">
                <a:latin typeface="Arial" charset="0"/>
                <a:cs typeface="Arial" charset="0"/>
              </a:defRPr>
            </a:lvl1pPr>
          </a:lstStyle>
          <a:p>
            <a:pPr>
              <a:defRPr/>
            </a:pPr>
            <a:fld id="{1984C0D3-040A-4067-A5E4-B4AFC7F41A18}" type="slidenum">
              <a:rPr lang="ar-DZ"/>
              <a:pPr>
                <a:defRPr/>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081463" rtl="0" eaLnBrk="0" fontAlgn="base" hangingPunct="0">
        <a:spcBef>
          <a:spcPct val="0"/>
        </a:spcBef>
        <a:spcAft>
          <a:spcPct val="0"/>
        </a:spcAft>
        <a:defRPr sz="3200">
          <a:solidFill>
            <a:srgbClr val="000000"/>
          </a:solidFill>
          <a:latin typeface="+mj-lt"/>
          <a:ea typeface="+mj-ea"/>
          <a:cs typeface="+mj-cs"/>
        </a:defRPr>
      </a:lvl1pPr>
      <a:lvl2pPr algn="ctr" defTabSz="4081463" rtl="0" eaLnBrk="0" fontAlgn="base" hangingPunct="0">
        <a:spcBef>
          <a:spcPct val="0"/>
        </a:spcBef>
        <a:spcAft>
          <a:spcPct val="0"/>
        </a:spcAft>
        <a:defRPr sz="3200">
          <a:solidFill>
            <a:srgbClr val="000000"/>
          </a:solidFill>
          <a:latin typeface="Arial" charset="0"/>
          <a:cs typeface="Arial" charset="0"/>
        </a:defRPr>
      </a:lvl2pPr>
      <a:lvl3pPr algn="ctr" defTabSz="4081463" rtl="0" eaLnBrk="0" fontAlgn="base" hangingPunct="0">
        <a:spcBef>
          <a:spcPct val="0"/>
        </a:spcBef>
        <a:spcAft>
          <a:spcPct val="0"/>
        </a:spcAft>
        <a:defRPr sz="3200">
          <a:solidFill>
            <a:srgbClr val="000000"/>
          </a:solidFill>
          <a:latin typeface="Arial" charset="0"/>
          <a:cs typeface="Arial" charset="0"/>
        </a:defRPr>
      </a:lvl3pPr>
      <a:lvl4pPr algn="ctr" defTabSz="4081463" rtl="0" eaLnBrk="0" fontAlgn="base" hangingPunct="0">
        <a:spcBef>
          <a:spcPct val="0"/>
        </a:spcBef>
        <a:spcAft>
          <a:spcPct val="0"/>
        </a:spcAft>
        <a:defRPr sz="3200">
          <a:solidFill>
            <a:srgbClr val="000000"/>
          </a:solidFill>
          <a:latin typeface="Arial" charset="0"/>
          <a:cs typeface="Arial" charset="0"/>
        </a:defRPr>
      </a:lvl4pPr>
      <a:lvl5pPr algn="ctr" defTabSz="4081463" rtl="0" eaLnBrk="0" fontAlgn="base" hangingPunct="0">
        <a:spcBef>
          <a:spcPct val="0"/>
        </a:spcBef>
        <a:spcAft>
          <a:spcPct val="0"/>
        </a:spcAft>
        <a:defRPr sz="3200">
          <a:solidFill>
            <a:srgbClr val="000000"/>
          </a:solidFill>
          <a:latin typeface="Arial" charset="0"/>
          <a:cs typeface="Arial" charset="0"/>
        </a:defRPr>
      </a:lvl5pPr>
      <a:lvl6pPr marL="457200" algn="ctr" defTabSz="4081463" rtl="0" fontAlgn="base">
        <a:spcBef>
          <a:spcPct val="0"/>
        </a:spcBef>
        <a:spcAft>
          <a:spcPct val="0"/>
        </a:spcAft>
        <a:defRPr sz="3200">
          <a:solidFill>
            <a:srgbClr val="000000"/>
          </a:solidFill>
          <a:latin typeface="Arial" charset="0"/>
          <a:cs typeface="Arial" charset="0"/>
        </a:defRPr>
      </a:lvl6pPr>
      <a:lvl7pPr marL="914400" algn="ctr" defTabSz="4081463" rtl="0" fontAlgn="base">
        <a:spcBef>
          <a:spcPct val="0"/>
        </a:spcBef>
        <a:spcAft>
          <a:spcPct val="0"/>
        </a:spcAft>
        <a:defRPr sz="3200">
          <a:solidFill>
            <a:srgbClr val="000000"/>
          </a:solidFill>
          <a:latin typeface="Arial" charset="0"/>
          <a:cs typeface="Arial" charset="0"/>
        </a:defRPr>
      </a:lvl7pPr>
      <a:lvl8pPr marL="1371600" algn="ctr" defTabSz="4081463" rtl="0" fontAlgn="base">
        <a:spcBef>
          <a:spcPct val="0"/>
        </a:spcBef>
        <a:spcAft>
          <a:spcPct val="0"/>
        </a:spcAft>
        <a:defRPr sz="3200">
          <a:solidFill>
            <a:srgbClr val="000000"/>
          </a:solidFill>
          <a:latin typeface="Arial" charset="0"/>
          <a:cs typeface="Arial" charset="0"/>
        </a:defRPr>
      </a:lvl8pPr>
      <a:lvl9pPr marL="1828800" algn="ctr" defTabSz="4081463" rtl="0" fontAlgn="base">
        <a:spcBef>
          <a:spcPct val="0"/>
        </a:spcBef>
        <a:spcAft>
          <a:spcPct val="0"/>
        </a:spcAft>
        <a:defRPr sz="3200">
          <a:solidFill>
            <a:srgbClr val="000000"/>
          </a:solidFill>
          <a:latin typeface="Arial" charset="0"/>
          <a:cs typeface="Arial" charset="0"/>
        </a:defRPr>
      </a:lvl9pPr>
    </p:titleStyle>
    <p:bodyStyle>
      <a:lvl1pPr marL="1531938" indent="-1531938" algn="l" defTabSz="4081463" rtl="0" eaLnBrk="0" fontAlgn="base" hangingPunct="0">
        <a:spcBef>
          <a:spcPct val="20000"/>
        </a:spcBef>
        <a:spcAft>
          <a:spcPct val="0"/>
        </a:spcAft>
        <a:buChar char="•"/>
        <a:defRPr sz="14200">
          <a:solidFill>
            <a:schemeClr val="tx1"/>
          </a:solidFill>
          <a:latin typeface="+mn-lt"/>
          <a:ea typeface="+mn-ea"/>
          <a:cs typeface="+mn-cs"/>
        </a:defRPr>
      </a:lvl1pPr>
      <a:lvl2pPr marL="3314700" indent="-1273175" algn="l" defTabSz="4081463" rtl="0" eaLnBrk="0" fontAlgn="base" hangingPunct="0">
        <a:spcBef>
          <a:spcPct val="20000"/>
        </a:spcBef>
        <a:spcAft>
          <a:spcPct val="0"/>
        </a:spcAft>
        <a:buChar char="–"/>
        <a:defRPr sz="12500">
          <a:solidFill>
            <a:schemeClr val="tx1"/>
          </a:solidFill>
          <a:latin typeface="+mn-lt"/>
          <a:cs typeface="+mn-cs"/>
        </a:defRPr>
      </a:lvl2pPr>
      <a:lvl3pPr marL="5102225" indent="-1020763" algn="l" defTabSz="4081463" rtl="0" eaLnBrk="0" fontAlgn="base" hangingPunct="0">
        <a:spcBef>
          <a:spcPct val="20000"/>
        </a:spcBef>
        <a:spcAft>
          <a:spcPct val="0"/>
        </a:spcAft>
        <a:buChar char="•"/>
        <a:defRPr sz="10700">
          <a:solidFill>
            <a:schemeClr val="tx1"/>
          </a:solidFill>
          <a:latin typeface="+mn-lt"/>
          <a:cs typeface="+mn-cs"/>
        </a:defRPr>
      </a:lvl3pPr>
      <a:lvl4pPr marL="7145338" indent="-1022350" algn="l" defTabSz="4081463" rtl="0" eaLnBrk="0" fontAlgn="base" hangingPunct="0">
        <a:spcBef>
          <a:spcPct val="20000"/>
        </a:spcBef>
        <a:spcAft>
          <a:spcPct val="0"/>
        </a:spcAft>
        <a:buChar char="–"/>
        <a:defRPr sz="9000">
          <a:solidFill>
            <a:schemeClr val="tx1"/>
          </a:solidFill>
          <a:latin typeface="+mn-lt"/>
          <a:cs typeface="+mn-cs"/>
        </a:defRPr>
      </a:lvl4pPr>
      <a:lvl5pPr marL="9183688" indent="-1020763" algn="l" defTabSz="4081463" rtl="0" eaLnBrk="0" fontAlgn="base" hangingPunct="0">
        <a:spcBef>
          <a:spcPct val="20000"/>
        </a:spcBef>
        <a:spcAft>
          <a:spcPct val="0"/>
        </a:spcAft>
        <a:buChar char="»"/>
        <a:defRPr sz="9000">
          <a:solidFill>
            <a:schemeClr val="tx1"/>
          </a:solidFill>
          <a:latin typeface="+mn-lt"/>
          <a:cs typeface="+mn-cs"/>
        </a:defRPr>
      </a:lvl5pPr>
      <a:lvl6pPr marL="9640888" indent="-1020763" algn="l" defTabSz="4081463" rtl="0" fontAlgn="base">
        <a:spcBef>
          <a:spcPct val="20000"/>
        </a:spcBef>
        <a:spcAft>
          <a:spcPct val="0"/>
        </a:spcAft>
        <a:buChar char="»"/>
        <a:defRPr sz="9000">
          <a:solidFill>
            <a:schemeClr val="tx1"/>
          </a:solidFill>
          <a:latin typeface="+mn-lt"/>
          <a:cs typeface="+mn-cs"/>
        </a:defRPr>
      </a:lvl6pPr>
      <a:lvl7pPr marL="10098088" indent="-1020763" algn="l" defTabSz="4081463" rtl="0" fontAlgn="base">
        <a:spcBef>
          <a:spcPct val="20000"/>
        </a:spcBef>
        <a:spcAft>
          <a:spcPct val="0"/>
        </a:spcAft>
        <a:buChar char="»"/>
        <a:defRPr sz="9000">
          <a:solidFill>
            <a:schemeClr val="tx1"/>
          </a:solidFill>
          <a:latin typeface="+mn-lt"/>
          <a:cs typeface="+mn-cs"/>
        </a:defRPr>
      </a:lvl7pPr>
      <a:lvl8pPr marL="10555288" indent="-1020763" algn="l" defTabSz="4081463" rtl="0" fontAlgn="base">
        <a:spcBef>
          <a:spcPct val="20000"/>
        </a:spcBef>
        <a:spcAft>
          <a:spcPct val="0"/>
        </a:spcAft>
        <a:buChar char="»"/>
        <a:defRPr sz="9000">
          <a:solidFill>
            <a:schemeClr val="tx1"/>
          </a:solidFill>
          <a:latin typeface="+mn-lt"/>
          <a:cs typeface="+mn-cs"/>
        </a:defRPr>
      </a:lvl8pPr>
      <a:lvl9pPr marL="11012488" indent="-1020763" algn="l" defTabSz="4081463" rtl="0" fontAlgn="base">
        <a:spcBef>
          <a:spcPct val="20000"/>
        </a:spcBef>
        <a:spcAft>
          <a:spcPct val="0"/>
        </a:spcAft>
        <a:buChar char="»"/>
        <a:defRPr sz="9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144"/>
          <p:cNvSpPr txBox="1">
            <a:spLocks noChangeArrowheads="1"/>
          </p:cNvSpPr>
          <p:nvPr/>
        </p:nvSpPr>
        <p:spPr bwMode="auto">
          <a:xfrm>
            <a:off x="9128125" y="4302125"/>
            <a:ext cx="12822238" cy="1295400"/>
          </a:xfrm>
          <a:prstGeom prst="rect">
            <a:avLst/>
          </a:prstGeom>
          <a:noFill/>
          <a:ln w="9525" algn="ctr">
            <a:noFill/>
            <a:miter lim="800000"/>
            <a:headEnd/>
            <a:tailEnd/>
          </a:ln>
        </p:spPr>
        <p:txBody>
          <a:bodyPr>
            <a:spAutoFit/>
          </a:bodyPr>
          <a:lstStyle/>
          <a:p>
            <a:pPr algn="ctr" defTabSz="4081463"/>
            <a:endParaRPr lang="en-US" sz="7900"/>
          </a:p>
        </p:txBody>
      </p:sp>
      <p:sp>
        <p:nvSpPr>
          <p:cNvPr id="2052" name="Rectangle 4"/>
          <p:cNvSpPr>
            <a:spLocks noChangeArrowheads="1"/>
          </p:cNvSpPr>
          <p:nvPr/>
        </p:nvSpPr>
        <p:spPr bwMode="auto">
          <a:xfrm>
            <a:off x="0" y="2786063"/>
            <a:ext cx="28695650" cy="3321050"/>
          </a:xfrm>
          <a:prstGeom prst="rect">
            <a:avLst/>
          </a:prstGeom>
          <a:gradFill>
            <a:gsLst>
              <a:gs pos="0">
                <a:srgbClr val="10C7DA"/>
              </a:gs>
              <a:gs pos="100000">
                <a:srgbClr val="FFFFFF"/>
              </a:gs>
            </a:gsLst>
            <a:lin ang="0" scaled="1"/>
          </a:gradFill>
          <a:ln w="76200" cmpd="tri">
            <a:noFill/>
            <a:miter lim="800000"/>
            <a:headEnd/>
            <a:tailEnd/>
          </a:ln>
          <a:effectLst>
            <a:prstShdw prst="shdw17" dist="17961" dir="2700000">
              <a:srgbClr val="FFE2C5">
                <a:gamma/>
                <a:shade val="60000"/>
                <a:invGamma/>
              </a:srgbClr>
            </a:prstShdw>
          </a:effectLst>
        </p:spPr>
        <p:txBody>
          <a:bodyPr lIns="91432" tIns="45717" rIns="91432" bIns="45717" anchor="ctr">
            <a:spAutoFit/>
          </a:bodyPr>
          <a:lstStyle/>
          <a:p>
            <a:pPr algn="ctr">
              <a:defRPr/>
            </a:pPr>
            <a:r>
              <a:rPr lang="fr-FR" sz="4400" b="1" dirty="0">
                <a:solidFill>
                  <a:schemeClr val="tx1">
                    <a:lumMod val="95000"/>
                    <a:lumOff val="5000"/>
                  </a:schemeClr>
                </a:solidFill>
              </a:rPr>
              <a:t>Aptitude des eaux usées </a:t>
            </a:r>
            <a:r>
              <a:rPr lang="fr-FR" sz="4400" b="1" dirty="0" err="1">
                <a:solidFill>
                  <a:schemeClr val="tx1">
                    <a:lumMod val="95000"/>
                    <a:lumOff val="5000"/>
                  </a:schemeClr>
                </a:solidFill>
              </a:rPr>
              <a:t>traitéesde</a:t>
            </a:r>
            <a:r>
              <a:rPr lang="fr-FR" sz="4400" b="1" dirty="0">
                <a:solidFill>
                  <a:schemeClr val="tx1">
                    <a:lumMod val="95000"/>
                    <a:lumOff val="5000"/>
                  </a:schemeClr>
                </a:solidFill>
              </a:rPr>
              <a:t> la ville </a:t>
            </a:r>
            <a:r>
              <a:rPr lang="fr-FR" sz="4400" b="1" dirty="0" err="1">
                <a:solidFill>
                  <a:schemeClr val="tx1">
                    <a:lumMod val="95000"/>
                    <a:lumOff val="5000"/>
                  </a:schemeClr>
                </a:solidFill>
              </a:rPr>
              <a:t>de’ouaregla</a:t>
            </a:r>
            <a:r>
              <a:rPr lang="fr-FR" sz="4400" b="1" dirty="0">
                <a:solidFill>
                  <a:schemeClr val="tx1">
                    <a:lumMod val="95000"/>
                    <a:lumOff val="5000"/>
                  </a:schemeClr>
                </a:solidFill>
              </a:rPr>
              <a:t> à l’irrigation</a:t>
            </a:r>
          </a:p>
          <a:p>
            <a:pPr>
              <a:defRPr/>
            </a:pPr>
            <a:endParaRPr lang="fr-FR" sz="4000" dirty="0"/>
          </a:p>
          <a:p>
            <a:pPr algn="ctr">
              <a:defRPr/>
            </a:pPr>
            <a:endParaRPr lang="fr-FR" sz="4000" dirty="0"/>
          </a:p>
          <a:p>
            <a:pPr algn="ctr" rtl="1">
              <a:spcBef>
                <a:spcPct val="30000"/>
              </a:spcBef>
              <a:spcAft>
                <a:spcPct val="30000"/>
              </a:spcAft>
              <a:tabLst>
                <a:tab pos="514350" algn="l"/>
              </a:tabLst>
              <a:defRPr/>
            </a:pPr>
            <a:endParaRPr lang="fr-FR" sz="6600" b="1" i="1" dirty="0">
              <a:solidFill>
                <a:srgbClr val="0000FF"/>
              </a:solidFill>
              <a:effectLst>
                <a:outerShdw blurRad="38100" dist="38100" dir="2700000" algn="tl">
                  <a:srgbClr val="000000"/>
                </a:outerShdw>
              </a:effectLst>
            </a:endParaRPr>
          </a:p>
        </p:txBody>
      </p:sp>
      <p:sp>
        <p:nvSpPr>
          <p:cNvPr id="2" name="Text Box 145"/>
          <p:cNvSpPr txBox="1">
            <a:spLocks noChangeArrowheads="1"/>
          </p:cNvSpPr>
          <p:nvPr/>
        </p:nvSpPr>
        <p:spPr bwMode="auto">
          <a:xfrm>
            <a:off x="5656263" y="3929063"/>
            <a:ext cx="19797712" cy="2738437"/>
          </a:xfrm>
          <a:prstGeom prst="rect">
            <a:avLst/>
          </a:prstGeom>
          <a:noFill/>
          <a:ln w="9525" algn="ctr">
            <a:noFill/>
            <a:miter lim="800000"/>
            <a:headEnd/>
            <a:tailEnd/>
          </a:ln>
        </p:spPr>
        <p:txBody>
          <a:bodyPr>
            <a:spAutoFit/>
          </a:bodyPr>
          <a:lstStyle/>
          <a:p>
            <a:pPr algn="ctr"/>
            <a:r>
              <a:rPr lang="fr-FR" sz="4400" b="1"/>
              <a:t>Gasmia attia</a:t>
            </a:r>
          </a:p>
          <a:p>
            <a:pPr algn="ctr"/>
            <a:endParaRPr lang="fr-FR" sz="4400" b="1">
              <a:solidFill>
                <a:schemeClr val="tx2"/>
              </a:solidFill>
            </a:endParaRPr>
          </a:p>
          <a:p>
            <a:pPr algn="ctr"/>
            <a:r>
              <a:rPr lang="fr-FR" sz="4400" b="1">
                <a:solidFill>
                  <a:schemeClr val="tx2"/>
                </a:solidFill>
              </a:rPr>
              <a:t>Encadrée par : M S.OUNOKI</a:t>
            </a:r>
          </a:p>
          <a:p>
            <a:pPr algn="ctr"/>
            <a:endParaRPr lang="fr-FR" sz="4000" b="1" u="sng">
              <a:solidFill>
                <a:srgbClr val="0000FF"/>
              </a:solidFill>
              <a:latin typeface="Times New Roman" pitchFamily="18" charset="0"/>
              <a:cs typeface="Times New Roman" pitchFamily="18" charset="0"/>
            </a:endParaRPr>
          </a:p>
        </p:txBody>
      </p:sp>
      <p:sp>
        <p:nvSpPr>
          <p:cNvPr id="2053" name="Text Box 827"/>
          <p:cNvSpPr txBox="1">
            <a:spLocks noChangeArrowheads="1"/>
          </p:cNvSpPr>
          <p:nvPr/>
        </p:nvSpPr>
        <p:spPr bwMode="auto">
          <a:xfrm>
            <a:off x="15446375" y="11355388"/>
            <a:ext cx="12788900" cy="442912"/>
          </a:xfrm>
          <a:prstGeom prst="rect">
            <a:avLst/>
          </a:prstGeom>
          <a:noFill/>
          <a:ln w="9525" algn="ctr">
            <a:noFill/>
            <a:miter lim="800000"/>
            <a:headEnd/>
            <a:tailEnd/>
          </a:ln>
        </p:spPr>
        <p:txBody>
          <a:bodyPr>
            <a:spAutoFit/>
          </a:bodyPr>
          <a:lstStyle/>
          <a:p>
            <a:pPr algn="just" defTabSz="4081463"/>
            <a:endParaRPr lang="en-US" sz="2300"/>
          </a:p>
        </p:txBody>
      </p:sp>
      <p:sp>
        <p:nvSpPr>
          <p:cNvPr id="2054" name="Text Box 1130"/>
          <p:cNvSpPr txBox="1">
            <a:spLocks noChangeArrowheads="1"/>
          </p:cNvSpPr>
          <p:nvPr/>
        </p:nvSpPr>
        <p:spPr bwMode="auto">
          <a:xfrm>
            <a:off x="2413000" y="7938"/>
            <a:ext cx="27060525" cy="892175"/>
          </a:xfrm>
          <a:prstGeom prst="rect">
            <a:avLst/>
          </a:prstGeom>
          <a:noFill/>
          <a:ln w="9525" algn="ctr">
            <a:noFill/>
            <a:miter lim="800000"/>
            <a:headEnd/>
            <a:tailEnd/>
          </a:ln>
        </p:spPr>
        <p:txBody>
          <a:bodyPr lIns="0">
            <a:spAutoFit/>
          </a:bodyPr>
          <a:lstStyle/>
          <a:p>
            <a:pPr algn="r" defTabSz="4081463"/>
            <a:endParaRPr lang="fr-FR" sz="2400" i="1">
              <a:solidFill>
                <a:srgbClr val="0000FF"/>
              </a:solidFill>
            </a:endParaRPr>
          </a:p>
          <a:p>
            <a:pPr algn="ctr" defTabSz="4081463"/>
            <a:r>
              <a:rPr lang="en-US" sz="2800" i="1">
                <a:solidFill>
                  <a:srgbClr val="CC3300"/>
                </a:solidFill>
              </a:rPr>
              <a:t>Université Kasdi Merbah, Ouargla				</a:t>
            </a:r>
            <a:r>
              <a:rPr lang="fr-FR" sz="2800" i="1">
                <a:solidFill>
                  <a:srgbClr val="CC3300"/>
                </a:solidFill>
              </a:rPr>
              <a:t>Doctoriales 21-21-22 avril 2014</a:t>
            </a:r>
          </a:p>
        </p:txBody>
      </p:sp>
      <p:sp>
        <p:nvSpPr>
          <p:cNvPr id="2055" name="Text Box 1135"/>
          <p:cNvSpPr txBox="1">
            <a:spLocks noChangeArrowheads="1"/>
          </p:cNvSpPr>
          <p:nvPr/>
        </p:nvSpPr>
        <p:spPr bwMode="auto">
          <a:xfrm>
            <a:off x="1476375" y="1851025"/>
            <a:ext cx="1584325" cy="1433513"/>
          </a:xfrm>
          <a:prstGeom prst="rect">
            <a:avLst/>
          </a:prstGeom>
          <a:noFill/>
          <a:ln w="9525" algn="ctr">
            <a:noFill/>
            <a:miter lim="800000"/>
            <a:headEnd/>
            <a:tailEnd/>
          </a:ln>
        </p:spPr>
        <p:txBody>
          <a:bodyPr>
            <a:spAutoFit/>
          </a:bodyPr>
          <a:lstStyle/>
          <a:p>
            <a:pPr algn="ctr" defTabSz="4081463">
              <a:spcBef>
                <a:spcPct val="50000"/>
              </a:spcBef>
            </a:pPr>
            <a:endParaRPr lang="en-US"/>
          </a:p>
        </p:txBody>
      </p:sp>
      <p:sp>
        <p:nvSpPr>
          <p:cNvPr id="2056" name="Line 1137"/>
          <p:cNvSpPr>
            <a:spLocks noChangeShapeType="1"/>
          </p:cNvSpPr>
          <p:nvPr/>
        </p:nvSpPr>
        <p:spPr bwMode="auto">
          <a:xfrm flipH="1">
            <a:off x="1044575" y="1635125"/>
            <a:ext cx="27974925" cy="0"/>
          </a:xfrm>
          <a:prstGeom prst="line">
            <a:avLst/>
          </a:prstGeom>
          <a:ln>
            <a:solidFill>
              <a:srgbClr val="10C7DA"/>
            </a:solidFill>
            <a:headEnd/>
            <a:tailEnd/>
          </a:ln>
        </p:spPr>
        <p:style>
          <a:lnRef idx="3">
            <a:schemeClr val="accent4"/>
          </a:lnRef>
          <a:fillRef idx="0">
            <a:schemeClr val="accent4"/>
          </a:fillRef>
          <a:effectRef idx="2">
            <a:schemeClr val="accent4"/>
          </a:effectRef>
          <a:fontRef idx="minor">
            <a:schemeClr val="tx1"/>
          </a:fontRef>
        </p:style>
        <p:txBody>
          <a:bodyPr/>
          <a:lstStyle/>
          <a:p>
            <a:pPr algn="ctr">
              <a:defRPr/>
            </a:pPr>
            <a:endParaRPr lang="fr-FR"/>
          </a:p>
        </p:txBody>
      </p:sp>
      <p:sp>
        <p:nvSpPr>
          <p:cNvPr id="2057" name="Rectangle 1138"/>
          <p:cNvSpPr>
            <a:spLocks noChangeArrowheads="1"/>
          </p:cNvSpPr>
          <p:nvPr/>
        </p:nvSpPr>
        <p:spPr bwMode="auto">
          <a:xfrm>
            <a:off x="1298575" y="6858000"/>
            <a:ext cx="25931813" cy="4464050"/>
          </a:xfrm>
          <a:prstGeom prst="rect">
            <a:avLst/>
          </a:prstGeom>
          <a:gradFill rotWithShape="1">
            <a:gsLst>
              <a:gs pos="0">
                <a:srgbClr val="10C7DA"/>
              </a:gs>
              <a:gs pos="100000">
                <a:schemeClr val="bg1"/>
              </a:gs>
            </a:gsLst>
            <a:lin ang="2700000" scaled="1"/>
          </a:gradFill>
          <a:ln w="9525" algn="ctr">
            <a:noFill/>
            <a:miter lim="800000"/>
            <a:headEnd/>
            <a:tailEnd/>
          </a:ln>
        </p:spPr>
        <p:txBody>
          <a:bodyPr anchor="ctr">
            <a:spAutoFit/>
          </a:bodyPr>
          <a:lstStyle/>
          <a:p>
            <a:pPr>
              <a:defRPr/>
            </a:pPr>
            <a:r>
              <a:rPr lang="fr-FR" altLang="zh-CN" sz="3600" b="1" i="1" dirty="0">
                <a:latin typeface="Times New Roman" pitchFamily="18" charset="0"/>
                <a:ea typeface="SimSun" pitchFamily="2" charset="-122"/>
              </a:rPr>
              <a:t>RÉSUMÉ </a:t>
            </a:r>
            <a:r>
              <a:rPr lang="fr-FR" sz="3600" b="1" dirty="0">
                <a:latin typeface="Times New Roman" pitchFamily="18" charset="0"/>
                <a:cs typeface="Times New Roman" pitchFamily="18" charset="0"/>
              </a:rPr>
              <a:t>:</a:t>
            </a:r>
          </a:p>
          <a:p>
            <a:pPr>
              <a:defRPr/>
            </a:pPr>
            <a:r>
              <a:rPr lang="fr-FR" sz="4400" b="1" dirty="0">
                <a:latin typeface="Times New Roman" pitchFamily="18" charset="0"/>
                <a:cs typeface="Times New Roman" pitchFamily="18" charset="0"/>
              </a:rPr>
              <a:t>Dans un étude en vas faire un  contrôle des </a:t>
            </a:r>
            <a:r>
              <a:rPr lang="fr-FR" sz="4400" b="1" dirty="0" err="1">
                <a:latin typeface="Times New Roman" pitchFamily="18" charset="0"/>
                <a:cs typeface="Times New Roman" pitchFamily="18" charset="0"/>
              </a:rPr>
              <a:t>qualitées</a:t>
            </a:r>
            <a:r>
              <a:rPr lang="fr-FR" sz="4400" b="1" dirty="0">
                <a:latin typeface="Times New Roman" pitchFamily="18" charset="0"/>
                <a:cs typeface="Times New Roman" pitchFamily="18" charset="0"/>
              </a:rPr>
              <a:t> des eaux usées (Physico - Chimique et </a:t>
            </a:r>
            <a:r>
              <a:rPr lang="fr-FR" sz="4400" b="1" dirty="0" err="1">
                <a:latin typeface="Times New Roman" pitchFamily="18" charset="0"/>
                <a:cs typeface="Times New Roman" pitchFamily="18" charset="0"/>
              </a:rPr>
              <a:t>bacterologique</a:t>
            </a:r>
            <a:r>
              <a:rPr lang="fr-FR" sz="4400" b="1" dirty="0">
                <a:latin typeface="Times New Roman" pitchFamily="18" charset="0"/>
                <a:cs typeface="Times New Roman" pitchFamily="18" charset="0"/>
              </a:rPr>
              <a:t>  ) dans l’entrée et la </a:t>
            </a:r>
            <a:r>
              <a:rPr lang="fr-FR" sz="4400" b="1" dirty="0" err="1">
                <a:latin typeface="Times New Roman" pitchFamily="18" charset="0"/>
                <a:cs typeface="Times New Roman" pitchFamily="18" charset="0"/>
              </a:rPr>
              <a:t>sortée</a:t>
            </a:r>
            <a:r>
              <a:rPr lang="fr-FR" sz="4400" b="1" dirty="0">
                <a:latin typeface="Times New Roman" pitchFamily="18" charset="0"/>
                <a:cs typeface="Times New Roman" pitchFamily="18" charset="0"/>
              </a:rPr>
              <a:t> dans la STEP de SAID OTBA D’ </a:t>
            </a:r>
            <a:r>
              <a:rPr lang="fr-FR" sz="4400" b="1" dirty="0" err="1">
                <a:latin typeface="Times New Roman" pitchFamily="18" charset="0"/>
                <a:cs typeface="Times New Roman" pitchFamily="18" charset="0"/>
              </a:rPr>
              <a:t>ouaregla</a:t>
            </a:r>
            <a:r>
              <a:rPr lang="fr-FR" sz="4400" b="1" dirty="0">
                <a:latin typeface="Times New Roman" pitchFamily="18" charset="0"/>
                <a:cs typeface="Times New Roman" pitchFamily="18" charset="0"/>
              </a:rPr>
              <a:t> par à pour les norme l’oms et l’</a:t>
            </a:r>
            <a:r>
              <a:rPr lang="fr-FR" sz="4400" b="1" dirty="0" err="1">
                <a:latin typeface="Times New Roman" pitchFamily="18" charset="0"/>
                <a:cs typeface="Times New Roman" pitchFamily="18" charset="0"/>
              </a:rPr>
              <a:t>usepa</a:t>
            </a:r>
            <a:r>
              <a:rPr lang="fr-FR" sz="4400" b="1" dirty="0">
                <a:latin typeface="Times New Roman" pitchFamily="18" charset="0"/>
                <a:cs typeface="Times New Roman" pitchFamily="18" charset="0"/>
              </a:rPr>
              <a:t> et norme ALG , et comment vous faire  la </a:t>
            </a:r>
            <a:r>
              <a:rPr lang="fr-FR" sz="4400" b="1" dirty="0" err="1">
                <a:latin typeface="Times New Roman" pitchFamily="18" charset="0"/>
                <a:cs typeface="Times New Roman" pitchFamily="18" charset="0"/>
              </a:rPr>
              <a:t>réglémentation</a:t>
            </a:r>
            <a:r>
              <a:rPr lang="fr-FR" sz="4400" b="1" dirty="0">
                <a:latin typeface="Times New Roman" pitchFamily="18" charset="0"/>
                <a:cs typeface="Times New Roman" pitchFamily="18" charset="0"/>
              </a:rPr>
              <a:t> de la réutilisation de cette eaux épurées en quelque usage. Dans un étude en réutilisée dans le </a:t>
            </a:r>
            <a:r>
              <a:rPr lang="fr-FR" sz="4400" b="1" dirty="0" err="1">
                <a:latin typeface="Times New Roman" pitchFamily="18" charset="0"/>
                <a:cs typeface="Times New Roman" pitchFamily="18" charset="0"/>
              </a:rPr>
              <a:t>dommaine</a:t>
            </a:r>
            <a:r>
              <a:rPr lang="fr-FR" sz="4400" b="1" dirty="0">
                <a:latin typeface="Times New Roman" pitchFamily="18" charset="0"/>
                <a:cs typeface="Times New Roman" pitchFamily="18" charset="0"/>
              </a:rPr>
              <a:t> d’irrigation</a:t>
            </a:r>
          </a:p>
          <a:p>
            <a:pPr>
              <a:lnSpc>
                <a:spcPct val="150000"/>
              </a:lnSpc>
              <a:defRPr/>
            </a:pPr>
            <a:r>
              <a:rPr lang="fr-FR" sz="4400" b="1" dirty="0">
                <a:latin typeface="Times New Roman" pitchFamily="18" charset="0"/>
                <a:cs typeface="Times New Roman" pitchFamily="18" charset="0"/>
              </a:rPr>
              <a:t>Mots-clés :</a:t>
            </a:r>
            <a:r>
              <a:rPr lang="fr-FR" sz="4800" b="1" dirty="0">
                <a:latin typeface="+mj-lt"/>
                <a:cs typeface="Times New Roman" pitchFamily="18" charset="0"/>
              </a:rPr>
              <a:t>réutilisation</a:t>
            </a:r>
            <a:r>
              <a:rPr lang="fr-FR" sz="4400" dirty="0">
                <a:latin typeface="Times New Roman" pitchFamily="18" charset="0"/>
                <a:cs typeface="Times New Roman" pitchFamily="18" charset="0"/>
              </a:rPr>
              <a:t>, </a:t>
            </a:r>
            <a:r>
              <a:rPr lang="fr-FR" sz="4800" dirty="0" err="1">
                <a:latin typeface="+mj-lt"/>
                <a:cs typeface="Times New Roman" pitchFamily="18" charset="0"/>
              </a:rPr>
              <a:t>step</a:t>
            </a:r>
            <a:r>
              <a:rPr lang="fr-FR" sz="4800" dirty="0">
                <a:latin typeface="+mj-lt"/>
                <a:cs typeface="Times New Roman" pitchFamily="18" charset="0"/>
              </a:rPr>
              <a:t>, </a:t>
            </a:r>
            <a:r>
              <a:rPr lang="fr-FR" sz="4800" dirty="0" err="1">
                <a:latin typeface="+mj-lt"/>
                <a:cs typeface="Times New Roman" pitchFamily="18" charset="0"/>
              </a:rPr>
              <a:t>qualitée</a:t>
            </a:r>
            <a:r>
              <a:rPr lang="fr-FR" sz="4800" dirty="0">
                <a:latin typeface="+mj-lt"/>
                <a:cs typeface="Times New Roman" pitchFamily="18" charset="0"/>
              </a:rPr>
              <a:t> Physico- Chimique, </a:t>
            </a:r>
            <a:r>
              <a:rPr lang="fr-FR" sz="4800" dirty="0" err="1">
                <a:latin typeface="+mj-lt"/>
                <a:cs typeface="Times New Roman" pitchFamily="18" charset="0"/>
              </a:rPr>
              <a:t>qualitée</a:t>
            </a:r>
            <a:r>
              <a:rPr lang="fr-FR" sz="4800" dirty="0">
                <a:latin typeface="+mj-lt"/>
                <a:cs typeface="Times New Roman" pitchFamily="18" charset="0"/>
              </a:rPr>
              <a:t> micro biologique.</a:t>
            </a:r>
          </a:p>
        </p:txBody>
      </p:sp>
      <p:sp>
        <p:nvSpPr>
          <p:cNvPr id="2058" name="Line 1140"/>
          <p:cNvSpPr>
            <a:spLocks noChangeShapeType="1"/>
          </p:cNvSpPr>
          <p:nvPr/>
        </p:nvSpPr>
        <p:spPr bwMode="auto">
          <a:xfrm>
            <a:off x="1512888" y="6357938"/>
            <a:ext cx="27217687" cy="71437"/>
          </a:xfrm>
          <a:prstGeom prst="line">
            <a:avLst/>
          </a:prstGeom>
          <a:ln>
            <a:solidFill>
              <a:srgbClr val="10C7DA"/>
            </a:solidFill>
            <a:headEnd/>
            <a:tailEnd/>
          </a:ln>
        </p:spPr>
        <p:style>
          <a:lnRef idx="3">
            <a:schemeClr val="accent1"/>
          </a:lnRef>
          <a:fillRef idx="0">
            <a:schemeClr val="accent1"/>
          </a:fillRef>
          <a:effectRef idx="2">
            <a:schemeClr val="accent1"/>
          </a:effectRef>
          <a:fontRef idx="minor">
            <a:schemeClr val="tx1"/>
          </a:fontRef>
        </p:style>
        <p:txBody>
          <a:bodyPr/>
          <a:lstStyle/>
          <a:p>
            <a:pPr algn="ctr">
              <a:defRPr/>
            </a:pPr>
            <a:endParaRPr lang="fr-FR"/>
          </a:p>
        </p:txBody>
      </p:sp>
      <p:sp>
        <p:nvSpPr>
          <p:cNvPr id="2059" name="Rectangle 1143"/>
          <p:cNvSpPr>
            <a:spLocks noChangeArrowheads="1"/>
          </p:cNvSpPr>
          <p:nvPr/>
        </p:nvSpPr>
        <p:spPr bwMode="auto">
          <a:xfrm>
            <a:off x="655638" y="13073063"/>
            <a:ext cx="13033375" cy="16251237"/>
          </a:xfrm>
          <a:prstGeom prst="rect">
            <a:avLst/>
          </a:prstGeom>
          <a:noFill/>
          <a:ln w="9525" algn="ctr">
            <a:noFill/>
            <a:miter lim="800000"/>
            <a:headEnd/>
            <a:tailEnd/>
          </a:ln>
        </p:spPr>
        <p:txBody>
          <a:bodyPr>
            <a:spAutoFit/>
          </a:bodyPr>
          <a:lstStyle/>
          <a:p>
            <a:pPr defTabSz="4081463">
              <a:lnSpc>
                <a:spcPct val="150000"/>
              </a:lnSpc>
              <a:spcAft>
                <a:spcPct val="25000"/>
              </a:spcAft>
            </a:pPr>
            <a:r>
              <a:rPr lang="fr-FR" sz="4000" b="1">
                <a:solidFill>
                  <a:srgbClr val="CC3300"/>
                </a:solidFill>
                <a:latin typeface="Times New Roman" pitchFamily="18" charset="0"/>
              </a:rPr>
              <a:t>1.INTRODUCTION</a:t>
            </a:r>
          </a:p>
          <a:p>
            <a:pPr defTabSz="4081463">
              <a:lnSpc>
                <a:spcPct val="150000"/>
              </a:lnSpc>
              <a:spcAft>
                <a:spcPct val="25000"/>
              </a:spcAft>
            </a:pPr>
            <a:endParaRPr lang="fr-FR" sz="4000" b="1">
              <a:solidFill>
                <a:srgbClr val="CC3300"/>
              </a:solidFill>
              <a:latin typeface="Times New Roman" pitchFamily="18" charset="0"/>
            </a:endParaRPr>
          </a:p>
          <a:p>
            <a:pPr defTabSz="4081463">
              <a:lnSpc>
                <a:spcPct val="150000"/>
              </a:lnSpc>
              <a:spcAft>
                <a:spcPct val="25000"/>
              </a:spcAft>
            </a:pPr>
            <a:endParaRPr lang="fr-FR" sz="4000" b="1">
              <a:solidFill>
                <a:srgbClr val="CC3300"/>
              </a:solidFill>
              <a:latin typeface="Times New Roman" pitchFamily="18" charset="0"/>
            </a:endParaRPr>
          </a:p>
          <a:p>
            <a:pPr defTabSz="4081463">
              <a:lnSpc>
                <a:spcPct val="150000"/>
              </a:lnSpc>
              <a:spcAft>
                <a:spcPct val="25000"/>
              </a:spcAft>
            </a:pPr>
            <a:endParaRPr lang="fr-FR" sz="4000" b="1">
              <a:solidFill>
                <a:srgbClr val="CC3300"/>
              </a:solidFill>
              <a:latin typeface="Times New Roman" pitchFamily="18" charset="0"/>
            </a:endParaRPr>
          </a:p>
          <a:p>
            <a:pPr defTabSz="4081463">
              <a:lnSpc>
                <a:spcPct val="150000"/>
              </a:lnSpc>
              <a:spcAft>
                <a:spcPct val="25000"/>
              </a:spcAft>
            </a:pPr>
            <a:endParaRPr lang="fr-FR" sz="4000" b="1">
              <a:solidFill>
                <a:srgbClr val="CC3300"/>
              </a:solidFill>
              <a:latin typeface="Times New Roman" pitchFamily="18" charset="0"/>
            </a:endParaRPr>
          </a:p>
          <a:p>
            <a:pPr defTabSz="4081463">
              <a:lnSpc>
                <a:spcPct val="150000"/>
              </a:lnSpc>
              <a:spcAft>
                <a:spcPct val="25000"/>
              </a:spcAft>
            </a:pPr>
            <a:endParaRPr lang="fr-FR" sz="4000" b="1">
              <a:solidFill>
                <a:srgbClr val="CC3300"/>
              </a:solidFill>
              <a:latin typeface="Times New Roman" pitchFamily="18" charset="0"/>
            </a:endParaRPr>
          </a:p>
          <a:p>
            <a:pPr defTabSz="4081463">
              <a:lnSpc>
                <a:spcPct val="150000"/>
              </a:lnSpc>
              <a:spcAft>
                <a:spcPct val="25000"/>
              </a:spcAft>
            </a:pPr>
            <a:endParaRPr lang="fr-FR" sz="4000" b="1">
              <a:solidFill>
                <a:srgbClr val="CC3300"/>
              </a:solidFill>
              <a:latin typeface="Times New Roman" pitchFamily="18" charset="0"/>
            </a:endParaRPr>
          </a:p>
          <a:p>
            <a:pPr defTabSz="4081463">
              <a:lnSpc>
                <a:spcPct val="150000"/>
              </a:lnSpc>
              <a:spcAft>
                <a:spcPct val="25000"/>
              </a:spcAft>
            </a:pPr>
            <a:endParaRPr lang="fr-FR" sz="4000" b="1">
              <a:solidFill>
                <a:srgbClr val="CC3300"/>
              </a:solidFill>
              <a:latin typeface="Times New Roman" pitchFamily="18" charset="0"/>
            </a:endParaRPr>
          </a:p>
          <a:p>
            <a:pPr defTabSz="4081463">
              <a:lnSpc>
                <a:spcPct val="150000"/>
              </a:lnSpc>
              <a:spcAft>
                <a:spcPct val="25000"/>
              </a:spcAft>
            </a:pPr>
            <a:endParaRPr lang="fr-FR" sz="4000" b="1">
              <a:solidFill>
                <a:srgbClr val="CC3300"/>
              </a:solidFill>
              <a:latin typeface="Times New Roman" pitchFamily="18" charset="0"/>
            </a:endParaRPr>
          </a:p>
          <a:p>
            <a:pPr defTabSz="4081463">
              <a:spcAft>
                <a:spcPct val="25000"/>
              </a:spcAft>
            </a:pPr>
            <a:endParaRPr lang="fr-FR" sz="4000" b="1">
              <a:solidFill>
                <a:srgbClr val="CC3300"/>
              </a:solidFill>
              <a:latin typeface="Times New Roman" pitchFamily="18" charset="0"/>
            </a:endParaRPr>
          </a:p>
          <a:p>
            <a:pPr defTabSz="4081463">
              <a:spcAft>
                <a:spcPct val="25000"/>
              </a:spcAft>
            </a:pPr>
            <a:endParaRPr lang="fr-FR" sz="4000" b="1">
              <a:solidFill>
                <a:srgbClr val="CC3300"/>
              </a:solidFill>
              <a:latin typeface="Times New Roman" pitchFamily="18" charset="0"/>
            </a:endParaRPr>
          </a:p>
          <a:p>
            <a:pPr defTabSz="4081463">
              <a:spcAft>
                <a:spcPct val="25000"/>
              </a:spcAft>
            </a:pPr>
            <a:endParaRPr lang="fr-FR" sz="4000" b="1">
              <a:solidFill>
                <a:srgbClr val="CC3300"/>
              </a:solidFill>
              <a:latin typeface="Times New Roman" pitchFamily="18" charset="0"/>
            </a:endParaRPr>
          </a:p>
          <a:p>
            <a:pPr defTabSz="4081463">
              <a:spcAft>
                <a:spcPct val="25000"/>
              </a:spcAft>
            </a:pPr>
            <a:endParaRPr lang="fr-FR" sz="4000" b="1">
              <a:solidFill>
                <a:srgbClr val="CC3300"/>
              </a:solidFill>
              <a:latin typeface="Times New Roman" pitchFamily="18" charset="0"/>
            </a:endParaRPr>
          </a:p>
          <a:p>
            <a:pPr defTabSz="4081463">
              <a:spcAft>
                <a:spcPct val="25000"/>
              </a:spcAft>
            </a:pPr>
            <a:endParaRPr lang="fr-FR" sz="4000" b="1">
              <a:solidFill>
                <a:srgbClr val="CC3300"/>
              </a:solidFill>
              <a:latin typeface="Times New Roman" pitchFamily="18" charset="0"/>
            </a:endParaRPr>
          </a:p>
          <a:p>
            <a:pPr defTabSz="4081463">
              <a:spcAft>
                <a:spcPct val="25000"/>
              </a:spcAft>
            </a:pPr>
            <a:endParaRPr lang="fr-FR" sz="4000" b="1">
              <a:solidFill>
                <a:srgbClr val="CC3300"/>
              </a:solidFill>
              <a:latin typeface="Times New Roman" pitchFamily="18" charset="0"/>
            </a:endParaRPr>
          </a:p>
          <a:p>
            <a:pPr defTabSz="4081463">
              <a:spcAft>
                <a:spcPct val="25000"/>
              </a:spcAft>
            </a:pPr>
            <a:endParaRPr lang="fr-FR" sz="4000" b="1">
              <a:solidFill>
                <a:srgbClr val="CC3300"/>
              </a:solidFill>
              <a:latin typeface="Times New Roman" pitchFamily="18" charset="0"/>
            </a:endParaRPr>
          </a:p>
          <a:p>
            <a:pPr defTabSz="4081463">
              <a:spcAft>
                <a:spcPct val="25000"/>
              </a:spcAft>
            </a:pPr>
            <a:endParaRPr lang="fr-FR" sz="4000" b="1">
              <a:solidFill>
                <a:srgbClr val="CC3300"/>
              </a:solidFill>
              <a:latin typeface="Times New Roman" pitchFamily="18" charset="0"/>
            </a:endParaRPr>
          </a:p>
          <a:p>
            <a:pPr defTabSz="4081463">
              <a:spcAft>
                <a:spcPct val="25000"/>
              </a:spcAft>
            </a:pPr>
            <a:endParaRPr lang="fr-FR" sz="2000" b="1">
              <a:solidFill>
                <a:srgbClr val="CC3300"/>
              </a:solidFill>
              <a:latin typeface="Times New Roman" pitchFamily="18" charset="0"/>
            </a:endParaRPr>
          </a:p>
        </p:txBody>
      </p:sp>
      <p:sp>
        <p:nvSpPr>
          <p:cNvPr id="2060" name="Rectangle 1271"/>
          <p:cNvSpPr>
            <a:spLocks noChangeArrowheads="1"/>
          </p:cNvSpPr>
          <p:nvPr/>
        </p:nvSpPr>
        <p:spPr bwMode="auto">
          <a:xfrm>
            <a:off x="1370013" y="32148463"/>
            <a:ext cx="13320712" cy="641350"/>
          </a:xfrm>
          <a:prstGeom prst="rect">
            <a:avLst/>
          </a:prstGeom>
          <a:noFill/>
          <a:ln w="9525" algn="ctr">
            <a:noFill/>
            <a:miter lim="800000"/>
            <a:headEnd/>
            <a:tailEnd/>
          </a:ln>
        </p:spPr>
        <p:txBody>
          <a:bodyPr>
            <a:spAutoFit/>
          </a:bodyPr>
          <a:lstStyle/>
          <a:p>
            <a:pPr defTabSz="4081463"/>
            <a:r>
              <a:rPr lang="fr-FR" sz="3600">
                <a:latin typeface="Times New Roman" pitchFamily="18" charset="0"/>
              </a:rPr>
              <a:t> </a:t>
            </a:r>
          </a:p>
        </p:txBody>
      </p:sp>
      <p:sp>
        <p:nvSpPr>
          <p:cNvPr id="2061" name="Rectangle 1292"/>
          <p:cNvSpPr>
            <a:spLocks noChangeArrowheads="1"/>
          </p:cNvSpPr>
          <p:nvPr/>
        </p:nvSpPr>
        <p:spPr bwMode="auto">
          <a:xfrm>
            <a:off x="0" y="31648400"/>
            <a:ext cx="13493750" cy="14403388"/>
          </a:xfrm>
          <a:prstGeom prst="rect">
            <a:avLst/>
          </a:prstGeom>
          <a:noFill/>
          <a:ln w="9525" algn="ctr">
            <a:noFill/>
            <a:miter lim="800000"/>
            <a:headEnd/>
            <a:tailEnd/>
          </a:ln>
        </p:spPr>
        <p:txBody>
          <a:bodyPr>
            <a:spAutoFit/>
          </a:bodyPr>
          <a:lstStyle/>
          <a:p>
            <a:pPr algn="just" defTabSz="4081463">
              <a:defRPr/>
            </a:pPr>
            <a:r>
              <a:rPr lang="fr-FR" sz="4000" b="1" dirty="0">
                <a:solidFill>
                  <a:srgbClr val="CC3300"/>
                </a:solidFill>
                <a:latin typeface="Times New Roman" pitchFamily="18" charset="0"/>
              </a:rPr>
              <a:t>3.INTERPRETATION  ET DISCUSSIONS</a:t>
            </a:r>
          </a:p>
          <a:p>
            <a:pPr algn="just" defTabSz="4081463">
              <a:defRPr/>
            </a:pPr>
            <a:r>
              <a:rPr lang="fr-FR" sz="4800" spc="100" dirty="0">
                <a:latin typeface="Times New Roman" pitchFamily="18" charset="0"/>
                <a:cs typeface="Times New Roman" pitchFamily="18" charset="0"/>
              </a:rPr>
              <a:t>- La variation mensuelle de la DBO5 et de la DCO des eaux usées brutes dépend de la dilution ou de la concentration de la pollution des eaux selon  le débit rejeté qui est également influencé par les conditions</a:t>
            </a:r>
          </a:p>
          <a:p>
            <a:pPr algn="just" defTabSz="4081463">
              <a:defRPr/>
            </a:pPr>
            <a:r>
              <a:rPr lang="fr-FR" sz="4800" spc="100" dirty="0">
                <a:latin typeface="Times New Roman" pitchFamily="18" charset="0"/>
                <a:cs typeface="Times New Roman" pitchFamily="18" charset="0"/>
              </a:rPr>
              <a:t>climatologiques (la forte évaporation).</a:t>
            </a:r>
          </a:p>
          <a:p>
            <a:pPr algn="just" defTabSz="4081463">
              <a:defRPr/>
            </a:pPr>
            <a:r>
              <a:rPr lang="fr-FR" sz="4800" spc="100" dirty="0">
                <a:latin typeface="Times New Roman" pitchFamily="18" charset="0"/>
                <a:cs typeface="Times New Roman" pitchFamily="18" charset="0"/>
              </a:rPr>
              <a:t>- La diminution des teneurs en oxygène dissous indique la présence d’une activité bactérienne consommatrice de l’oxygène dissous et </a:t>
            </a:r>
            <a:r>
              <a:rPr lang="fr-FR" sz="4800" spc="100" dirty="0" err="1">
                <a:latin typeface="Times New Roman" pitchFamily="18" charset="0"/>
                <a:cs typeface="Times New Roman" pitchFamily="18" charset="0"/>
              </a:rPr>
              <a:t>ladiminution</a:t>
            </a:r>
            <a:r>
              <a:rPr lang="fr-FR" sz="4800" spc="100" dirty="0">
                <a:latin typeface="Times New Roman" pitchFamily="18" charset="0"/>
                <a:cs typeface="Times New Roman" pitchFamily="18" charset="0"/>
              </a:rPr>
              <a:t> de la capacité d’autoépuration de ces eaux.</a:t>
            </a:r>
          </a:p>
          <a:p>
            <a:pPr defTabSz="4081463">
              <a:defRPr/>
            </a:pPr>
            <a:endParaRPr lang="fr-FR" sz="4000" b="1" dirty="0">
              <a:solidFill>
                <a:srgbClr val="CC3300"/>
              </a:solidFill>
              <a:latin typeface="Times New Roman" pitchFamily="18" charset="0"/>
            </a:endParaRPr>
          </a:p>
          <a:p>
            <a:pPr algn="just" defTabSz="4081463">
              <a:defRPr/>
            </a:pPr>
            <a:endParaRPr lang="fr-FR" sz="4000" b="1" dirty="0">
              <a:solidFill>
                <a:srgbClr val="CC3300"/>
              </a:solidFill>
              <a:latin typeface="Times New Roman" pitchFamily="18" charset="0"/>
            </a:endParaRPr>
          </a:p>
          <a:p>
            <a:pPr algn="just" defTabSz="4081463">
              <a:defRPr/>
            </a:pPr>
            <a:endParaRPr lang="fr-FR" sz="4000" b="1" dirty="0">
              <a:solidFill>
                <a:srgbClr val="CC3300"/>
              </a:solidFill>
              <a:latin typeface="Times New Roman" pitchFamily="18" charset="0"/>
            </a:endParaRPr>
          </a:p>
          <a:p>
            <a:pPr algn="just" defTabSz="4081463">
              <a:defRPr/>
            </a:pPr>
            <a:endParaRPr lang="fr-FR" sz="4000" b="1" dirty="0">
              <a:solidFill>
                <a:srgbClr val="CC3300"/>
              </a:solidFill>
              <a:latin typeface="Times New Roman" pitchFamily="18" charset="0"/>
            </a:endParaRPr>
          </a:p>
          <a:p>
            <a:pPr algn="just" defTabSz="4081463">
              <a:defRPr/>
            </a:pPr>
            <a:endParaRPr lang="fr-FR" sz="4000" b="1" dirty="0">
              <a:solidFill>
                <a:srgbClr val="CC3300"/>
              </a:solidFill>
              <a:latin typeface="Times New Roman" pitchFamily="18" charset="0"/>
            </a:endParaRPr>
          </a:p>
          <a:p>
            <a:pPr algn="just" defTabSz="4081463">
              <a:defRPr/>
            </a:pPr>
            <a:endParaRPr lang="fr-FR" sz="4000" b="1" dirty="0">
              <a:solidFill>
                <a:srgbClr val="CC3300"/>
              </a:solidFill>
              <a:latin typeface="Times New Roman" pitchFamily="18" charset="0"/>
            </a:endParaRPr>
          </a:p>
          <a:p>
            <a:pPr algn="just" defTabSz="4081463">
              <a:defRPr/>
            </a:pPr>
            <a:endParaRPr lang="fr-FR" sz="4000" b="1" dirty="0">
              <a:solidFill>
                <a:srgbClr val="CC3300"/>
              </a:solidFill>
              <a:latin typeface="Times New Roman" pitchFamily="18" charset="0"/>
            </a:endParaRPr>
          </a:p>
          <a:p>
            <a:pPr algn="just" defTabSz="4081463">
              <a:defRPr/>
            </a:pPr>
            <a:endParaRPr lang="fr-FR" sz="4000" b="1" dirty="0">
              <a:solidFill>
                <a:srgbClr val="CC3300"/>
              </a:solidFill>
              <a:latin typeface="Times New Roman" pitchFamily="18" charset="0"/>
            </a:endParaRPr>
          </a:p>
          <a:p>
            <a:pPr algn="just" defTabSz="4081463">
              <a:defRPr/>
            </a:pPr>
            <a:endParaRPr lang="fr-FR" sz="4000" b="1" dirty="0">
              <a:solidFill>
                <a:srgbClr val="CC3300"/>
              </a:solidFill>
              <a:latin typeface="Times New Roman" pitchFamily="18" charset="0"/>
            </a:endParaRPr>
          </a:p>
          <a:p>
            <a:pPr algn="just" defTabSz="4081463">
              <a:lnSpc>
                <a:spcPct val="25000"/>
              </a:lnSpc>
              <a:defRPr/>
            </a:pPr>
            <a:endParaRPr lang="fr-FR" sz="4000" b="1" dirty="0">
              <a:solidFill>
                <a:srgbClr val="CC3300"/>
              </a:solidFill>
              <a:latin typeface="Times New Roman" pitchFamily="18" charset="0"/>
            </a:endParaRPr>
          </a:p>
        </p:txBody>
      </p:sp>
      <p:sp>
        <p:nvSpPr>
          <p:cNvPr id="2062" name="Rectangle 1293"/>
          <p:cNvSpPr>
            <a:spLocks noChangeArrowheads="1"/>
          </p:cNvSpPr>
          <p:nvPr/>
        </p:nvSpPr>
        <p:spPr bwMode="auto">
          <a:xfrm>
            <a:off x="14585950" y="11358563"/>
            <a:ext cx="13284200" cy="15373350"/>
          </a:xfrm>
          <a:prstGeom prst="rect">
            <a:avLst/>
          </a:prstGeom>
          <a:noFill/>
          <a:ln w="9525" algn="ctr">
            <a:noFill/>
            <a:miter lim="800000"/>
            <a:headEnd/>
            <a:tailEnd/>
          </a:ln>
        </p:spPr>
        <p:txBody>
          <a:bodyPr>
            <a:spAutoFit/>
          </a:bodyPr>
          <a:lstStyle/>
          <a:p>
            <a:pPr algn="just">
              <a:spcAft>
                <a:spcPct val="25000"/>
              </a:spcAft>
              <a:defRPr/>
            </a:pPr>
            <a:endParaRPr lang="fr-FR" sz="3600" b="1" dirty="0">
              <a:solidFill>
                <a:srgbClr val="CC3300"/>
              </a:solidFill>
              <a:latin typeface="Times New Roman" pitchFamily="18" charset="0"/>
            </a:endParaRPr>
          </a:p>
          <a:p>
            <a:pPr>
              <a:defRPr/>
            </a:pPr>
            <a:r>
              <a:rPr lang="fr-FR" sz="4000" b="1" dirty="0">
                <a:solidFill>
                  <a:srgbClr val="CC3300"/>
                </a:solidFill>
                <a:latin typeface="Times New Roman" pitchFamily="18" charset="0"/>
              </a:rPr>
              <a:t>2.RESULTATS</a:t>
            </a:r>
          </a:p>
          <a:p>
            <a:pPr algn="just">
              <a:defRPr/>
            </a:pPr>
            <a:r>
              <a:rPr lang="fr-FR" sz="4400" dirty="0">
                <a:latin typeface="+mj-lt"/>
              </a:rPr>
              <a:t>-</a:t>
            </a:r>
            <a:r>
              <a:rPr lang="fr-FR" sz="4400" spc="100" dirty="0">
                <a:latin typeface="Times New Roman" pitchFamily="18" charset="0"/>
                <a:cs typeface="Times New Roman" pitchFamily="18" charset="0"/>
              </a:rPr>
              <a:t>L’oxygène dissous des eaux usées brutes diminue en allant du mois de janvier au mois d’avril.</a:t>
            </a:r>
          </a:p>
          <a:p>
            <a:pPr algn="just">
              <a:defRPr/>
            </a:pPr>
            <a:r>
              <a:rPr lang="fr-FR" sz="4400" b="1" spc="100" dirty="0">
                <a:solidFill>
                  <a:srgbClr val="CC3300"/>
                </a:solidFill>
                <a:latin typeface="Times New Roman" pitchFamily="18" charset="0"/>
                <a:cs typeface="Times New Roman" pitchFamily="18" charset="0"/>
              </a:rPr>
              <a:t>-</a:t>
            </a:r>
            <a:r>
              <a:rPr lang="fr-FR" sz="4400" spc="100" dirty="0">
                <a:latin typeface="Times New Roman" pitchFamily="18" charset="0"/>
                <a:cs typeface="Times New Roman" pitchFamily="18" charset="0"/>
              </a:rPr>
              <a:t> La plus grande partie de la DBO5 est éliminée dans le premier étage de lagunage aéré et la variation journalière à la sortie de la station n’est</a:t>
            </a:r>
          </a:p>
          <a:p>
            <a:pPr algn="just">
              <a:defRPr/>
            </a:pPr>
            <a:r>
              <a:rPr lang="fr-FR" sz="4400" spc="100" dirty="0">
                <a:latin typeface="Times New Roman" pitchFamily="18" charset="0"/>
                <a:cs typeface="Times New Roman" pitchFamily="18" charset="0"/>
              </a:rPr>
              <a:t>pas stable.</a:t>
            </a:r>
          </a:p>
          <a:p>
            <a:pPr algn="just">
              <a:defRPr/>
            </a:pPr>
            <a:r>
              <a:rPr lang="fr-FR" sz="4400" b="1" spc="100" dirty="0">
                <a:solidFill>
                  <a:srgbClr val="CC3300"/>
                </a:solidFill>
                <a:latin typeface="Times New Roman" pitchFamily="18" charset="0"/>
                <a:cs typeface="Times New Roman" pitchFamily="18" charset="0"/>
              </a:rPr>
              <a:t>-</a:t>
            </a:r>
            <a:r>
              <a:rPr lang="fr-FR" sz="4400" spc="100" dirty="0">
                <a:latin typeface="Times New Roman" pitchFamily="18" charset="0"/>
                <a:cs typeface="Times New Roman" pitchFamily="18" charset="0"/>
              </a:rPr>
              <a:t> L’évolution mensuelle des nitrates et de nitrites des eaux usées entre l’entrée et la sortie de la </a:t>
            </a:r>
            <a:r>
              <a:rPr lang="fr-FR" sz="4400" spc="100" dirty="0" err="1">
                <a:latin typeface="Times New Roman" pitchFamily="18" charset="0"/>
                <a:cs typeface="Times New Roman" pitchFamily="18" charset="0"/>
              </a:rPr>
              <a:t>step</a:t>
            </a:r>
            <a:r>
              <a:rPr lang="fr-FR" sz="4400" spc="100" dirty="0">
                <a:latin typeface="Times New Roman" pitchFamily="18" charset="0"/>
                <a:cs typeface="Times New Roman" pitchFamily="18" charset="0"/>
              </a:rPr>
              <a:t>, montre que les teneurs en ces deux éléments augmentent à la sortie de la </a:t>
            </a:r>
            <a:r>
              <a:rPr lang="fr-FR" sz="4400" spc="100" dirty="0" err="1">
                <a:latin typeface="Times New Roman" pitchFamily="18" charset="0"/>
                <a:cs typeface="Times New Roman" pitchFamily="18" charset="0"/>
              </a:rPr>
              <a:t>step</a:t>
            </a:r>
            <a:r>
              <a:rPr lang="fr-FR" sz="4400" spc="100" dirty="0">
                <a:latin typeface="Times New Roman" pitchFamily="18" charset="0"/>
                <a:cs typeface="Times New Roman" pitchFamily="18" charset="0"/>
              </a:rPr>
              <a:t> et que leur variation est  aléatoire.</a:t>
            </a:r>
            <a:endParaRPr lang="fr-FR" sz="4400" b="1" spc="100" dirty="0">
              <a:solidFill>
                <a:srgbClr val="CC3300"/>
              </a:solidFill>
              <a:latin typeface="Times New Roman" pitchFamily="18" charset="0"/>
              <a:cs typeface="Times New Roman" pitchFamily="18" charset="0"/>
            </a:endParaRPr>
          </a:p>
          <a:p>
            <a:pPr algn="just">
              <a:defRPr/>
            </a:pPr>
            <a:endParaRPr lang="fr-FR" sz="3600" b="1" spc="100" dirty="0">
              <a:solidFill>
                <a:srgbClr val="CC3300"/>
              </a:solidFill>
              <a:latin typeface="Times New Roman" pitchFamily="18" charset="0"/>
              <a:cs typeface="Times New Roman" pitchFamily="18" charset="0"/>
            </a:endParaRPr>
          </a:p>
          <a:p>
            <a:pPr>
              <a:defRPr/>
            </a:pPr>
            <a:endParaRPr lang="fr-FR" sz="3600" b="1" dirty="0">
              <a:solidFill>
                <a:srgbClr val="CC3300"/>
              </a:solidFill>
              <a:latin typeface="Times New Roman" pitchFamily="18" charset="0"/>
            </a:endParaRPr>
          </a:p>
          <a:p>
            <a:pPr>
              <a:defRPr/>
            </a:pPr>
            <a:endParaRPr lang="fr-FR" sz="3600" b="1" dirty="0">
              <a:solidFill>
                <a:srgbClr val="CC3300"/>
              </a:solidFill>
              <a:latin typeface="Times New Roman" pitchFamily="18" charset="0"/>
            </a:endParaRPr>
          </a:p>
          <a:p>
            <a:pPr>
              <a:defRPr/>
            </a:pPr>
            <a:endParaRPr lang="fr-FR" sz="3600" b="1" dirty="0">
              <a:solidFill>
                <a:srgbClr val="CC3300"/>
              </a:solidFill>
              <a:latin typeface="Times New Roman" pitchFamily="18" charset="0"/>
            </a:endParaRPr>
          </a:p>
          <a:p>
            <a:pPr>
              <a:defRPr/>
            </a:pPr>
            <a:endParaRPr lang="fr-FR" sz="3600" b="1" dirty="0">
              <a:solidFill>
                <a:srgbClr val="CC3300"/>
              </a:solidFill>
              <a:latin typeface="Times New Roman" pitchFamily="18" charset="0"/>
            </a:endParaRPr>
          </a:p>
          <a:p>
            <a:pPr>
              <a:defRPr/>
            </a:pPr>
            <a:endParaRPr lang="fr-FR" sz="3600" b="1" dirty="0">
              <a:solidFill>
                <a:srgbClr val="CC3300"/>
              </a:solidFill>
              <a:latin typeface="Times New Roman" pitchFamily="18" charset="0"/>
            </a:endParaRPr>
          </a:p>
          <a:p>
            <a:pPr>
              <a:defRPr/>
            </a:pPr>
            <a:endParaRPr lang="fr-FR" sz="3600" b="1" dirty="0">
              <a:solidFill>
                <a:srgbClr val="CC3300"/>
              </a:solidFill>
              <a:latin typeface="Times New Roman" pitchFamily="18" charset="0"/>
            </a:endParaRPr>
          </a:p>
          <a:p>
            <a:pPr>
              <a:defRPr/>
            </a:pPr>
            <a:r>
              <a:rPr lang="fr-FR" sz="3600" b="1" dirty="0">
                <a:solidFill>
                  <a:srgbClr val="CC3300"/>
                </a:solidFill>
                <a:latin typeface="Times New Roman" pitchFamily="18" charset="0"/>
              </a:rPr>
              <a:t> </a:t>
            </a:r>
          </a:p>
          <a:p>
            <a:pPr algn="just">
              <a:defRPr/>
            </a:pPr>
            <a:endParaRPr lang="fr-FR" sz="3600" dirty="0"/>
          </a:p>
          <a:p>
            <a:pPr algn="just">
              <a:defRPr/>
            </a:pPr>
            <a:endParaRPr lang="fr-FR" sz="3600" dirty="0"/>
          </a:p>
          <a:p>
            <a:pPr algn="ctr">
              <a:defRPr/>
            </a:pPr>
            <a:r>
              <a:rPr lang="fr-FR" sz="3600" dirty="0"/>
              <a:t> </a:t>
            </a:r>
          </a:p>
          <a:p>
            <a:pPr algn="ctr">
              <a:defRPr/>
            </a:pPr>
            <a:r>
              <a:rPr lang="fr-FR" sz="3600" dirty="0"/>
              <a:t> </a:t>
            </a:r>
          </a:p>
          <a:p>
            <a:pPr algn="just">
              <a:spcAft>
                <a:spcPct val="25000"/>
              </a:spcAft>
              <a:defRPr/>
            </a:pPr>
            <a:endParaRPr lang="fr-FR" sz="3600" b="1" dirty="0">
              <a:solidFill>
                <a:srgbClr val="CC3300"/>
              </a:solidFill>
              <a:latin typeface="Times New Roman" pitchFamily="18" charset="0"/>
            </a:endParaRPr>
          </a:p>
        </p:txBody>
      </p:sp>
      <p:sp>
        <p:nvSpPr>
          <p:cNvPr id="2063" name="ZoneTexte 32"/>
          <p:cNvSpPr txBox="1">
            <a:spLocks noChangeArrowheads="1"/>
          </p:cNvSpPr>
          <p:nvPr/>
        </p:nvSpPr>
        <p:spPr bwMode="auto">
          <a:xfrm>
            <a:off x="14300200" y="20788313"/>
            <a:ext cx="14644688" cy="16527462"/>
          </a:xfrm>
          <a:prstGeom prst="rect">
            <a:avLst/>
          </a:prstGeom>
          <a:noFill/>
          <a:ln w="9525">
            <a:noFill/>
            <a:miter lim="800000"/>
            <a:headEnd/>
            <a:tailEnd/>
          </a:ln>
        </p:spPr>
        <p:txBody>
          <a:bodyPr>
            <a:spAutoFit/>
          </a:bodyPr>
          <a:lstStyle/>
          <a:p>
            <a:pPr algn="just">
              <a:defRPr/>
            </a:pPr>
            <a:r>
              <a:rPr lang="fr-FR" sz="4000" b="1" dirty="0">
                <a:solidFill>
                  <a:srgbClr val="CC3300"/>
                </a:solidFill>
                <a:latin typeface="Times New Roman" pitchFamily="18" charset="0"/>
                <a:cs typeface="Times New Roman" pitchFamily="18" charset="0"/>
              </a:rPr>
              <a:t>4.CONCLUSION</a:t>
            </a:r>
          </a:p>
          <a:p>
            <a:pPr algn="just">
              <a:defRPr/>
            </a:pPr>
            <a:r>
              <a:rPr lang="fr-FR" sz="3600" dirty="0">
                <a:latin typeface="Times New Roman" pitchFamily="18" charset="0"/>
                <a:cs typeface="Times New Roman" pitchFamily="18" charset="0"/>
              </a:rPr>
              <a:t>-</a:t>
            </a:r>
            <a:r>
              <a:rPr lang="fr-FR" sz="4800" spc="100" dirty="0">
                <a:latin typeface="Times New Roman" pitchFamily="18" charset="0"/>
                <a:cs typeface="Times New Roman" pitchFamily="18" charset="0"/>
              </a:rPr>
              <a:t>L'objectif de cette étude a visé le suivi de la qualité physico chimique et bactériologique des eaux usées brutes et épurées de la   </a:t>
            </a:r>
            <a:r>
              <a:rPr lang="fr-FR" sz="4800" spc="100" dirty="0" err="1">
                <a:latin typeface="Times New Roman" pitchFamily="18" charset="0"/>
                <a:cs typeface="Times New Roman" pitchFamily="18" charset="0"/>
              </a:rPr>
              <a:t>step</a:t>
            </a:r>
            <a:r>
              <a:rPr lang="fr-FR" sz="4800" spc="100" dirty="0">
                <a:latin typeface="Times New Roman" pitchFamily="18" charset="0"/>
                <a:cs typeface="Times New Roman" pitchFamily="18" charset="0"/>
              </a:rPr>
              <a:t>  de  </a:t>
            </a:r>
            <a:r>
              <a:rPr lang="fr-FR" sz="4800" spc="100" dirty="0" err="1">
                <a:latin typeface="Times New Roman" pitchFamily="18" charset="0"/>
                <a:cs typeface="Times New Roman" pitchFamily="18" charset="0"/>
              </a:rPr>
              <a:t>Said</a:t>
            </a:r>
            <a:r>
              <a:rPr lang="fr-FR" sz="4800" spc="100" dirty="0">
                <a:latin typeface="Times New Roman" pitchFamily="18" charset="0"/>
                <a:cs typeface="Times New Roman" pitchFamily="18" charset="0"/>
              </a:rPr>
              <a:t>   </a:t>
            </a:r>
            <a:r>
              <a:rPr lang="fr-FR" sz="4800" spc="100" dirty="0" err="1">
                <a:latin typeface="Times New Roman" pitchFamily="18" charset="0"/>
                <a:cs typeface="Times New Roman" pitchFamily="18" charset="0"/>
              </a:rPr>
              <a:t>Otba</a:t>
            </a:r>
            <a:r>
              <a:rPr lang="fr-FR" sz="4800" spc="100" dirty="0">
                <a:latin typeface="Times New Roman" pitchFamily="18" charset="0"/>
                <a:cs typeface="Times New Roman" pitchFamily="18" charset="0"/>
              </a:rPr>
              <a:t>  afin de détecter les anomalies qui peuvent exister au niveau de la </a:t>
            </a:r>
            <a:r>
              <a:rPr lang="fr-FR" sz="4800" spc="100" dirty="0" err="1">
                <a:latin typeface="Times New Roman" pitchFamily="18" charset="0"/>
                <a:cs typeface="Times New Roman" pitchFamily="18" charset="0"/>
              </a:rPr>
              <a:t>step</a:t>
            </a:r>
            <a:r>
              <a:rPr lang="fr-FR" sz="4800" spc="100" dirty="0">
                <a:latin typeface="Times New Roman" pitchFamily="18" charset="0"/>
                <a:cs typeface="Times New Roman" pitchFamily="18" charset="0"/>
              </a:rPr>
              <a:t> et pouvoir réutiliser ses eaux épurées en irrigation. La comparaison de la qualité physicochimique et microbiologique de ces eaux avec les normes de l'OMS et de l'USEPA a montré l'aptitude de ces eaux à l'irrigation sans impacts négatifs majeurs sur l'environnement à condition que les cultures pratiquées ne soient pas destinées à être consommées crues . Seules les MES ont été plus ou moins supérieures à la norme.</a:t>
            </a:r>
          </a:p>
          <a:p>
            <a:pPr>
              <a:defRPr/>
            </a:pPr>
            <a:endParaRPr lang="fr-FR" sz="3600" b="1" dirty="0">
              <a:solidFill>
                <a:srgbClr val="CC3300"/>
              </a:solidFill>
              <a:latin typeface="Times New Roman" pitchFamily="18" charset="0"/>
              <a:cs typeface="Times New Roman" pitchFamily="18" charset="0"/>
            </a:endParaRPr>
          </a:p>
          <a:p>
            <a:pPr>
              <a:defRPr/>
            </a:pPr>
            <a:r>
              <a:rPr lang="fr-FR" sz="4400" b="1" dirty="0">
                <a:solidFill>
                  <a:srgbClr val="CC3300"/>
                </a:solidFill>
                <a:latin typeface="Times New Roman" pitchFamily="18" charset="0"/>
                <a:cs typeface="Times New Roman" pitchFamily="18" charset="0"/>
              </a:rPr>
              <a:t>6. RECOMMANDATIONS</a:t>
            </a:r>
          </a:p>
          <a:p>
            <a:pPr>
              <a:defRPr/>
            </a:pPr>
            <a:endParaRPr lang="fr-FR" sz="3600" b="1" dirty="0">
              <a:solidFill>
                <a:srgbClr val="CC3300"/>
              </a:solidFill>
              <a:latin typeface="Times New Roman" pitchFamily="18" charset="0"/>
              <a:cs typeface="Times New Roman" pitchFamily="18" charset="0"/>
            </a:endParaRPr>
          </a:p>
          <a:p>
            <a:pPr>
              <a:defRPr/>
            </a:pPr>
            <a:endParaRPr lang="fr-FR" sz="3600" b="1" dirty="0">
              <a:solidFill>
                <a:srgbClr val="CC3300"/>
              </a:solidFill>
              <a:latin typeface="Times New Roman" pitchFamily="18" charset="0"/>
              <a:cs typeface="Times New Roman" pitchFamily="18" charset="0"/>
            </a:endParaRPr>
          </a:p>
          <a:p>
            <a:pPr>
              <a:defRPr/>
            </a:pPr>
            <a:endParaRPr lang="fr-FR" sz="3600" b="1" dirty="0">
              <a:solidFill>
                <a:srgbClr val="CC3300"/>
              </a:solidFill>
              <a:latin typeface="Times New Roman" pitchFamily="18" charset="0"/>
              <a:cs typeface="Times New Roman" pitchFamily="18" charset="0"/>
            </a:endParaRPr>
          </a:p>
          <a:p>
            <a:pPr>
              <a:defRPr/>
            </a:pPr>
            <a:endParaRPr lang="fr-FR" sz="3600" b="1" dirty="0">
              <a:solidFill>
                <a:srgbClr val="CC3300"/>
              </a:solidFill>
              <a:latin typeface="Times New Roman" pitchFamily="18" charset="0"/>
              <a:cs typeface="Times New Roman" pitchFamily="18" charset="0"/>
            </a:endParaRPr>
          </a:p>
          <a:p>
            <a:pPr>
              <a:defRPr/>
            </a:pPr>
            <a:endParaRPr lang="fr-FR" sz="3600" b="1" dirty="0">
              <a:solidFill>
                <a:srgbClr val="CC3300"/>
              </a:solidFill>
              <a:latin typeface="Times New Roman" pitchFamily="18" charset="0"/>
              <a:cs typeface="Times New Roman" pitchFamily="18" charset="0"/>
            </a:endParaRPr>
          </a:p>
          <a:p>
            <a:pPr>
              <a:defRPr/>
            </a:pPr>
            <a:endParaRPr lang="fr-FR" sz="3600" b="1" dirty="0">
              <a:solidFill>
                <a:srgbClr val="CC3300"/>
              </a:solidFill>
              <a:latin typeface="Times New Roman" pitchFamily="18" charset="0"/>
              <a:cs typeface="Times New Roman" pitchFamily="18" charset="0"/>
            </a:endParaRPr>
          </a:p>
          <a:p>
            <a:pPr algn="just">
              <a:defRPr/>
            </a:pPr>
            <a:endParaRPr lang="fr-FR" sz="3600" dirty="0">
              <a:latin typeface="Times New Roman" pitchFamily="18" charset="0"/>
              <a:cs typeface="Times New Roman" pitchFamily="18" charset="0"/>
            </a:endParaRPr>
          </a:p>
          <a:p>
            <a:pPr algn="just">
              <a:defRPr/>
            </a:pPr>
            <a:endParaRPr lang="fr-FR" sz="3600" b="1" dirty="0">
              <a:solidFill>
                <a:srgbClr val="CC3300"/>
              </a:solidFill>
              <a:latin typeface="Times New Roman" pitchFamily="18" charset="0"/>
              <a:cs typeface="Times New Roman" pitchFamily="18" charset="0"/>
            </a:endParaRPr>
          </a:p>
          <a:p>
            <a:pPr>
              <a:defRPr/>
            </a:pPr>
            <a:endParaRPr lang="fr-FR" sz="3600" b="1" dirty="0">
              <a:solidFill>
                <a:srgbClr val="CC3300"/>
              </a:solidFill>
              <a:latin typeface="Times New Roman" pitchFamily="18" charset="0"/>
              <a:cs typeface="Times New Roman" pitchFamily="18" charset="0"/>
            </a:endParaRPr>
          </a:p>
        </p:txBody>
      </p:sp>
      <p:sp>
        <p:nvSpPr>
          <p:cNvPr id="2064" name="Rectangle 17"/>
          <p:cNvSpPr>
            <a:spLocks noChangeArrowheads="1"/>
          </p:cNvSpPr>
          <p:nvPr/>
        </p:nvSpPr>
        <p:spPr bwMode="auto">
          <a:xfrm>
            <a:off x="584200" y="14501813"/>
            <a:ext cx="12358688" cy="19605625"/>
          </a:xfrm>
          <a:prstGeom prst="rect">
            <a:avLst/>
          </a:prstGeom>
          <a:noFill/>
          <a:ln w="9525">
            <a:noFill/>
            <a:miter lim="800000"/>
            <a:headEnd/>
            <a:tailEnd/>
          </a:ln>
        </p:spPr>
        <p:txBody>
          <a:bodyPr>
            <a:spAutoFit/>
          </a:bodyPr>
          <a:lstStyle/>
          <a:p>
            <a:pPr algn="just">
              <a:defRPr/>
            </a:pPr>
            <a:r>
              <a:rPr lang="fr-FR" sz="4800" spc="100" dirty="0">
                <a:latin typeface="Times New Roman" pitchFamily="18" charset="0"/>
                <a:cs typeface="Times New Roman" pitchFamily="18" charset="0"/>
              </a:rPr>
              <a:t>Les eaux usées domestiques ont été utilisées soit directement  et soit plus ou moins diluées depuis des siècles, à des fins d'irrigation dans différentes zones pauvres en ressources en eau</a:t>
            </a:r>
          </a:p>
          <a:p>
            <a:pPr algn="just">
              <a:defRPr/>
            </a:pPr>
            <a:r>
              <a:rPr lang="fr-FR" sz="4800" spc="100" dirty="0">
                <a:latin typeface="Times New Roman" pitchFamily="18" charset="0"/>
                <a:cs typeface="Times New Roman" pitchFamily="18" charset="0"/>
              </a:rPr>
              <a:t>Ce type d'usage est encore très répandu et entraîne des problèmes parfois aigus de santé publique. En Algérie, les ressources en eau existantes sont menacées par une</a:t>
            </a:r>
          </a:p>
          <a:p>
            <a:pPr algn="just">
              <a:defRPr/>
            </a:pPr>
            <a:r>
              <a:rPr lang="fr-FR" sz="4800" spc="100" dirty="0">
                <a:latin typeface="Times New Roman" pitchFamily="18" charset="0"/>
                <a:cs typeface="Times New Roman" pitchFamily="18" charset="0"/>
              </a:rPr>
              <a:t>pollution causée par les rejets d'eaux urbaines et industrielles dans les milieux</a:t>
            </a:r>
          </a:p>
          <a:p>
            <a:pPr algn="just">
              <a:defRPr/>
            </a:pPr>
            <a:r>
              <a:rPr lang="fr-FR" sz="4800" spc="100" dirty="0">
                <a:latin typeface="Times New Roman" pitchFamily="18" charset="0"/>
                <a:cs typeface="Times New Roman" pitchFamily="18" charset="0"/>
              </a:rPr>
              <a:t>récepteurs. Le traitement de ces rejets s’avère indispensable afin de lutter contre leurs effets nocifs. Différentes techniques de traitement dans un étude en utilise lagunage aéré de STEP </a:t>
            </a:r>
            <a:r>
              <a:rPr lang="fr-FR" sz="4800" spc="100" dirty="0" err="1">
                <a:latin typeface="Times New Roman" pitchFamily="18" charset="0"/>
                <a:cs typeface="Times New Roman" pitchFamily="18" charset="0"/>
              </a:rPr>
              <a:t>Said</a:t>
            </a:r>
            <a:r>
              <a:rPr lang="fr-FR" sz="4800" spc="100" dirty="0">
                <a:latin typeface="Times New Roman" pitchFamily="18" charset="0"/>
                <a:cs typeface="Times New Roman" pitchFamily="18" charset="0"/>
              </a:rPr>
              <a:t>  - </a:t>
            </a:r>
            <a:r>
              <a:rPr lang="fr-FR" sz="4800" spc="100" dirty="0" err="1">
                <a:latin typeface="Times New Roman" pitchFamily="18" charset="0"/>
                <a:cs typeface="Times New Roman" pitchFamily="18" charset="0"/>
              </a:rPr>
              <a:t>Otba</a:t>
            </a:r>
            <a:r>
              <a:rPr lang="fr-FR" sz="4800" spc="100" dirty="0">
                <a:latin typeface="Times New Roman" pitchFamily="18" charset="0"/>
                <a:cs typeface="Times New Roman" pitchFamily="18" charset="0"/>
              </a:rPr>
              <a:t> . dans  t’elle en  fait  des contrôle Physico - Chimique et   </a:t>
            </a:r>
            <a:r>
              <a:rPr lang="fr-FR" sz="4800" spc="100" dirty="0" err="1">
                <a:latin typeface="Times New Roman" pitchFamily="18" charset="0"/>
                <a:cs typeface="Times New Roman" pitchFamily="18" charset="0"/>
              </a:rPr>
              <a:t>Bacterologique</a:t>
            </a:r>
            <a:r>
              <a:rPr lang="fr-FR" sz="4800" spc="100" dirty="0">
                <a:latin typeface="Times New Roman" pitchFamily="18" charset="0"/>
                <a:cs typeface="Times New Roman" pitchFamily="18" charset="0"/>
              </a:rPr>
              <a:t>  a l’entrée et la </a:t>
            </a:r>
            <a:r>
              <a:rPr lang="fr-FR" sz="4800" spc="100" dirty="0" err="1">
                <a:latin typeface="Times New Roman" pitchFamily="18" charset="0"/>
                <a:cs typeface="Times New Roman" pitchFamily="18" charset="0"/>
              </a:rPr>
              <a:t>sortée</a:t>
            </a:r>
            <a:r>
              <a:rPr lang="fr-FR" sz="4800" spc="100" dirty="0">
                <a:latin typeface="Times New Roman" pitchFamily="18" charset="0"/>
                <a:cs typeface="Times New Roman" pitchFamily="18" charset="0"/>
              </a:rPr>
              <a:t> de STEP  et comment normalisée cette eaux par a  pour les norme du monde pour la   </a:t>
            </a:r>
            <a:r>
              <a:rPr lang="fr-FR" sz="4800" spc="100" dirty="0" err="1">
                <a:latin typeface="Times New Roman" pitchFamily="18" charset="0"/>
                <a:cs typeface="Times New Roman" pitchFamily="18" charset="0"/>
              </a:rPr>
              <a:t>réglémentation</a:t>
            </a:r>
            <a:r>
              <a:rPr lang="fr-FR" sz="4800" spc="100" dirty="0">
                <a:latin typeface="Times New Roman" pitchFamily="18" charset="0"/>
                <a:cs typeface="Times New Roman" pitchFamily="18" charset="0"/>
              </a:rPr>
              <a:t> et la réutilisation en irrigation.</a:t>
            </a:r>
          </a:p>
          <a:p>
            <a:pPr>
              <a:defRPr/>
            </a:pPr>
            <a:endParaRPr lang="fr-FR" sz="4400" dirty="0"/>
          </a:p>
          <a:p>
            <a:pPr>
              <a:defRPr/>
            </a:pPr>
            <a:endParaRPr lang="fr-FR" sz="4400" dirty="0"/>
          </a:p>
          <a:p>
            <a:pPr>
              <a:defRPr/>
            </a:pPr>
            <a:endParaRPr lang="fr-FR" sz="4400" dirty="0"/>
          </a:p>
          <a:p>
            <a:pPr>
              <a:defRPr/>
            </a:pPr>
            <a:endParaRPr lang="fr-FR" sz="4400" dirty="0"/>
          </a:p>
          <a:p>
            <a:pPr>
              <a:defRPr/>
            </a:pPr>
            <a:endParaRPr lang="fr-FR" sz="4400" dirty="0"/>
          </a:p>
          <a:p>
            <a:pPr>
              <a:defRPr/>
            </a:pPr>
            <a:endParaRPr lang="fr-FR" sz="4400" dirty="0"/>
          </a:p>
          <a:p>
            <a:pPr>
              <a:defRPr/>
            </a:pPr>
            <a:endParaRPr lang="fr-FR" sz="4400" dirty="0"/>
          </a:p>
        </p:txBody>
      </p:sp>
      <p:sp>
        <p:nvSpPr>
          <p:cNvPr id="2065" name="Rectangle 25"/>
          <p:cNvSpPr>
            <a:spLocks noChangeArrowheads="1"/>
          </p:cNvSpPr>
          <p:nvPr/>
        </p:nvSpPr>
        <p:spPr bwMode="auto">
          <a:xfrm>
            <a:off x="14085888" y="32219900"/>
            <a:ext cx="15084425" cy="8216900"/>
          </a:xfrm>
          <a:prstGeom prst="rect">
            <a:avLst/>
          </a:prstGeom>
          <a:noFill/>
          <a:ln w="9525">
            <a:noFill/>
            <a:miter lim="800000"/>
            <a:headEnd/>
            <a:tailEnd/>
          </a:ln>
        </p:spPr>
        <p:txBody>
          <a:bodyPr>
            <a:spAutoFit/>
          </a:bodyPr>
          <a:lstStyle/>
          <a:p>
            <a:pPr algn="just">
              <a:defRPr/>
            </a:pPr>
            <a:r>
              <a:rPr lang="fr-FR" sz="4400" spc="100" dirty="0">
                <a:latin typeface="Times New Roman" pitchFamily="18" charset="0"/>
                <a:cs typeface="Times New Roman" pitchFamily="18" charset="0"/>
              </a:rPr>
              <a:t>l'irrigation par aspersion (mini asperseurs, asperseurs, 'cracheurs', etc.) est seulement limitée aux fourrages, fibre, et production de graines. </a:t>
            </a:r>
          </a:p>
          <a:p>
            <a:pPr algn="just">
              <a:defRPr/>
            </a:pPr>
            <a:r>
              <a:rPr lang="fr-FR" sz="4400" spc="100" dirty="0">
                <a:latin typeface="Times New Roman" pitchFamily="18" charset="0"/>
                <a:cs typeface="Times New Roman" pitchFamily="18" charset="0"/>
              </a:rPr>
              <a:t>• l'irrigation par pulvérisation d’eau sur les pelouses ou les domaines à accès illimité, peut être pratiquée pendant la nuit. </a:t>
            </a:r>
          </a:p>
          <a:p>
            <a:pPr algn="just">
              <a:defRPr/>
            </a:pPr>
            <a:r>
              <a:rPr lang="fr-FR" sz="4400" spc="100" dirty="0">
                <a:latin typeface="Times New Roman" pitchFamily="18" charset="0"/>
                <a:cs typeface="Times New Roman" pitchFamily="18" charset="0"/>
              </a:rPr>
              <a:t>• l'irrigation par aspersion n'est pas recommandée en conditions venteuses. Les microbes pathogènes peuvent être emportés par le bouillard ou l'aérosol formé par la dérive du vent ce qui peut engendrer un risque sanitaire pour les ouvriers, les habitants de la ferme et des zones résidentielles voisines. </a:t>
            </a:r>
          </a:p>
          <a:p>
            <a:pPr algn="just">
              <a:defRPr/>
            </a:pPr>
            <a:r>
              <a:rPr lang="fr-FR" sz="4400" spc="100" dirty="0">
                <a:latin typeface="Times New Roman" pitchFamily="18" charset="0"/>
                <a:cs typeface="Times New Roman" pitchFamily="18" charset="0"/>
              </a:rPr>
              <a:t>prescriptions pour un certain usage </a:t>
            </a:r>
          </a:p>
        </p:txBody>
      </p:sp>
      <p:pic>
        <p:nvPicPr>
          <p:cNvPr id="27" name="Image 26"/>
          <p:cNvPicPr>
            <a:picLocks noChangeAspect="1" noChangeArrowheads="1"/>
          </p:cNvPicPr>
          <p:nvPr/>
        </p:nvPicPr>
        <p:blipFill>
          <a:blip r:embed="rId3" cstate="print"/>
          <a:srcRect/>
          <a:stretch>
            <a:fillRect/>
          </a:stretch>
        </p:blipFill>
        <p:spPr bwMode="auto">
          <a:xfrm>
            <a:off x="25873075" y="3286125"/>
            <a:ext cx="2538413" cy="2357438"/>
          </a:xfrm>
          <a:prstGeom prst="rect">
            <a:avLst/>
          </a:prstGeom>
          <a:solidFill>
            <a:schemeClr val="bg1"/>
          </a:solidFill>
          <a:ln w="9525">
            <a:noFill/>
            <a:miter lim="800000"/>
            <a:headEnd/>
            <a:tailEnd/>
          </a:ln>
        </p:spPr>
      </p:pic>
      <p:pic>
        <p:nvPicPr>
          <p:cNvPr id="28" name="Image 27"/>
          <p:cNvPicPr>
            <a:picLocks noChangeAspect="1" noChangeArrowheads="1"/>
          </p:cNvPicPr>
          <p:nvPr/>
        </p:nvPicPr>
        <p:blipFill>
          <a:blip r:embed="rId3" cstate="print"/>
          <a:srcRect/>
          <a:stretch>
            <a:fillRect/>
          </a:stretch>
        </p:blipFill>
        <p:spPr bwMode="auto">
          <a:xfrm>
            <a:off x="727075" y="2928938"/>
            <a:ext cx="2967038" cy="2714625"/>
          </a:xfrm>
          <a:prstGeom prst="rect">
            <a:avLst/>
          </a:prstGeom>
          <a:solidFill>
            <a:schemeClr val="bg1"/>
          </a:solid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400"/>
                                  </p:stCondLst>
                                  <p:childTnLst>
                                    <p:set>
                                      <p:cBhvr>
                                        <p:cTn id="6" dur="1" fill="hold">
                                          <p:stCondLst>
                                            <p:cond delay="0"/>
                                          </p:stCondLst>
                                        </p:cTn>
                                        <p:tgtEl>
                                          <p:spTgt spid="27"/>
                                        </p:tgtEl>
                                        <p:attrNameLst>
                                          <p:attrName>style.visibility</p:attrName>
                                        </p:attrNameLst>
                                      </p:cBhvr>
                                      <p:to>
                                        <p:strVal val="visible"/>
                                      </p:to>
                                    </p:set>
                                    <p:anim calcmode="lin" valueType="num">
                                      <p:cBhvr>
                                        <p:cTn id="7" dur="3000" fill="hold"/>
                                        <p:tgtEl>
                                          <p:spTgt spid="27"/>
                                        </p:tgtEl>
                                        <p:attrNameLst>
                                          <p:attrName>ppt_w</p:attrName>
                                        </p:attrNameLst>
                                      </p:cBhvr>
                                      <p:tavLst>
                                        <p:tav tm="0" fmla="#ppt_w*sin(2.5*pi*$)">
                                          <p:val>
                                            <p:fltVal val="0"/>
                                          </p:val>
                                        </p:tav>
                                        <p:tav tm="100000">
                                          <p:val>
                                            <p:fltVal val="1"/>
                                          </p:val>
                                        </p:tav>
                                      </p:tavLst>
                                    </p:anim>
                                    <p:anim calcmode="lin" valueType="num">
                                      <p:cBhvr>
                                        <p:cTn id="8" dur="3000" fill="hold"/>
                                        <p:tgtEl>
                                          <p:spTgt spid="27"/>
                                        </p:tgtEl>
                                        <p:attrNameLst>
                                          <p:attrName>ppt_h</p:attrName>
                                        </p:attrNameLst>
                                      </p:cBhvr>
                                      <p:tavLst>
                                        <p:tav tm="0">
                                          <p:val>
                                            <p:strVal val="#ppt_h"/>
                                          </p:val>
                                        </p:tav>
                                        <p:tav tm="100000">
                                          <p:val>
                                            <p:strVal val="#ppt_h"/>
                                          </p:val>
                                        </p:tav>
                                      </p:tavLst>
                                    </p:anim>
                                  </p:childTnLst>
                                </p:cTn>
                              </p:par>
                              <p:par>
                                <p:cTn id="9" presetID="19" presetClass="entr" presetSubtype="10" repeatCount="indefinite" fill="hold" nodeType="withEffect">
                                  <p:stCondLst>
                                    <p:cond delay="400"/>
                                  </p:stCondLst>
                                  <p:childTnLst>
                                    <p:set>
                                      <p:cBhvr>
                                        <p:cTn id="10" dur="1" fill="hold">
                                          <p:stCondLst>
                                            <p:cond delay="0"/>
                                          </p:stCondLst>
                                        </p:cTn>
                                        <p:tgtEl>
                                          <p:spTgt spid="28"/>
                                        </p:tgtEl>
                                        <p:attrNameLst>
                                          <p:attrName>style.visibility</p:attrName>
                                        </p:attrNameLst>
                                      </p:cBhvr>
                                      <p:to>
                                        <p:strVal val="visible"/>
                                      </p:to>
                                    </p:set>
                                    <p:anim calcmode="lin" valueType="num">
                                      <p:cBhvr>
                                        <p:cTn id="11" dur="3000" fill="hold"/>
                                        <p:tgtEl>
                                          <p:spTgt spid="28"/>
                                        </p:tgtEl>
                                        <p:attrNameLst>
                                          <p:attrName>ppt_w</p:attrName>
                                        </p:attrNameLst>
                                      </p:cBhvr>
                                      <p:tavLst>
                                        <p:tav tm="0" fmla="#ppt_w*sin(2.5*pi*$)">
                                          <p:val>
                                            <p:fltVal val="0"/>
                                          </p:val>
                                        </p:tav>
                                        <p:tav tm="100000">
                                          <p:val>
                                            <p:fltVal val="1"/>
                                          </p:val>
                                        </p:tav>
                                      </p:tavLst>
                                    </p:anim>
                                    <p:anim calcmode="lin" valueType="num">
                                      <p:cBhvr>
                                        <p:cTn id="12" dur="3000" fill="hold"/>
                                        <p:tgtEl>
                                          <p:spTgt spid="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081463" rtl="0" eaLnBrk="1" fontAlgn="base" latinLnBrk="0" hangingPunct="1">
          <a:lnSpc>
            <a:spcPct val="100000"/>
          </a:lnSpc>
          <a:spcBef>
            <a:spcPct val="0"/>
          </a:spcBef>
          <a:spcAft>
            <a:spcPct val="0"/>
          </a:spcAft>
          <a:buClrTx/>
          <a:buSzTx/>
          <a:buFontTx/>
          <a:buNone/>
          <a:tabLst/>
          <a:defRPr kumimoji="0" lang="fr-FR" sz="8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081463" rtl="0" eaLnBrk="1" fontAlgn="base" latinLnBrk="0" hangingPunct="1">
          <a:lnSpc>
            <a:spcPct val="100000"/>
          </a:lnSpc>
          <a:spcBef>
            <a:spcPct val="0"/>
          </a:spcBef>
          <a:spcAft>
            <a:spcPct val="0"/>
          </a:spcAft>
          <a:buClrTx/>
          <a:buSzTx/>
          <a:buFontTx/>
          <a:buNone/>
          <a:tabLst/>
          <a:defRPr kumimoji="0" lang="fr-FR" sz="8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2211</TotalTime>
  <Words>632</Words>
  <Application>Microsoft Office PowerPoint</Application>
  <PresentationFormat>Personnalisé</PresentationFormat>
  <Paragraphs>82</Paragraphs>
  <Slides>1</Slides>
  <Notes>1</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vt:i4>
      </vt:variant>
    </vt:vector>
  </HeadingPairs>
  <TitlesOfParts>
    <vt:vector size="5" baseType="lpstr">
      <vt:lpstr>Arial</vt:lpstr>
      <vt:lpstr>Times New Roman</vt:lpstr>
      <vt:lpstr>SimSun</vt:lpstr>
      <vt:lpstr>Modèle par défaut</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ms</dc:creator>
  <cp:lastModifiedBy>hp</cp:lastModifiedBy>
  <cp:revision>177</cp:revision>
  <dcterms:created xsi:type="dcterms:W3CDTF">2006-05-01T12:09:56Z</dcterms:created>
  <dcterms:modified xsi:type="dcterms:W3CDTF">2015-02-28T10:33:33Z</dcterms:modified>
</cp:coreProperties>
</file>