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
  </p:notesMasterIdLst>
  <p:sldIdLst>
    <p:sldId id="256" r:id="rId2"/>
  </p:sldIdLst>
  <p:sldSz cx="32043688" cy="43205400"/>
  <p:notesSz cx="7099300" cy="10223500"/>
  <p:embeddedFontLst>
    <p:embeddedFont>
      <p:font typeface="Calibri" pitchFamily="34" charset="0"/>
      <p:regular r:id="rId4"/>
      <p:bold r:id="rId5"/>
      <p:italic r:id="rId6"/>
      <p:boldItalic r:id="rId7"/>
    </p:embeddedFont>
    <p:embeddedFont>
      <p:font typeface="Futura-CondensedLight"/>
      <p:regular r:id="rId8"/>
    </p:embeddedFont>
    <p:embeddedFont>
      <p:font typeface="Mongolian Baiti" pitchFamily="66" charset="0"/>
      <p:regular r:id="rId9"/>
    </p:embeddedFont>
  </p:embeddedFont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2148920" indent="-1677922" algn="l" rtl="0" fontAlgn="base">
      <a:spcBef>
        <a:spcPct val="0"/>
      </a:spcBef>
      <a:spcAft>
        <a:spcPct val="0"/>
      </a:spcAft>
      <a:defRPr kern="1200">
        <a:solidFill>
          <a:schemeClr val="tx1"/>
        </a:solidFill>
        <a:latin typeface="Arial" charset="0"/>
        <a:ea typeface="+mn-ea"/>
        <a:cs typeface="Arial" charset="0"/>
      </a:defRPr>
    </a:lvl2pPr>
    <a:lvl3pPr marL="4297837" indent="-3355847" algn="l" rtl="0" fontAlgn="base">
      <a:spcBef>
        <a:spcPct val="0"/>
      </a:spcBef>
      <a:spcAft>
        <a:spcPct val="0"/>
      </a:spcAft>
      <a:defRPr kern="1200">
        <a:solidFill>
          <a:schemeClr val="tx1"/>
        </a:solidFill>
        <a:latin typeface="Arial" charset="0"/>
        <a:ea typeface="+mn-ea"/>
        <a:cs typeface="Arial" charset="0"/>
      </a:defRPr>
    </a:lvl3pPr>
    <a:lvl4pPr marL="6446757" indent="-5033768" algn="l" rtl="0" fontAlgn="base">
      <a:spcBef>
        <a:spcPct val="0"/>
      </a:spcBef>
      <a:spcAft>
        <a:spcPct val="0"/>
      </a:spcAft>
      <a:defRPr kern="1200">
        <a:solidFill>
          <a:schemeClr val="tx1"/>
        </a:solidFill>
        <a:latin typeface="Arial" charset="0"/>
        <a:ea typeface="+mn-ea"/>
        <a:cs typeface="Arial" charset="0"/>
      </a:defRPr>
    </a:lvl4pPr>
    <a:lvl5pPr marL="8595674" indent="-6711690" algn="l" rtl="0" fontAlgn="base">
      <a:spcBef>
        <a:spcPct val="0"/>
      </a:spcBef>
      <a:spcAft>
        <a:spcPct val="0"/>
      </a:spcAft>
      <a:defRPr kern="1200">
        <a:solidFill>
          <a:schemeClr val="tx1"/>
        </a:solidFill>
        <a:latin typeface="Arial" charset="0"/>
        <a:ea typeface="+mn-ea"/>
        <a:cs typeface="Arial" charset="0"/>
      </a:defRPr>
    </a:lvl5pPr>
    <a:lvl6pPr marL="2354979" algn="l" defTabSz="941990" rtl="0" eaLnBrk="1" latinLnBrk="0" hangingPunct="1">
      <a:defRPr kern="1200">
        <a:solidFill>
          <a:schemeClr val="tx1"/>
        </a:solidFill>
        <a:latin typeface="Arial" charset="0"/>
        <a:ea typeface="+mn-ea"/>
        <a:cs typeface="Arial" charset="0"/>
      </a:defRPr>
    </a:lvl6pPr>
    <a:lvl7pPr marL="2825974" algn="l" defTabSz="941990" rtl="0" eaLnBrk="1" latinLnBrk="0" hangingPunct="1">
      <a:defRPr kern="1200">
        <a:solidFill>
          <a:schemeClr val="tx1"/>
        </a:solidFill>
        <a:latin typeface="Arial" charset="0"/>
        <a:ea typeface="+mn-ea"/>
        <a:cs typeface="Arial" charset="0"/>
      </a:defRPr>
    </a:lvl7pPr>
    <a:lvl8pPr marL="3296972" algn="l" defTabSz="941990" rtl="0" eaLnBrk="1" latinLnBrk="0" hangingPunct="1">
      <a:defRPr kern="1200">
        <a:solidFill>
          <a:schemeClr val="tx1"/>
        </a:solidFill>
        <a:latin typeface="Arial" charset="0"/>
        <a:ea typeface="+mn-ea"/>
        <a:cs typeface="Arial" charset="0"/>
      </a:defRPr>
    </a:lvl8pPr>
    <a:lvl9pPr marL="3767967" algn="l" defTabSz="94199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13608">
          <p15:clr>
            <a:srgbClr val="A4A3A4"/>
          </p15:clr>
        </p15:guide>
        <p15:guide id="2" pos="1009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95B64"/>
    <a:srgbClr val="D3B199"/>
    <a:srgbClr val="F8DFA1"/>
    <a:srgbClr val="88AFA7"/>
    <a:srgbClr val="DFE0D0"/>
    <a:srgbClr val="D86128"/>
    <a:srgbClr val="ECC769"/>
    <a:srgbClr val="EA996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8925" autoAdjust="0"/>
  </p:normalViewPr>
  <p:slideViewPr>
    <p:cSldViewPr>
      <p:cViewPr>
        <p:scale>
          <a:sx n="33" d="100"/>
          <a:sy n="33" d="100"/>
        </p:scale>
        <p:origin x="-78" y="5982"/>
      </p:cViewPr>
      <p:guideLst>
        <p:guide orient="horz" pos="13608"/>
        <p:guide pos="10093"/>
      </p:guideLst>
    </p:cSldViewPr>
  </p:slideViewPr>
  <p:outlineViewPr>
    <p:cViewPr>
      <p:scale>
        <a:sx n="33" d="100"/>
        <a:sy n="33" d="100"/>
      </p:scale>
      <p:origin x="0" y="0"/>
    </p:cViewPr>
  </p:outlineViewPr>
  <p:notesTextViewPr>
    <p:cViewPr>
      <p:scale>
        <a:sx n="100" d="100"/>
        <a:sy n="100" d="100"/>
      </p:scale>
      <p:origin x="0" y="18"/>
    </p:cViewPr>
  </p:notesTextViewPr>
  <p:notesViewPr>
    <p:cSldViewPr>
      <p:cViewPr varScale="1">
        <p:scale>
          <a:sx n="100" d="100"/>
          <a:sy n="100" d="100"/>
        </p:scale>
        <p:origin x="-2640" y="-108"/>
      </p:cViewPr>
      <p:guideLst>
        <p:guide orient="horz" pos="3220"/>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viewProps" Target="viewProps.xml"/><Relationship Id="rId5" Type="http://schemas.openxmlformats.org/officeDocument/2006/relationships/font" Target="fonts/font2.fntdata"/><Relationship Id="rId10" Type="http://schemas.openxmlformats.org/officeDocument/2006/relationships/presProps" Target="presProps.xml"/><Relationship Id="rId4" Type="http://schemas.openxmlformats.org/officeDocument/2006/relationships/font" Target="fonts/font1.fntdata"/><Relationship Id="rId9"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1175"/>
          </a:xfrm>
          <a:prstGeom prst="rect">
            <a:avLst/>
          </a:prstGeom>
        </p:spPr>
        <p:txBody>
          <a:bodyPr vert="horz" lIns="98984" tIns="49492" rIns="98984" bIns="49492" rtlCol="0"/>
          <a:lstStyle>
            <a:lvl1pPr algn="l">
              <a:defRPr sz="1300"/>
            </a:lvl1pPr>
          </a:lstStyle>
          <a:p>
            <a:pPr>
              <a:defRPr/>
            </a:pPr>
            <a:endParaRPr lang="fr-FR"/>
          </a:p>
        </p:txBody>
      </p:sp>
      <p:sp>
        <p:nvSpPr>
          <p:cNvPr id="3" name="Espace réservé de la date 2"/>
          <p:cNvSpPr>
            <a:spLocks noGrp="1"/>
          </p:cNvSpPr>
          <p:nvPr>
            <p:ph type="dt" idx="1"/>
          </p:nvPr>
        </p:nvSpPr>
        <p:spPr>
          <a:xfrm>
            <a:off x="4021294" y="0"/>
            <a:ext cx="3076363" cy="511175"/>
          </a:xfrm>
          <a:prstGeom prst="rect">
            <a:avLst/>
          </a:prstGeom>
        </p:spPr>
        <p:txBody>
          <a:bodyPr vert="horz" lIns="98984" tIns="49492" rIns="98984" bIns="49492" rtlCol="0"/>
          <a:lstStyle>
            <a:lvl1pPr algn="r">
              <a:defRPr sz="1300"/>
            </a:lvl1pPr>
          </a:lstStyle>
          <a:p>
            <a:pPr>
              <a:defRPr/>
            </a:pPr>
            <a:fld id="{C381C8AA-90DD-4F5C-A44F-2146C8962F16}" type="datetimeFigureOut">
              <a:rPr lang="fr-FR"/>
              <a:pPr>
                <a:defRPr/>
              </a:pPr>
              <a:t>03/03/2015</a:t>
            </a:fld>
            <a:endParaRPr lang="fr-FR"/>
          </a:p>
        </p:txBody>
      </p:sp>
      <p:sp>
        <p:nvSpPr>
          <p:cNvPr id="4" name="Espace réservé de l'image des diapositives 3"/>
          <p:cNvSpPr>
            <a:spLocks noGrp="1" noRot="1" noChangeAspect="1"/>
          </p:cNvSpPr>
          <p:nvPr>
            <p:ph type="sldImg" idx="2"/>
          </p:nvPr>
        </p:nvSpPr>
        <p:spPr>
          <a:xfrm>
            <a:off x="2128838" y="766763"/>
            <a:ext cx="2841625" cy="3833812"/>
          </a:xfrm>
          <a:prstGeom prst="rect">
            <a:avLst/>
          </a:prstGeom>
          <a:noFill/>
          <a:ln w="12700">
            <a:solidFill>
              <a:prstClr val="black"/>
            </a:solidFill>
          </a:ln>
        </p:spPr>
        <p:txBody>
          <a:bodyPr vert="horz" lIns="98984" tIns="49492" rIns="98984" bIns="49492" rtlCol="0" anchor="ctr"/>
          <a:lstStyle/>
          <a:p>
            <a:pPr lvl="0"/>
            <a:endParaRPr lang="fr-FR" noProof="0" smtClean="0"/>
          </a:p>
        </p:txBody>
      </p:sp>
      <p:sp>
        <p:nvSpPr>
          <p:cNvPr id="5" name="Espace réservé des commentaires 4"/>
          <p:cNvSpPr>
            <a:spLocks noGrp="1"/>
          </p:cNvSpPr>
          <p:nvPr>
            <p:ph type="body" sz="quarter" idx="3"/>
          </p:nvPr>
        </p:nvSpPr>
        <p:spPr>
          <a:xfrm>
            <a:off x="709930" y="4856163"/>
            <a:ext cx="5679440" cy="4600575"/>
          </a:xfrm>
          <a:prstGeom prst="rect">
            <a:avLst/>
          </a:prstGeom>
        </p:spPr>
        <p:txBody>
          <a:bodyPr vert="horz" lIns="98984" tIns="49492" rIns="98984" bIns="49492"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 name="Espace réservé du pied de page 5"/>
          <p:cNvSpPr>
            <a:spLocks noGrp="1"/>
          </p:cNvSpPr>
          <p:nvPr>
            <p:ph type="ftr" sz="quarter" idx="4"/>
          </p:nvPr>
        </p:nvSpPr>
        <p:spPr>
          <a:xfrm>
            <a:off x="0" y="9710551"/>
            <a:ext cx="3076363" cy="511175"/>
          </a:xfrm>
          <a:prstGeom prst="rect">
            <a:avLst/>
          </a:prstGeom>
        </p:spPr>
        <p:txBody>
          <a:bodyPr vert="horz" lIns="98984" tIns="49492" rIns="98984" bIns="49492" rtlCol="0" anchor="b"/>
          <a:lstStyle>
            <a:lvl1pPr algn="l">
              <a:defRPr sz="1300"/>
            </a:lvl1pPr>
          </a:lstStyle>
          <a:p>
            <a:pPr>
              <a:defRPr/>
            </a:pPr>
            <a:endParaRPr lang="fr-FR"/>
          </a:p>
        </p:txBody>
      </p:sp>
      <p:sp>
        <p:nvSpPr>
          <p:cNvPr id="7" name="Espace réservé du numéro de diapositive 6"/>
          <p:cNvSpPr>
            <a:spLocks noGrp="1"/>
          </p:cNvSpPr>
          <p:nvPr>
            <p:ph type="sldNum" sz="quarter" idx="5"/>
          </p:nvPr>
        </p:nvSpPr>
        <p:spPr>
          <a:xfrm>
            <a:off x="4021294" y="9710551"/>
            <a:ext cx="3076363" cy="511175"/>
          </a:xfrm>
          <a:prstGeom prst="rect">
            <a:avLst/>
          </a:prstGeom>
        </p:spPr>
        <p:txBody>
          <a:bodyPr vert="horz" lIns="98984" tIns="49492" rIns="98984" bIns="49492" rtlCol="0" anchor="b"/>
          <a:lstStyle>
            <a:lvl1pPr algn="r">
              <a:defRPr sz="1300"/>
            </a:lvl1pPr>
          </a:lstStyle>
          <a:p>
            <a:pPr>
              <a:defRPr/>
            </a:pPr>
            <a:fld id="{9F89FA06-7723-490C-82ED-DC30FD9B933A}" type="slidenum">
              <a:rPr lang="fr-FR"/>
              <a:pPr>
                <a:defRPr/>
              </a:pPr>
              <a:t>‹#›</a:t>
            </a:fld>
            <a:endParaRPr lang="fr-FR"/>
          </a:p>
        </p:txBody>
      </p:sp>
    </p:spTree>
    <p:extLst>
      <p:ext uri="{BB962C8B-B14F-4D97-AF65-F5344CB8AC3E}">
        <p14:creationId xmlns:p14="http://schemas.microsoft.com/office/powerpoint/2010/main" xmlns="" val="2043193332"/>
      </p:ext>
    </p:extLst>
  </p:cSld>
  <p:clrMap bg1="lt1" tx1="dk1" bg2="lt2" tx2="dk2" accent1="accent1" accent2="accent2" accent3="accent3" accent4="accent4" accent5="accent5" accent6="accent6" hlink="hlink" folHlink="folHlink"/>
  <p:notesStyle>
    <a:lvl1pPr algn="l" defTabSz="4297837" rtl="0" eaLnBrk="0" fontAlgn="base" hangingPunct="0">
      <a:spcBef>
        <a:spcPct val="30000"/>
      </a:spcBef>
      <a:spcAft>
        <a:spcPct val="0"/>
      </a:spcAft>
      <a:defRPr sz="5700" kern="1200">
        <a:solidFill>
          <a:schemeClr val="tx1"/>
        </a:solidFill>
        <a:latin typeface="+mn-lt"/>
        <a:ea typeface="+mn-ea"/>
        <a:cs typeface="+mn-cs"/>
      </a:defRPr>
    </a:lvl1pPr>
    <a:lvl2pPr marL="2148920" algn="l" defTabSz="4297837" rtl="0" eaLnBrk="0" fontAlgn="base" hangingPunct="0">
      <a:spcBef>
        <a:spcPct val="30000"/>
      </a:spcBef>
      <a:spcAft>
        <a:spcPct val="0"/>
      </a:spcAft>
      <a:defRPr sz="5700" kern="1200">
        <a:solidFill>
          <a:schemeClr val="tx1"/>
        </a:solidFill>
        <a:latin typeface="+mn-lt"/>
        <a:ea typeface="+mn-ea"/>
        <a:cs typeface="+mn-cs"/>
      </a:defRPr>
    </a:lvl2pPr>
    <a:lvl3pPr marL="4297837" algn="l" defTabSz="4297837" rtl="0" eaLnBrk="0" fontAlgn="base" hangingPunct="0">
      <a:spcBef>
        <a:spcPct val="30000"/>
      </a:spcBef>
      <a:spcAft>
        <a:spcPct val="0"/>
      </a:spcAft>
      <a:defRPr sz="5700" kern="1200">
        <a:solidFill>
          <a:schemeClr val="tx1"/>
        </a:solidFill>
        <a:latin typeface="+mn-lt"/>
        <a:ea typeface="+mn-ea"/>
        <a:cs typeface="+mn-cs"/>
      </a:defRPr>
    </a:lvl3pPr>
    <a:lvl4pPr marL="6446757" algn="l" defTabSz="4297837" rtl="0" eaLnBrk="0" fontAlgn="base" hangingPunct="0">
      <a:spcBef>
        <a:spcPct val="30000"/>
      </a:spcBef>
      <a:spcAft>
        <a:spcPct val="0"/>
      </a:spcAft>
      <a:defRPr sz="5700" kern="1200">
        <a:solidFill>
          <a:schemeClr val="tx1"/>
        </a:solidFill>
        <a:latin typeface="+mn-lt"/>
        <a:ea typeface="+mn-ea"/>
        <a:cs typeface="+mn-cs"/>
      </a:defRPr>
    </a:lvl4pPr>
    <a:lvl5pPr marL="8595674" algn="l" defTabSz="4297837" rtl="0" eaLnBrk="0" fontAlgn="base" hangingPunct="0">
      <a:spcBef>
        <a:spcPct val="30000"/>
      </a:spcBef>
      <a:spcAft>
        <a:spcPct val="0"/>
      </a:spcAft>
      <a:defRPr sz="5700" kern="1200">
        <a:solidFill>
          <a:schemeClr val="tx1"/>
        </a:solidFill>
        <a:latin typeface="+mn-lt"/>
        <a:ea typeface="+mn-ea"/>
        <a:cs typeface="+mn-cs"/>
      </a:defRPr>
    </a:lvl5pPr>
    <a:lvl6pPr marL="10746240" algn="l" defTabSz="4298495" rtl="0" eaLnBrk="1" latinLnBrk="0" hangingPunct="1">
      <a:defRPr sz="5700" kern="1200">
        <a:solidFill>
          <a:schemeClr val="tx1"/>
        </a:solidFill>
        <a:latin typeface="+mn-lt"/>
        <a:ea typeface="+mn-ea"/>
        <a:cs typeface="+mn-cs"/>
      </a:defRPr>
    </a:lvl6pPr>
    <a:lvl7pPr marL="12895489" algn="l" defTabSz="4298495" rtl="0" eaLnBrk="1" latinLnBrk="0" hangingPunct="1">
      <a:defRPr sz="5700" kern="1200">
        <a:solidFill>
          <a:schemeClr val="tx1"/>
        </a:solidFill>
        <a:latin typeface="+mn-lt"/>
        <a:ea typeface="+mn-ea"/>
        <a:cs typeface="+mn-cs"/>
      </a:defRPr>
    </a:lvl7pPr>
    <a:lvl8pPr marL="15044738" algn="l" defTabSz="4298495" rtl="0" eaLnBrk="1" latinLnBrk="0" hangingPunct="1">
      <a:defRPr sz="5700" kern="1200">
        <a:solidFill>
          <a:schemeClr val="tx1"/>
        </a:solidFill>
        <a:latin typeface="+mn-lt"/>
        <a:ea typeface="+mn-ea"/>
        <a:cs typeface="+mn-cs"/>
      </a:defRPr>
    </a:lvl8pPr>
    <a:lvl9pPr marL="17193984" algn="l" defTabSz="4298495" rtl="0" eaLnBrk="1" latinLnBrk="0" hangingPunct="1">
      <a:defRPr sz="5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p:cNvSpPr>
            <a:spLocks noGrp="1" noRot="1" noChangeAspect="1" noTextEdit="1"/>
          </p:cNvSpPr>
          <p:nvPr>
            <p:ph type="sldImg"/>
          </p:nvPr>
        </p:nvSpPr>
        <p:spPr bwMode="auto">
          <a:xfrm>
            <a:off x="2128838" y="766763"/>
            <a:ext cx="2841625" cy="3833812"/>
          </a:xfrm>
          <a:noFill/>
          <a:ln>
            <a:solidFill>
              <a:srgbClr val="000000"/>
            </a:solidFill>
            <a:miter lim="800000"/>
            <a:headEnd/>
            <a:tailEnd/>
          </a:ln>
        </p:spPr>
      </p:sp>
      <p:sp>
        <p:nvSpPr>
          <p:cNvPr id="1638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altLang="fr-FR" dirty="0" smtClean="0"/>
          </a:p>
        </p:txBody>
      </p:sp>
      <p:sp>
        <p:nvSpPr>
          <p:cNvPr id="1638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0EA720F-7D1F-4043-A442-C32EC374CBFE}" type="slidenum">
              <a:rPr lang="fr-FR" altLang="fr-FR" smtClean="0"/>
              <a:pPr/>
              <a:t>1</a:t>
            </a:fld>
            <a:endParaRPr lang="fr-FR" altLang="fr-FR" smtClean="0"/>
          </a:p>
        </p:txBody>
      </p:sp>
    </p:spTree>
    <p:extLst>
      <p:ext uri="{BB962C8B-B14F-4D97-AF65-F5344CB8AC3E}">
        <p14:creationId xmlns:p14="http://schemas.microsoft.com/office/powerpoint/2010/main" xmlns="" val="32193060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CamtasiaStudio_titleandmain3.png"/>
          <p:cNvPicPr>
            <a:picLocks noChangeAspect="1"/>
          </p:cNvPicPr>
          <p:nvPr userDrawn="1"/>
        </p:nvPicPr>
        <p:blipFill>
          <a:blip r:embed="rId2"/>
          <a:srcRect/>
          <a:stretch>
            <a:fillRect/>
          </a:stretch>
        </p:blipFill>
        <p:spPr bwMode="auto">
          <a:xfrm>
            <a:off x="0" y="0"/>
            <a:ext cx="32043688" cy="43205400"/>
          </a:xfrm>
          <a:prstGeom prst="rect">
            <a:avLst/>
          </a:prstGeom>
          <a:noFill/>
          <a:ln w="9525">
            <a:noFill/>
            <a:miter lim="800000"/>
            <a:headEnd/>
            <a:tailEnd/>
          </a:ln>
        </p:spPr>
      </p:pic>
      <p:sp>
        <p:nvSpPr>
          <p:cNvPr id="2" name="Title 1"/>
          <p:cNvSpPr>
            <a:spLocks noGrp="1"/>
          </p:cNvSpPr>
          <p:nvPr>
            <p:ph type="ctrTitle"/>
          </p:nvPr>
        </p:nvSpPr>
        <p:spPr>
          <a:xfrm>
            <a:off x="2403277" y="13421681"/>
            <a:ext cx="27237135" cy="9261159"/>
          </a:xfrm>
        </p:spPr>
        <p:txBody>
          <a:bodyPr/>
          <a:lstStyle>
            <a:lvl1pPr>
              <a:defRPr>
                <a:solidFill>
                  <a:srgbClr val="C3CE81"/>
                </a:solidFill>
                <a:latin typeface="Arial" pitchFamily="34" charset="0"/>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4806553" y="24483060"/>
            <a:ext cx="22430582" cy="11041380"/>
          </a:xfrm>
        </p:spPr>
        <p:txBody>
          <a:bodyPr/>
          <a:lstStyle>
            <a:lvl1pPr marL="0" indent="0" algn="ctr">
              <a:buNone/>
              <a:defRPr>
                <a:solidFill>
                  <a:schemeClr val="tx1">
                    <a:tint val="75000"/>
                  </a:schemeClr>
                </a:solidFill>
                <a:latin typeface="Arial" pitchFamily="34" charset="0"/>
                <a:cs typeface="Arial" pitchFamily="34" charset="0"/>
              </a:defRPr>
            </a:lvl1pPr>
            <a:lvl2pPr marL="2149249" indent="0" algn="ctr">
              <a:buNone/>
              <a:defRPr>
                <a:solidFill>
                  <a:schemeClr val="tx1">
                    <a:tint val="75000"/>
                  </a:schemeClr>
                </a:solidFill>
              </a:defRPr>
            </a:lvl2pPr>
            <a:lvl3pPr marL="4298495" indent="0" algn="ctr">
              <a:buNone/>
              <a:defRPr>
                <a:solidFill>
                  <a:schemeClr val="tx1">
                    <a:tint val="75000"/>
                  </a:schemeClr>
                </a:solidFill>
              </a:defRPr>
            </a:lvl3pPr>
            <a:lvl4pPr marL="6447744" indent="0" algn="ctr">
              <a:buNone/>
              <a:defRPr>
                <a:solidFill>
                  <a:schemeClr val="tx1">
                    <a:tint val="75000"/>
                  </a:schemeClr>
                </a:solidFill>
              </a:defRPr>
            </a:lvl4pPr>
            <a:lvl5pPr marL="8596994" indent="0" algn="ctr">
              <a:buNone/>
              <a:defRPr>
                <a:solidFill>
                  <a:schemeClr val="tx1">
                    <a:tint val="75000"/>
                  </a:schemeClr>
                </a:solidFill>
              </a:defRPr>
            </a:lvl5pPr>
            <a:lvl6pPr marL="10746240" indent="0" algn="ctr">
              <a:buNone/>
              <a:defRPr>
                <a:solidFill>
                  <a:schemeClr val="tx1">
                    <a:tint val="75000"/>
                  </a:schemeClr>
                </a:solidFill>
              </a:defRPr>
            </a:lvl6pPr>
            <a:lvl7pPr marL="12895489" indent="0" algn="ctr">
              <a:buNone/>
              <a:defRPr>
                <a:solidFill>
                  <a:schemeClr val="tx1">
                    <a:tint val="75000"/>
                  </a:schemeClr>
                </a:solidFill>
              </a:defRPr>
            </a:lvl7pPr>
            <a:lvl8pPr marL="15044738" indent="0" algn="ctr">
              <a:buNone/>
              <a:defRPr>
                <a:solidFill>
                  <a:schemeClr val="tx1">
                    <a:tint val="75000"/>
                  </a:schemeClr>
                </a:solidFill>
              </a:defRPr>
            </a:lvl8pPr>
            <a:lvl9pPr marL="17193984" indent="0" algn="ctr">
              <a:buNone/>
              <a:defRPr>
                <a:solidFill>
                  <a:schemeClr val="tx1">
                    <a:tint val="75000"/>
                  </a:schemeClr>
                </a:solidFill>
              </a:defRPr>
            </a:lvl9pPr>
          </a:lstStyle>
          <a:p>
            <a:r>
              <a:rPr lang="en-US" smtClean="0"/>
              <a:t>Click to edit Master subtitle style</a:t>
            </a:r>
            <a:endParaRPr lang="en-US"/>
          </a:p>
        </p:txBody>
      </p:sp>
      <p:sp>
        <p:nvSpPr>
          <p:cNvPr id="5" name="Date Placeholder 3"/>
          <p:cNvSpPr>
            <a:spLocks noGrp="1"/>
          </p:cNvSpPr>
          <p:nvPr>
            <p:ph type="dt" sz="half" idx="10"/>
          </p:nvPr>
        </p:nvSpPr>
        <p:spPr/>
        <p:txBody>
          <a:bodyPr/>
          <a:lstStyle>
            <a:lvl1pPr>
              <a:defRPr>
                <a:latin typeface="Arial" pitchFamily="34" charset="0"/>
                <a:cs typeface="Arial" pitchFamily="34" charset="0"/>
              </a:defRPr>
            </a:lvl1pPr>
          </a:lstStyle>
          <a:p>
            <a:pPr>
              <a:defRPr/>
            </a:pPr>
            <a:fld id="{3E956A0E-F40B-4B44-B0A4-14E6039F22F4}" type="datetimeFigureOut">
              <a:rPr lang="en-US"/>
              <a:pPr>
                <a:defRPr/>
              </a:pPr>
              <a:t>3/3/2015</a:t>
            </a:fld>
            <a:endParaRPr lang="en-US"/>
          </a:p>
        </p:txBody>
      </p:sp>
      <p:sp>
        <p:nvSpPr>
          <p:cNvPr id="6" name="Footer Placeholder 4"/>
          <p:cNvSpPr>
            <a:spLocks noGrp="1"/>
          </p:cNvSpPr>
          <p:nvPr>
            <p:ph type="ftr" sz="quarter" idx="11"/>
          </p:nvPr>
        </p:nvSpPr>
        <p:spPr/>
        <p:txBody>
          <a:bodyPr/>
          <a:lstStyle>
            <a:lvl1pPr>
              <a:defRPr>
                <a:latin typeface="Arial" pitchFamily="34" charset="0"/>
                <a:cs typeface="Arial" pitchFamily="34" charset="0"/>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FC3C0AC-9905-4CB4-9BB6-230FB1BFC78F}" type="datetimeFigureOut">
              <a:rPr lang="en-US"/>
              <a:pPr>
                <a:defRPr/>
              </a:pPr>
              <a:t>3/3/2015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231674" y="1730222"/>
            <a:ext cx="7209830" cy="3686460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02184" y="1730222"/>
            <a:ext cx="21095428" cy="3686460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0E2CBCB-AA53-4441-B004-B8AC9676CE33}" type="datetimeFigureOut">
              <a:rPr lang="en-US"/>
              <a:pPr>
                <a:defRPr/>
              </a:pPr>
              <a:t>3/3/2015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2CAF4B-9697-4EDC-BCB8-A76C4EE72E75}" type="datetimeFigureOut">
              <a:rPr lang="en-US"/>
              <a:pPr>
                <a:defRPr/>
              </a:pPr>
              <a:t>3/3/2015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31232" y="27763472"/>
            <a:ext cx="27237135" cy="8581073"/>
          </a:xfrm>
        </p:spPr>
        <p:txBody>
          <a:bodyPr anchor="t"/>
          <a:lstStyle>
            <a:lvl1pPr algn="l">
              <a:defRPr sz="18800" b="1" cap="all"/>
            </a:lvl1pPr>
          </a:lstStyle>
          <a:p>
            <a:r>
              <a:rPr lang="en-US" smtClean="0"/>
              <a:t>Click to edit Master title style</a:t>
            </a:r>
            <a:endParaRPr lang="en-US"/>
          </a:p>
        </p:txBody>
      </p:sp>
      <p:sp>
        <p:nvSpPr>
          <p:cNvPr id="3" name="Text Placeholder 2"/>
          <p:cNvSpPr>
            <a:spLocks noGrp="1"/>
          </p:cNvSpPr>
          <p:nvPr>
            <p:ph type="body" idx="1"/>
          </p:nvPr>
        </p:nvSpPr>
        <p:spPr>
          <a:xfrm>
            <a:off x="2531232" y="18312296"/>
            <a:ext cx="27237135" cy="9451178"/>
          </a:xfrm>
        </p:spPr>
        <p:txBody>
          <a:bodyPr anchor="b"/>
          <a:lstStyle>
            <a:lvl1pPr marL="0" indent="0">
              <a:buNone/>
              <a:defRPr sz="9400">
                <a:solidFill>
                  <a:schemeClr val="tx1">
                    <a:tint val="75000"/>
                  </a:schemeClr>
                </a:solidFill>
              </a:defRPr>
            </a:lvl1pPr>
            <a:lvl2pPr marL="2149249" indent="0">
              <a:buNone/>
              <a:defRPr sz="8400">
                <a:solidFill>
                  <a:schemeClr val="tx1">
                    <a:tint val="75000"/>
                  </a:schemeClr>
                </a:solidFill>
              </a:defRPr>
            </a:lvl2pPr>
            <a:lvl3pPr marL="4298495" indent="0">
              <a:buNone/>
              <a:defRPr sz="7400">
                <a:solidFill>
                  <a:schemeClr val="tx1">
                    <a:tint val="75000"/>
                  </a:schemeClr>
                </a:solidFill>
              </a:defRPr>
            </a:lvl3pPr>
            <a:lvl4pPr marL="6447744" indent="0">
              <a:buNone/>
              <a:defRPr sz="6700">
                <a:solidFill>
                  <a:schemeClr val="tx1">
                    <a:tint val="75000"/>
                  </a:schemeClr>
                </a:solidFill>
              </a:defRPr>
            </a:lvl4pPr>
            <a:lvl5pPr marL="8596994" indent="0">
              <a:buNone/>
              <a:defRPr sz="6700">
                <a:solidFill>
                  <a:schemeClr val="tx1">
                    <a:tint val="75000"/>
                  </a:schemeClr>
                </a:solidFill>
              </a:defRPr>
            </a:lvl5pPr>
            <a:lvl6pPr marL="10746240" indent="0">
              <a:buNone/>
              <a:defRPr sz="6700">
                <a:solidFill>
                  <a:schemeClr val="tx1">
                    <a:tint val="75000"/>
                  </a:schemeClr>
                </a:solidFill>
              </a:defRPr>
            </a:lvl6pPr>
            <a:lvl7pPr marL="12895489" indent="0">
              <a:buNone/>
              <a:defRPr sz="6700">
                <a:solidFill>
                  <a:schemeClr val="tx1">
                    <a:tint val="75000"/>
                  </a:schemeClr>
                </a:solidFill>
              </a:defRPr>
            </a:lvl7pPr>
            <a:lvl8pPr marL="15044738" indent="0">
              <a:buNone/>
              <a:defRPr sz="6700">
                <a:solidFill>
                  <a:schemeClr val="tx1">
                    <a:tint val="75000"/>
                  </a:schemeClr>
                </a:solidFill>
              </a:defRPr>
            </a:lvl8pPr>
            <a:lvl9pPr marL="17193984" indent="0">
              <a:buNone/>
              <a:defRPr sz="6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9755A1-67AD-4BBC-9979-28D3FF35D140}" type="datetimeFigureOut">
              <a:rPr lang="en-US"/>
              <a:pPr>
                <a:defRPr/>
              </a:pPr>
              <a:t>3/3/2015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02184" y="10081263"/>
            <a:ext cx="14152629" cy="28513566"/>
          </a:xfrm>
        </p:spPr>
        <p:txBody>
          <a:bodyPr/>
          <a:lstStyle>
            <a:lvl1pPr>
              <a:defRPr sz="13100"/>
            </a:lvl1pPr>
            <a:lvl2pPr>
              <a:defRPr sz="11400"/>
            </a:lvl2pPr>
            <a:lvl3pPr>
              <a:defRPr sz="9400"/>
            </a:lvl3pPr>
            <a:lvl4pPr>
              <a:defRPr sz="8400"/>
            </a:lvl4pPr>
            <a:lvl5pPr>
              <a:defRPr sz="8400"/>
            </a:lvl5pPr>
            <a:lvl6pPr>
              <a:defRPr sz="8400"/>
            </a:lvl6pPr>
            <a:lvl7pPr>
              <a:defRPr sz="8400"/>
            </a:lvl7pPr>
            <a:lvl8pPr>
              <a:defRPr sz="8400"/>
            </a:lvl8pPr>
            <a:lvl9pPr>
              <a:defRPr sz="8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288875" y="10081263"/>
            <a:ext cx="14152629" cy="28513566"/>
          </a:xfrm>
        </p:spPr>
        <p:txBody>
          <a:bodyPr/>
          <a:lstStyle>
            <a:lvl1pPr>
              <a:defRPr sz="13100"/>
            </a:lvl1pPr>
            <a:lvl2pPr>
              <a:defRPr sz="11400"/>
            </a:lvl2pPr>
            <a:lvl3pPr>
              <a:defRPr sz="9400"/>
            </a:lvl3pPr>
            <a:lvl4pPr>
              <a:defRPr sz="8400"/>
            </a:lvl4pPr>
            <a:lvl5pPr>
              <a:defRPr sz="8400"/>
            </a:lvl5pPr>
            <a:lvl6pPr>
              <a:defRPr sz="8400"/>
            </a:lvl6pPr>
            <a:lvl7pPr>
              <a:defRPr sz="8400"/>
            </a:lvl7pPr>
            <a:lvl8pPr>
              <a:defRPr sz="8400"/>
            </a:lvl8pPr>
            <a:lvl9pPr>
              <a:defRPr sz="8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1F5C848-FB87-467E-931C-B1DA67347D2F}" type="datetimeFigureOut">
              <a:rPr lang="en-US"/>
              <a:pPr>
                <a:defRPr/>
              </a:pPr>
              <a:t>3/3/2015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02186" y="9671215"/>
            <a:ext cx="14158192" cy="4030499"/>
          </a:xfrm>
        </p:spPr>
        <p:txBody>
          <a:bodyPr anchor="b"/>
          <a:lstStyle>
            <a:lvl1pPr marL="0" indent="0">
              <a:buNone/>
              <a:defRPr sz="11400" b="1"/>
            </a:lvl1pPr>
            <a:lvl2pPr marL="2149249" indent="0">
              <a:buNone/>
              <a:defRPr sz="9400" b="1"/>
            </a:lvl2pPr>
            <a:lvl3pPr marL="4298495" indent="0">
              <a:buNone/>
              <a:defRPr sz="8400" b="1"/>
            </a:lvl3pPr>
            <a:lvl4pPr marL="6447744" indent="0">
              <a:buNone/>
              <a:defRPr sz="7400" b="1"/>
            </a:lvl4pPr>
            <a:lvl5pPr marL="8596994" indent="0">
              <a:buNone/>
              <a:defRPr sz="7400" b="1"/>
            </a:lvl5pPr>
            <a:lvl6pPr marL="10746240" indent="0">
              <a:buNone/>
              <a:defRPr sz="7400" b="1"/>
            </a:lvl6pPr>
            <a:lvl7pPr marL="12895489" indent="0">
              <a:buNone/>
              <a:defRPr sz="7400" b="1"/>
            </a:lvl7pPr>
            <a:lvl8pPr marL="15044738" indent="0">
              <a:buNone/>
              <a:defRPr sz="7400" b="1"/>
            </a:lvl8pPr>
            <a:lvl9pPr marL="17193984" indent="0">
              <a:buNone/>
              <a:defRPr sz="7400" b="1"/>
            </a:lvl9pPr>
          </a:lstStyle>
          <a:p>
            <a:pPr lvl="0"/>
            <a:r>
              <a:rPr lang="en-US" smtClean="0"/>
              <a:t>Click to edit Master text styles</a:t>
            </a:r>
          </a:p>
        </p:txBody>
      </p:sp>
      <p:sp>
        <p:nvSpPr>
          <p:cNvPr id="4" name="Content Placeholder 3"/>
          <p:cNvSpPr>
            <a:spLocks noGrp="1"/>
          </p:cNvSpPr>
          <p:nvPr>
            <p:ph sz="half" idx="2"/>
          </p:nvPr>
        </p:nvSpPr>
        <p:spPr>
          <a:xfrm>
            <a:off x="1602186" y="13701714"/>
            <a:ext cx="14158192" cy="24893116"/>
          </a:xfrm>
        </p:spPr>
        <p:txBody>
          <a:bodyPr/>
          <a:lstStyle>
            <a:lvl1pPr>
              <a:defRPr sz="11400"/>
            </a:lvl1pPr>
            <a:lvl2pPr>
              <a:defRPr sz="9400"/>
            </a:lvl2pPr>
            <a:lvl3pPr>
              <a:defRPr sz="8400"/>
            </a:lvl3pPr>
            <a:lvl4pPr>
              <a:defRPr sz="7400"/>
            </a:lvl4pPr>
            <a:lvl5pPr>
              <a:defRPr sz="7400"/>
            </a:lvl5pPr>
            <a:lvl6pPr>
              <a:defRPr sz="7400"/>
            </a:lvl6pPr>
            <a:lvl7pPr>
              <a:defRPr sz="7400"/>
            </a:lvl7pPr>
            <a:lvl8pPr>
              <a:defRPr sz="7400"/>
            </a:lvl8pPr>
            <a:lvl9pPr>
              <a:defRPr sz="7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277751" y="9671215"/>
            <a:ext cx="14163756" cy="4030499"/>
          </a:xfrm>
        </p:spPr>
        <p:txBody>
          <a:bodyPr anchor="b"/>
          <a:lstStyle>
            <a:lvl1pPr marL="0" indent="0">
              <a:buNone/>
              <a:defRPr sz="11400" b="1"/>
            </a:lvl1pPr>
            <a:lvl2pPr marL="2149249" indent="0">
              <a:buNone/>
              <a:defRPr sz="9400" b="1"/>
            </a:lvl2pPr>
            <a:lvl3pPr marL="4298495" indent="0">
              <a:buNone/>
              <a:defRPr sz="8400" b="1"/>
            </a:lvl3pPr>
            <a:lvl4pPr marL="6447744" indent="0">
              <a:buNone/>
              <a:defRPr sz="7400" b="1"/>
            </a:lvl4pPr>
            <a:lvl5pPr marL="8596994" indent="0">
              <a:buNone/>
              <a:defRPr sz="7400" b="1"/>
            </a:lvl5pPr>
            <a:lvl6pPr marL="10746240" indent="0">
              <a:buNone/>
              <a:defRPr sz="7400" b="1"/>
            </a:lvl6pPr>
            <a:lvl7pPr marL="12895489" indent="0">
              <a:buNone/>
              <a:defRPr sz="7400" b="1"/>
            </a:lvl7pPr>
            <a:lvl8pPr marL="15044738" indent="0">
              <a:buNone/>
              <a:defRPr sz="7400" b="1"/>
            </a:lvl8pPr>
            <a:lvl9pPr marL="17193984" indent="0">
              <a:buNone/>
              <a:defRPr sz="7400" b="1"/>
            </a:lvl9pPr>
          </a:lstStyle>
          <a:p>
            <a:pPr lvl="0"/>
            <a:r>
              <a:rPr lang="en-US" smtClean="0"/>
              <a:t>Click to edit Master text styles</a:t>
            </a:r>
          </a:p>
        </p:txBody>
      </p:sp>
      <p:sp>
        <p:nvSpPr>
          <p:cNvPr id="6" name="Content Placeholder 5"/>
          <p:cNvSpPr>
            <a:spLocks noGrp="1"/>
          </p:cNvSpPr>
          <p:nvPr>
            <p:ph sz="quarter" idx="4"/>
          </p:nvPr>
        </p:nvSpPr>
        <p:spPr>
          <a:xfrm>
            <a:off x="16277751" y="13701714"/>
            <a:ext cx="14163756" cy="24893116"/>
          </a:xfrm>
        </p:spPr>
        <p:txBody>
          <a:bodyPr/>
          <a:lstStyle>
            <a:lvl1pPr>
              <a:defRPr sz="11400"/>
            </a:lvl1pPr>
            <a:lvl2pPr>
              <a:defRPr sz="9400"/>
            </a:lvl2pPr>
            <a:lvl3pPr>
              <a:defRPr sz="8400"/>
            </a:lvl3pPr>
            <a:lvl4pPr>
              <a:defRPr sz="7400"/>
            </a:lvl4pPr>
            <a:lvl5pPr>
              <a:defRPr sz="7400"/>
            </a:lvl5pPr>
            <a:lvl6pPr>
              <a:defRPr sz="7400"/>
            </a:lvl6pPr>
            <a:lvl7pPr>
              <a:defRPr sz="7400"/>
            </a:lvl7pPr>
            <a:lvl8pPr>
              <a:defRPr sz="7400"/>
            </a:lvl8pPr>
            <a:lvl9pPr>
              <a:defRPr sz="7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3DA15F46-9B2B-4637-A7F7-92BF1BDA643B}" type="datetimeFigureOut">
              <a:rPr lang="en-US"/>
              <a:pPr>
                <a:defRPr/>
              </a:pPr>
              <a:t>3/3/2015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29EAE46-06DB-4C47-B5C2-7000634EFA1D}" type="datetimeFigureOut">
              <a:rPr lang="en-US"/>
              <a:pPr>
                <a:defRPr/>
              </a:pPr>
              <a:t>3/3/2015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F945B30-C614-45D8-8D66-FEAA6E7D3424}" type="datetimeFigureOut">
              <a:rPr lang="en-US"/>
              <a:pPr>
                <a:defRPr/>
              </a:pPr>
              <a:t>3/3/2015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02186" y="1720217"/>
            <a:ext cx="10542154" cy="7320915"/>
          </a:xfrm>
        </p:spPr>
        <p:txBody>
          <a:bodyPr anchor="b"/>
          <a:lstStyle>
            <a:lvl1pPr algn="l">
              <a:defRPr sz="9400" b="1"/>
            </a:lvl1pPr>
          </a:lstStyle>
          <a:p>
            <a:r>
              <a:rPr lang="en-US" smtClean="0"/>
              <a:t>Click to edit Master title style</a:t>
            </a:r>
            <a:endParaRPr lang="en-US"/>
          </a:p>
        </p:txBody>
      </p:sp>
      <p:sp>
        <p:nvSpPr>
          <p:cNvPr id="3" name="Content Placeholder 2"/>
          <p:cNvSpPr>
            <a:spLocks noGrp="1"/>
          </p:cNvSpPr>
          <p:nvPr>
            <p:ph idx="1"/>
          </p:nvPr>
        </p:nvSpPr>
        <p:spPr>
          <a:xfrm>
            <a:off x="12528195" y="1720219"/>
            <a:ext cx="17913310" cy="36874612"/>
          </a:xfrm>
        </p:spPr>
        <p:txBody>
          <a:bodyPr/>
          <a:lstStyle>
            <a:lvl1pPr>
              <a:defRPr sz="15100"/>
            </a:lvl1pPr>
            <a:lvl2pPr>
              <a:defRPr sz="13100"/>
            </a:lvl2pPr>
            <a:lvl3pPr>
              <a:defRPr sz="11400"/>
            </a:lvl3pPr>
            <a:lvl4pPr>
              <a:defRPr sz="9400"/>
            </a:lvl4pPr>
            <a:lvl5pPr>
              <a:defRPr sz="9400"/>
            </a:lvl5pPr>
            <a:lvl6pPr>
              <a:defRPr sz="9400"/>
            </a:lvl6pPr>
            <a:lvl7pPr>
              <a:defRPr sz="9400"/>
            </a:lvl7pPr>
            <a:lvl8pPr>
              <a:defRPr sz="9400"/>
            </a:lvl8pPr>
            <a:lvl9pPr>
              <a:defRPr sz="9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02186" y="9041134"/>
            <a:ext cx="10542154" cy="29553697"/>
          </a:xfrm>
        </p:spPr>
        <p:txBody>
          <a:bodyPr/>
          <a:lstStyle>
            <a:lvl1pPr marL="0" indent="0">
              <a:buNone/>
              <a:defRPr sz="6700"/>
            </a:lvl1pPr>
            <a:lvl2pPr marL="2149249" indent="0">
              <a:buNone/>
              <a:defRPr sz="5700"/>
            </a:lvl2pPr>
            <a:lvl3pPr marL="4298495" indent="0">
              <a:buNone/>
              <a:defRPr sz="4700"/>
            </a:lvl3pPr>
            <a:lvl4pPr marL="6447744" indent="0">
              <a:buNone/>
              <a:defRPr sz="4400"/>
            </a:lvl4pPr>
            <a:lvl5pPr marL="8596994" indent="0">
              <a:buNone/>
              <a:defRPr sz="4400"/>
            </a:lvl5pPr>
            <a:lvl6pPr marL="10746240" indent="0">
              <a:buNone/>
              <a:defRPr sz="4400"/>
            </a:lvl6pPr>
            <a:lvl7pPr marL="12895489" indent="0">
              <a:buNone/>
              <a:defRPr sz="4400"/>
            </a:lvl7pPr>
            <a:lvl8pPr marL="15044738" indent="0">
              <a:buNone/>
              <a:defRPr sz="4400"/>
            </a:lvl8pPr>
            <a:lvl9pPr marL="17193984" indent="0">
              <a:buNone/>
              <a:defRPr sz="44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B1EE527-C4FF-49BC-97A5-49CF5825D7DF}" type="datetimeFigureOut">
              <a:rPr lang="en-US"/>
              <a:pPr>
                <a:defRPr/>
              </a:pPr>
              <a:t>3/3/2015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80789" y="30243782"/>
            <a:ext cx="19226213" cy="3570450"/>
          </a:xfrm>
        </p:spPr>
        <p:txBody>
          <a:bodyPr anchor="b"/>
          <a:lstStyle>
            <a:lvl1pPr algn="l">
              <a:defRPr sz="9400" b="1"/>
            </a:lvl1pPr>
          </a:lstStyle>
          <a:p>
            <a:r>
              <a:rPr lang="en-US" smtClean="0"/>
              <a:t>Click to edit Master title style</a:t>
            </a:r>
            <a:endParaRPr lang="en-US"/>
          </a:p>
        </p:txBody>
      </p:sp>
      <p:sp>
        <p:nvSpPr>
          <p:cNvPr id="3" name="Picture Placeholder 2"/>
          <p:cNvSpPr>
            <a:spLocks noGrp="1"/>
          </p:cNvSpPr>
          <p:nvPr>
            <p:ph type="pic" idx="1"/>
          </p:nvPr>
        </p:nvSpPr>
        <p:spPr>
          <a:xfrm>
            <a:off x="6280789" y="3860484"/>
            <a:ext cx="19226213" cy="25923240"/>
          </a:xfrm>
        </p:spPr>
        <p:txBody>
          <a:bodyPr rtlCol="0">
            <a:normAutofit/>
          </a:bodyPr>
          <a:lstStyle>
            <a:lvl1pPr marL="0" indent="0">
              <a:buNone/>
              <a:defRPr sz="15100"/>
            </a:lvl1pPr>
            <a:lvl2pPr marL="2149249" indent="0">
              <a:buNone/>
              <a:defRPr sz="13100"/>
            </a:lvl2pPr>
            <a:lvl3pPr marL="4298495" indent="0">
              <a:buNone/>
              <a:defRPr sz="11400"/>
            </a:lvl3pPr>
            <a:lvl4pPr marL="6447744" indent="0">
              <a:buNone/>
              <a:defRPr sz="9400"/>
            </a:lvl4pPr>
            <a:lvl5pPr marL="8596994" indent="0">
              <a:buNone/>
              <a:defRPr sz="9400"/>
            </a:lvl5pPr>
            <a:lvl6pPr marL="10746240" indent="0">
              <a:buNone/>
              <a:defRPr sz="9400"/>
            </a:lvl6pPr>
            <a:lvl7pPr marL="12895489" indent="0">
              <a:buNone/>
              <a:defRPr sz="9400"/>
            </a:lvl7pPr>
            <a:lvl8pPr marL="15044738" indent="0">
              <a:buNone/>
              <a:defRPr sz="9400"/>
            </a:lvl8pPr>
            <a:lvl9pPr marL="17193984" indent="0">
              <a:buNone/>
              <a:defRPr sz="94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6280789" y="33814232"/>
            <a:ext cx="19226213" cy="5070630"/>
          </a:xfrm>
        </p:spPr>
        <p:txBody>
          <a:bodyPr/>
          <a:lstStyle>
            <a:lvl1pPr marL="0" indent="0">
              <a:buNone/>
              <a:defRPr sz="6700"/>
            </a:lvl1pPr>
            <a:lvl2pPr marL="2149249" indent="0">
              <a:buNone/>
              <a:defRPr sz="5700"/>
            </a:lvl2pPr>
            <a:lvl3pPr marL="4298495" indent="0">
              <a:buNone/>
              <a:defRPr sz="4700"/>
            </a:lvl3pPr>
            <a:lvl4pPr marL="6447744" indent="0">
              <a:buNone/>
              <a:defRPr sz="4400"/>
            </a:lvl4pPr>
            <a:lvl5pPr marL="8596994" indent="0">
              <a:buNone/>
              <a:defRPr sz="4400"/>
            </a:lvl5pPr>
            <a:lvl6pPr marL="10746240" indent="0">
              <a:buNone/>
              <a:defRPr sz="4400"/>
            </a:lvl6pPr>
            <a:lvl7pPr marL="12895489" indent="0">
              <a:buNone/>
              <a:defRPr sz="4400"/>
            </a:lvl7pPr>
            <a:lvl8pPr marL="15044738" indent="0">
              <a:buNone/>
              <a:defRPr sz="4400"/>
            </a:lvl8pPr>
            <a:lvl9pPr marL="17193984" indent="0">
              <a:buNone/>
              <a:defRPr sz="44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4A12589-1FA7-4AB9-8425-9294C2F63E2B}" type="datetimeFigureOut">
              <a:rPr lang="en-US"/>
              <a:pPr>
                <a:defRPr/>
              </a:pPr>
              <a:t>3/3/2015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CDD3"/>
        </a:solidFill>
        <a:effectLst/>
      </p:bgPr>
    </p:bg>
    <p:spTree>
      <p:nvGrpSpPr>
        <p:cNvPr id="1" name=""/>
        <p:cNvGrpSpPr/>
        <p:nvPr/>
      </p:nvGrpSpPr>
      <p:grpSpPr>
        <a:xfrm>
          <a:off x="0" y="0"/>
          <a:ext cx="0" cy="0"/>
          <a:chOff x="0" y="0"/>
          <a:chExt cx="0" cy="0"/>
        </a:xfrm>
      </p:grpSpPr>
      <p:pic>
        <p:nvPicPr>
          <p:cNvPr id="1026" name="Picture 6" descr="CamtasiaStudio_content.png"/>
          <p:cNvPicPr>
            <a:picLocks noChangeAspect="1"/>
          </p:cNvPicPr>
          <p:nvPr/>
        </p:nvPicPr>
        <p:blipFill>
          <a:blip r:embed="rId13"/>
          <a:srcRect/>
          <a:stretch>
            <a:fillRect/>
          </a:stretch>
        </p:blipFill>
        <p:spPr bwMode="auto">
          <a:xfrm>
            <a:off x="0" y="0"/>
            <a:ext cx="32043688" cy="43205400"/>
          </a:xfrm>
          <a:prstGeom prst="rect">
            <a:avLst/>
          </a:prstGeom>
          <a:noFill/>
          <a:ln w="9525">
            <a:noFill/>
            <a:miter lim="800000"/>
            <a:headEnd/>
            <a:tailEnd/>
          </a:ln>
        </p:spPr>
      </p:pic>
      <p:sp>
        <p:nvSpPr>
          <p:cNvPr id="1027" name="Title Placeholder 1"/>
          <p:cNvSpPr>
            <a:spLocks noGrp="1"/>
          </p:cNvSpPr>
          <p:nvPr>
            <p:ph type="title"/>
          </p:nvPr>
        </p:nvSpPr>
        <p:spPr bwMode="auto">
          <a:xfrm>
            <a:off x="1602689" y="1730204"/>
            <a:ext cx="28838311" cy="7201433"/>
          </a:xfrm>
          <a:prstGeom prst="rect">
            <a:avLst/>
          </a:prstGeom>
          <a:noFill/>
          <a:ln w="9525">
            <a:noFill/>
            <a:miter lim="800000"/>
            <a:headEnd/>
            <a:tailEnd/>
          </a:ln>
        </p:spPr>
        <p:txBody>
          <a:bodyPr vert="horz" wrap="square" lIns="429849" tIns="214926" rIns="429849" bIns="214926" numCol="1" anchor="ctr" anchorCtr="0" compatLnSpc="1">
            <a:prstTxWarp prst="textNoShape">
              <a:avLst/>
            </a:prstTxWarp>
          </a:bodyPr>
          <a:lstStyle/>
          <a:p>
            <a:pPr lvl="0"/>
            <a:r>
              <a:rPr lang="en-US" altLang="fr-FR" smtClean="0"/>
              <a:t>Click to edit Master title style</a:t>
            </a:r>
          </a:p>
        </p:txBody>
      </p:sp>
      <p:sp>
        <p:nvSpPr>
          <p:cNvPr id="1028" name="Text Placeholder 2"/>
          <p:cNvSpPr>
            <a:spLocks noGrp="1"/>
          </p:cNvSpPr>
          <p:nvPr>
            <p:ph type="body" idx="1"/>
          </p:nvPr>
        </p:nvSpPr>
        <p:spPr bwMode="auto">
          <a:xfrm>
            <a:off x="1602689" y="10081368"/>
            <a:ext cx="28838311" cy="28513897"/>
          </a:xfrm>
          <a:prstGeom prst="rect">
            <a:avLst/>
          </a:prstGeom>
          <a:noFill/>
          <a:ln w="9525">
            <a:noFill/>
            <a:miter lim="800000"/>
            <a:headEnd/>
            <a:tailEnd/>
          </a:ln>
        </p:spPr>
        <p:txBody>
          <a:bodyPr vert="horz" wrap="square" lIns="429849" tIns="214926" rIns="429849" bIns="214926"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p>
        </p:txBody>
      </p:sp>
      <p:sp>
        <p:nvSpPr>
          <p:cNvPr id="4" name="Date Placeholder 3"/>
          <p:cNvSpPr>
            <a:spLocks noGrp="1"/>
          </p:cNvSpPr>
          <p:nvPr>
            <p:ph type="dt" sz="half" idx="2"/>
          </p:nvPr>
        </p:nvSpPr>
        <p:spPr>
          <a:xfrm>
            <a:off x="1602688" y="38885501"/>
            <a:ext cx="7476974" cy="2299455"/>
          </a:xfrm>
          <a:prstGeom prst="rect">
            <a:avLst/>
          </a:prstGeom>
        </p:spPr>
        <p:txBody>
          <a:bodyPr vert="horz" lIns="429849" tIns="214926" rIns="429849" bIns="214926" rtlCol="0" anchor="ctr"/>
          <a:lstStyle>
            <a:lvl1pPr algn="l" fontAlgn="auto">
              <a:spcBef>
                <a:spcPts val="0"/>
              </a:spcBef>
              <a:spcAft>
                <a:spcPts val="0"/>
              </a:spcAft>
              <a:defRPr sz="4400">
                <a:solidFill>
                  <a:srgbClr val="777777"/>
                </a:solidFill>
                <a:latin typeface="Arial" pitchFamily="34" charset="0"/>
                <a:cs typeface="Arial" pitchFamily="34" charset="0"/>
              </a:defRPr>
            </a:lvl1pPr>
          </a:lstStyle>
          <a:p>
            <a:pPr>
              <a:defRPr/>
            </a:pPr>
            <a:fld id="{F32F3C52-EA6D-43FB-9C61-9A45795A128A}" type="datetimeFigureOut">
              <a:rPr lang="en-US"/>
              <a:pPr>
                <a:defRPr/>
              </a:pPr>
              <a:t>3/3/2015</a:t>
            </a:fld>
            <a:endParaRPr lang="en-US"/>
          </a:p>
        </p:txBody>
      </p:sp>
      <p:sp>
        <p:nvSpPr>
          <p:cNvPr id="5" name="Footer Placeholder 4"/>
          <p:cNvSpPr>
            <a:spLocks noGrp="1"/>
          </p:cNvSpPr>
          <p:nvPr>
            <p:ph type="ftr" sz="quarter" idx="3"/>
          </p:nvPr>
        </p:nvSpPr>
        <p:spPr>
          <a:xfrm>
            <a:off x="10948063" y="38885501"/>
            <a:ext cx="10147562" cy="2299455"/>
          </a:xfrm>
          <a:prstGeom prst="rect">
            <a:avLst/>
          </a:prstGeom>
        </p:spPr>
        <p:txBody>
          <a:bodyPr vert="horz" lIns="429849" tIns="214926" rIns="429849" bIns="214926" rtlCol="0" anchor="ctr"/>
          <a:lstStyle>
            <a:lvl1pPr algn="ctr" fontAlgn="auto">
              <a:spcBef>
                <a:spcPts val="0"/>
              </a:spcBef>
              <a:spcAft>
                <a:spcPts val="0"/>
              </a:spcAft>
              <a:defRPr sz="4400">
                <a:solidFill>
                  <a:srgbClr val="777777"/>
                </a:solidFill>
                <a:latin typeface="Arial" pitchFamily="34" charset="0"/>
                <a:cs typeface="Arial" pitchFamily="34"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Lst>
  <p:txStyles>
    <p:titleStyle>
      <a:lvl1pPr algn="ctr" rtl="0" eaLnBrk="0" fontAlgn="base" hangingPunct="0">
        <a:spcBef>
          <a:spcPct val="0"/>
        </a:spcBef>
        <a:spcAft>
          <a:spcPct val="0"/>
        </a:spcAft>
        <a:defRPr sz="20800" kern="1200">
          <a:solidFill>
            <a:srgbClr val="C3CE81"/>
          </a:solidFill>
          <a:latin typeface="Arial" pitchFamily="34" charset="0"/>
          <a:ea typeface="+mj-ea"/>
          <a:cs typeface="Arial" pitchFamily="34" charset="0"/>
        </a:defRPr>
      </a:lvl1pPr>
      <a:lvl2pPr algn="ctr" rtl="0" eaLnBrk="0" fontAlgn="base" hangingPunct="0">
        <a:spcBef>
          <a:spcPct val="0"/>
        </a:spcBef>
        <a:spcAft>
          <a:spcPct val="0"/>
        </a:spcAft>
        <a:defRPr sz="20800">
          <a:solidFill>
            <a:srgbClr val="C3CE81"/>
          </a:solidFill>
          <a:latin typeface="Arial" charset="0"/>
          <a:cs typeface="Arial" charset="0"/>
        </a:defRPr>
      </a:lvl2pPr>
      <a:lvl3pPr algn="ctr" rtl="0" eaLnBrk="0" fontAlgn="base" hangingPunct="0">
        <a:spcBef>
          <a:spcPct val="0"/>
        </a:spcBef>
        <a:spcAft>
          <a:spcPct val="0"/>
        </a:spcAft>
        <a:defRPr sz="20800">
          <a:solidFill>
            <a:srgbClr val="C3CE81"/>
          </a:solidFill>
          <a:latin typeface="Arial" charset="0"/>
          <a:cs typeface="Arial" charset="0"/>
        </a:defRPr>
      </a:lvl3pPr>
      <a:lvl4pPr algn="ctr" rtl="0" eaLnBrk="0" fontAlgn="base" hangingPunct="0">
        <a:spcBef>
          <a:spcPct val="0"/>
        </a:spcBef>
        <a:spcAft>
          <a:spcPct val="0"/>
        </a:spcAft>
        <a:defRPr sz="20800">
          <a:solidFill>
            <a:srgbClr val="C3CE81"/>
          </a:solidFill>
          <a:latin typeface="Arial" charset="0"/>
          <a:cs typeface="Arial" charset="0"/>
        </a:defRPr>
      </a:lvl4pPr>
      <a:lvl5pPr algn="ctr" rtl="0" eaLnBrk="0" fontAlgn="base" hangingPunct="0">
        <a:spcBef>
          <a:spcPct val="0"/>
        </a:spcBef>
        <a:spcAft>
          <a:spcPct val="0"/>
        </a:spcAft>
        <a:defRPr sz="20800">
          <a:solidFill>
            <a:srgbClr val="C3CE81"/>
          </a:solidFill>
          <a:latin typeface="Arial" charset="0"/>
          <a:cs typeface="Arial" charset="0"/>
        </a:defRPr>
      </a:lvl5pPr>
      <a:lvl6pPr marL="2149249" algn="ctr" rtl="0" fontAlgn="base">
        <a:spcBef>
          <a:spcPct val="0"/>
        </a:spcBef>
        <a:spcAft>
          <a:spcPct val="0"/>
        </a:spcAft>
        <a:defRPr sz="20800">
          <a:solidFill>
            <a:srgbClr val="C3CE81"/>
          </a:solidFill>
          <a:latin typeface="Arial" charset="0"/>
          <a:cs typeface="Arial" charset="0"/>
        </a:defRPr>
      </a:lvl6pPr>
      <a:lvl7pPr marL="4298495" algn="ctr" rtl="0" fontAlgn="base">
        <a:spcBef>
          <a:spcPct val="0"/>
        </a:spcBef>
        <a:spcAft>
          <a:spcPct val="0"/>
        </a:spcAft>
        <a:defRPr sz="20800">
          <a:solidFill>
            <a:srgbClr val="C3CE81"/>
          </a:solidFill>
          <a:latin typeface="Arial" charset="0"/>
          <a:cs typeface="Arial" charset="0"/>
        </a:defRPr>
      </a:lvl7pPr>
      <a:lvl8pPr marL="6447744" algn="ctr" rtl="0" fontAlgn="base">
        <a:spcBef>
          <a:spcPct val="0"/>
        </a:spcBef>
        <a:spcAft>
          <a:spcPct val="0"/>
        </a:spcAft>
        <a:defRPr sz="20800">
          <a:solidFill>
            <a:srgbClr val="C3CE81"/>
          </a:solidFill>
          <a:latin typeface="Arial" charset="0"/>
          <a:cs typeface="Arial" charset="0"/>
        </a:defRPr>
      </a:lvl8pPr>
      <a:lvl9pPr marL="8596994" algn="ctr" rtl="0" fontAlgn="base">
        <a:spcBef>
          <a:spcPct val="0"/>
        </a:spcBef>
        <a:spcAft>
          <a:spcPct val="0"/>
        </a:spcAft>
        <a:defRPr sz="20800">
          <a:solidFill>
            <a:srgbClr val="C3CE81"/>
          </a:solidFill>
          <a:latin typeface="Arial" charset="0"/>
          <a:cs typeface="Arial" charset="0"/>
        </a:defRPr>
      </a:lvl9pPr>
    </p:titleStyle>
    <p:bodyStyle>
      <a:lvl1pPr marL="1610871" indent="-1610871" algn="l" rtl="0" eaLnBrk="0" fontAlgn="base" hangingPunct="0">
        <a:spcBef>
          <a:spcPct val="20000"/>
        </a:spcBef>
        <a:spcAft>
          <a:spcPct val="0"/>
        </a:spcAft>
        <a:buFont typeface="Arial" charset="0"/>
        <a:buChar char="•"/>
        <a:defRPr sz="15100" kern="1200">
          <a:solidFill>
            <a:srgbClr val="929395"/>
          </a:solidFill>
          <a:latin typeface="Arial" pitchFamily="34" charset="0"/>
          <a:ea typeface="+mn-ea"/>
          <a:cs typeface="Arial" pitchFamily="34" charset="0"/>
        </a:defRPr>
      </a:lvl1pPr>
      <a:lvl2pPr marL="3491583" indent="-1342667" algn="l" rtl="0" eaLnBrk="0" fontAlgn="base" hangingPunct="0">
        <a:spcBef>
          <a:spcPct val="20000"/>
        </a:spcBef>
        <a:spcAft>
          <a:spcPct val="0"/>
        </a:spcAft>
        <a:buFont typeface="Arial" charset="0"/>
        <a:buChar char="–"/>
        <a:defRPr sz="13100" kern="1200">
          <a:solidFill>
            <a:srgbClr val="929395"/>
          </a:solidFill>
          <a:latin typeface="Arial" pitchFamily="34" charset="0"/>
          <a:ea typeface="+mn-ea"/>
          <a:cs typeface="Arial" pitchFamily="34" charset="0"/>
        </a:defRPr>
      </a:lvl2pPr>
      <a:lvl3pPr marL="5372295" indent="-1074458" algn="l" rtl="0" eaLnBrk="0" fontAlgn="base" hangingPunct="0">
        <a:spcBef>
          <a:spcPct val="20000"/>
        </a:spcBef>
        <a:spcAft>
          <a:spcPct val="0"/>
        </a:spcAft>
        <a:buFont typeface="Arial" charset="0"/>
        <a:buChar char="•"/>
        <a:defRPr sz="11400" kern="1200">
          <a:solidFill>
            <a:srgbClr val="929395"/>
          </a:solidFill>
          <a:latin typeface="Arial" pitchFamily="34" charset="0"/>
          <a:ea typeface="+mn-ea"/>
          <a:cs typeface="Arial" pitchFamily="34" charset="0"/>
        </a:defRPr>
      </a:lvl3pPr>
      <a:lvl4pPr marL="7521215" indent="-1074458" algn="l" rtl="0" eaLnBrk="0" fontAlgn="base" hangingPunct="0">
        <a:spcBef>
          <a:spcPct val="20000"/>
        </a:spcBef>
        <a:spcAft>
          <a:spcPct val="0"/>
        </a:spcAft>
        <a:buFont typeface="Arial" charset="0"/>
        <a:buChar char="–"/>
        <a:defRPr sz="9400" kern="1200">
          <a:solidFill>
            <a:srgbClr val="929395"/>
          </a:solidFill>
          <a:latin typeface="Arial" pitchFamily="34" charset="0"/>
          <a:ea typeface="+mn-ea"/>
          <a:cs typeface="Arial" pitchFamily="34" charset="0"/>
        </a:defRPr>
      </a:lvl4pPr>
      <a:lvl5pPr marL="9670135" indent="-1074458" algn="l" rtl="0" eaLnBrk="0" fontAlgn="base" hangingPunct="0">
        <a:spcBef>
          <a:spcPct val="20000"/>
        </a:spcBef>
        <a:spcAft>
          <a:spcPct val="0"/>
        </a:spcAft>
        <a:buFont typeface="Arial" charset="0"/>
        <a:buChar char="»"/>
        <a:defRPr sz="9400" kern="1200">
          <a:solidFill>
            <a:srgbClr val="929395"/>
          </a:solidFill>
          <a:latin typeface="Arial" pitchFamily="34" charset="0"/>
          <a:ea typeface="+mn-ea"/>
          <a:cs typeface="Arial" pitchFamily="34" charset="0"/>
        </a:defRPr>
      </a:lvl5pPr>
      <a:lvl6pPr marL="11820866" indent="-1074623" algn="l" defTabSz="4298495" rtl="0" eaLnBrk="1" latinLnBrk="0" hangingPunct="1">
        <a:spcBef>
          <a:spcPct val="20000"/>
        </a:spcBef>
        <a:buFont typeface="Arial" pitchFamily="34" charset="0"/>
        <a:buChar char="•"/>
        <a:defRPr sz="9400" kern="1200">
          <a:solidFill>
            <a:schemeClr val="tx1"/>
          </a:solidFill>
          <a:latin typeface="+mn-lt"/>
          <a:ea typeface="+mn-ea"/>
          <a:cs typeface="+mn-cs"/>
        </a:defRPr>
      </a:lvl6pPr>
      <a:lvl7pPr marL="13970115" indent="-1074623" algn="l" defTabSz="4298495" rtl="0" eaLnBrk="1" latinLnBrk="0" hangingPunct="1">
        <a:spcBef>
          <a:spcPct val="20000"/>
        </a:spcBef>
        <a:buFont typeface="Arial" pitchFamily="34" charset="0"/>
        <a:buChar char="•"/>
        <a:defRPr sz="9400" kern="1200">
          <a:solidFill>
            <a:schemeClr val="tx1"/>
          </a:solidFill>
          <a:latin typeface="+mn-lt"/>
          <a:ea typeface="+mn-ea"/>
          <a:cs typeface="+mn-cs"/>
        </a:defRPr>
      </a:lvl7pPr>
      <a:lvl8pPr marL="16119361" indent="-1074623" algn="l" defTabSz="4298495" rtl="0" eaLnBrk="1" latinLnBrk="0" hangingPunct="1">
        <a:spcBef>
          <a:spcPct val="20000"/>
        </a:spcBef>
        <a:buFont typeface="Arial" pitchFamily="34" charset="0"/>
        <a:buChar char="•"/>
        <a:defRPr sz="9400" kern="1200">
          <a:solidFill>
            <a:schemeClr val="tx1"/>
          </a:solidFill>
          <a:latin typeface="+mn-lt"/>
          <a:ea typeface="+mn-ea"/>
          <a:cs typeface="+mn-cs"/>
        </a:defRPr>
      </a:lvl8pPr>
      <a:lvl9pPr marL="18268610" indent="-1074623" algn="l" defTabSz="4298495" rtl="0" eaLnBrk="1" latinLnBrk="0" hangingPunct="1">
        <a:spcBef>
          <a:spcPct val="20000"/>
        </a:spcBef>
        <a:buFont typeface="Arial" pitchFamily="34" charset="0"/>
        <a:buChar char="•"/>
        <a:defRPr sz="9400" kern="1200">
          <a:solidFill>
            <a:schemeClr val="tx1"/>
          </a:solidFill>
          <a:latin typeface="+mn-lt"/>
          <a:ea typeface="+mn-ea"/>
          <a:cs typeface="+mn-cs"/>
        </a:defRPr>
      </a:lvl9pPr>
    </p:bodyStyle>
    <p:otherStyle>
      <a:defPPr>
        <a:defRPr lang="en-US"/>
      </a:defPPr>
      <a:lvl1pPr marL="0" algn="l" defTabSz="4298495" rtl="0" eaLnBrk="1" latinLnBrk="0" hangingPunct="1">
        <a:defRPr sz="8400" kern="1200">
          <a:solidFill>
            <a:schemeClr val="tx1"/>
          </a:solidFill>
          <a:latin typeface="+mn-lt"/>
          <a:ea typeface="+mn-ea"/>
          <a:cs typeface="+mn-cs"/>
        </a:defRPr>
      </a:lvl1pPr>
      <a:lvl2pPr marL="2149249" algn="l" defTabSz="4298495" rtl="0" eaLnBrk="1" latinLnBrk="0" hangingPunct="1">
        <a:defRPr sz="8400" kern="1200">
          <a:solidFill>
            <a:schemeClr val="tx1"/>
          </a:solidFill>
          <a:latin typeface="+mn-lt"/>
          <a:ea typeface="+mn-ea"/>
          <a:cs typeface="+mn-cs"/>
        </a:defRPr>
      </a:lvl2pPr>
      <a:lvl3pPr marL="4298495" algn="l" defTabSz="4298495" rtl="0" eaLnBrk="1" latinLnBrk="0" hangingPunct="1">
        <a:defRPr sz="8400" kern="1200">
          <a:solidFill>
            <a:schemeClr val="tx1"/>
          </a:solidFill>
          <a:latin typeface="+mn-lt"/>
          <a:ea typeface="+mn-ea"/>
          <a:cs typeface="+mn-cs"/>
        </a:defRPr>
      </a:lvl3pPr>
      <a:lvl4pPr marL="6447744" algn="l" defTabSz="4298495" rtl="0" eaLnBrk="1" latinLnBrk="0" hangingPunct="1">
        <a:defRPr sz="8400" kern="1200">
          <a:solidFill>
            <a:schemeClr val="tx1"/>
          </a:solidFill>
          <a:latin typeface="+mn-lt"/>
          <a:ea typeface="+mn-ea"/>
          <a:cs typeface="+mn-cs"/>
        </a:defRPr>
      </a:lvl4pPr>
      <a:lvl5pPr marL="8596994" algn="l" defTabSz="4298495" rtl="0" eaLnBrk="1" latinLnBrk="0" hangingPunct="1">
        <a:defRPr sz="8400" kern="1200">
          <a:solidFill>
            <a:schemeClr val="tx1"/>
          </a:solidFill>
          <a:latin typeface="+mn-lt"/>
          <a:ea typeface="+mn-ea"/>
          <a:cs typeface="+mn-cs"/>
        </a:defRPr>
      </a:lvl5pPr>
      <a:lvl6pPr marL="10746240" algn="l" defTabSz="4298495" rtl="0" eaLnBrk="1" latinLnBrk="0" hangingPunct="1">
        <a:defRPr sz="8400" kern="1200">
          <a:solidFill>
            <a:schemeClr val="tx1"/>
          </a:solidFill>
          <a:latin typeface="+mn-lt"/>
          <a:ea typeface="+mn-ea"/>
          <a:cs typeface="+mn-cs"/>
        </a:defRPr>
      </a:lvl6pPr>
      <a:lvl7pPr marL="12895489" algn="l" defTabSz="4298495" rtl="0" eaLnBrk="1" latinLnBrk="0" hangingPunct="1">
        <a:defRPr sz="8400" kern="1200">
          <a:solidFill>
            <a:schemeClr val="tx1"/>
          </a:solidFill>
          <a:latin typeface="+mn-lt"/>
          <a:ea typeface="+mn-ea"/>
          <a:cs typeface="+mn-cs"/>
        </a:defRPr>
      </a:lvl7pPr>
      <a:lvl8pPr marL="15044738" algn="l" defTabSz="4298495" rtl="0" eaLnBrk="1" latinLnBrk="0" hangingPunct="1">
        <a:defRPr sz="8400" kern="1200">
          <a:solidFill>
            <a:schemeClr val="tx1"/>
          </a:solidFill>
          <a:latin typeface="+mn-lt"/>
          <a:ea typeface="+mn-ea"/>
          <a:cs typeface="+mn-cs"/>
        </a:defRPr>
      </a:lvl8pPr>
      <a:lvl9pPr marL="17193984" algn="l" defTabSz="4298495" rtl="0" eaLnBrk="1" latinLnBrk="0" hangingPunct="1">
        <a:defRPr sz="8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image" Target="../media/image13.emf"/><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image" Target="../media/image12.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emf"/><Relationship Id="rId5" Type="http://schemas.openxmlformats.org/officeDocument/2006/relationships/image" Target="../media/image5.jpeg"/><Relationship Id="rId10" Type="http://schemas.openxmlformats.org/officeDocument/2006/relationships/image" Target="../media/image10.emf"/><Relationship Id="rId4" Type="http://schemas.openxmlformats.org/officeDocument/2006/relationships/image" Target="../media/image4.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DFE0D0"/>
        </a:solidFill>
        <a:effectLst/>
      </p:bgPr>
    </p:bg>
    <p:spTree>
      <p:nvGrpSpPr>
        <p:cNvPr id="1" name=""/>
        <p:cNvGrpSpPr/>
        <p:nvPr/>
      </p:nvGrpSpPr>
      <p:grpSpPr>
        <a:xfrm>
          <a:off x="0" y="0"/>
          <a:ext cx="0" cy="0"/>
          <a:chOff x="0" y="0"/>
          <a:chExt cx="0" cy="0"/>
        </a:xfrm>
      </p:grpSpPr>
      <p:sp>
        <p:nvSpPr>
          <p:cNvPr id="116" name="Rectangle 115"/>
          <p:cNvSpPr/>
          <p:nvPr/>
        </p:nvSpPr>
        <p:spPr>
          <a:xfrm>
            <a:off x="10936294" y="6860759"/>
            <a:ext cx="20745825" cy="11160541"/>
          </a:xfrm>
          <a:prstGeom prst="rect">
            <a:avLst/>
          </a:prstGeom>
          <a:solidFill>
            <a:srgbClr val="FAECD1"/>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r>
              <a:rPr lang="fr-FR"/>
              <a:t>²</a:t>
            </a:r>
          </a:p>
        </p:txBody>
      </p:sp>
      <p:grpSp>
        <p:nvGrpSpPr>
          <p:cNvPr id="13315" name="Groupe 17"/>
          <p:cNvGrpSpPr>
            <a:grpSpLocks/>
          </p:cNvGrpSpPr>
          <p:nvPr/>
        </p:nvGrpSpPr>
        <p:grpSpPr bwMode="auto">
          <a:xfrm>
            <a:off x="361576" y="359191"/>
            <a:ext cx="31320542" cy="2539985"/>
            <a:chOff x="341312" y="355600"/>
            <a:chExt cx="29565600" cy="2514600"/>
          </a:xfrm>
        </p:grpSpPr>
        <p:sp>
          <p:nvSpPr>
            <p:cNvPr id="11" name="Rectangle 10"/>
            <p:cNvSpPr/>
            <p:nvPr/>
          </p:nvSpPr>
          <p:spPr>
            <a:xfrm>
              <a:off x="2398712" y="355600"/>
              <a:ext cx="25603200" cy="2514600"/>
            </a:xfrm>
            <a:prstGeom prst="rect">
              <a:avLst/>
            </a:prstGeom>
            <a:solidFill>
              <a:srgbClr val="86AB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3" name="Rectangle 12"/>
            <p:cNvSpPr/>
            <p:nvPr/>
          </p:nvSpPr>
          <p:spPr>
            <a:xfrm>
              <a:off x="28230512" y="355600"/>
              <a:ext cx="1676400" cy="2514600"/>
            </a:xfrm>
            <a:prstGeom prst="rect">
              <a:avLst/>
            </a:prstGeom>
            <a:solidFill>
              <a:srgbClr val="ACC8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4" name="Rectangle 13"/>
            <p:cNvSpPr/>
            <p:nvPr/>
          </p:nvSpPr>
          <p:spPr>
            <a:xfrm>
              <a:off x="341312" y="355600"/>
              <a:ext cx="1676400" cy="2514600"/>
            </a:xfrm>
            <a:prstGeom prst="rect">
              <a:avLst/>
            </a:prstGeom>
            <a:solidFill>
              <a:srgbClr val="ACC8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sp>
        <p:nvSpPr>
          <p:cNvPr id="16" name="Rectangle 15"/>
          <p:cNvSpPr/>
          <p:nvPr/>
        </p:nvSpPr>
        <p:spPr>
          <a:xfrm>
            <a:off x="21430291" y="3284022"/>
            <a:ext cx="10251827" cy="2847862"/>
          </a:xfrm>
          <a:prstGeom prst="rect">
            <a:avLst/>
          </a:prstGeom>
          <a:solidFill>
            <a:srgbClr val="4E4748"/>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3317" name="ZoneTexte 18"/>
          <p:cNvSpPr txBox="1">
            <a:spLocks noChangeArrowheads="1"/>
          </p:cNvSpPr>
          <p:nvPr/>
        </p:nvSpPr>
        <p:spPr bwMode="auto">
          <a:xfrm>
            <a:off x="2218201" y="522752"/>
            <a:ext cx="27284393" cy="2157219"/>
          </a:xfrm>
          <a:prstGeom prst="rect">
            <a:avLst/>
          </a:prstGeom>
          <a:noFill/>
          <a:ln w="9525">
            <a:noFill/>
            <a:miter lim="800000"/>
            <a:headEnd/>
            <a:tailEnd/>
          </a:ln>
        </p:spPr>
        <p:txBody>
          <a:bodyPr wrap="square" lIns="94200" tIns="47098" rIns="94200" bIns="47098">
            <a:spAutoFit/>
          </a:bodyPr>
          <a:lstStyle/>
          <a:p>
            <a:pPr algn="ctr"/>
            <a:r>
              <a:rPr lang="fr-FR" altLang="fr-FR" sz="6700" dirty="0" smtClean="0">
                <a:solidFill>
                  <a:srgbClr val="FFFF00"/>
                </a:solidFill>
                <a:latin typeface="Futura-CondensedLight" pitchFamily="34" charset="0"/>
              </a:rPr>
              <a:t>MINISTÈRE DE L'ENSEIGNEMENT SUPERIUERE ET DE LA </a:t>
            </a:r>
            <a:r>
              <a:rPr lang="fr-FR" altLang="fr-FR" sz="6700" dirty="0">
                <a:solidFill>
                  <a:srgbClr val="FFFF00"/>
                </a:solidFill>
                <a:latin typeface="Futura-CondensedLight" pitchFamily="34" charset="0"/>
              </a:rPr>
              <a:t>RECHERCHE </a:t>
            </a:r>
            <a:r>
              <a:rPr lang="fr-FR" altLang="fr-FR" sz="6700" dirty="0" smtClean="0">
                <a:solidFill>
                  <a:srgbClr val="FFFF00"/>
                </a:solidFill>
                <a:latin typeface="Futura-CondensedLight" pitchFamily="34" charset="0"/>
              </a:rPr>
              <a:t>SCIENTIFIQUE </a:t>
            </a:r>
          </a:p>
          <a:p>
            <a:pPr algn="ctr"/>
            <a:r>
              <a:rPr lang="fr-FR" altLang="fr-FR" sz="6700" dirty="0" smtClean="0">
                <a:solidFill>
                  <a:srgbClr val="FFFF00"/>
                </a:solidFill>
                <a:latin typeface="Futura-CondensedLight" pitchFamily="34" charset="0"/>
              </a:rPr>
              <a:t>UNIVERSITE DE OUARGLA - FACULTE DES SCIENCES APPLIQUEES - DEPARTEMENT DE GENIE ELECTRIQUE</a:t>
            </a:r>
            <a:endParaRPr lang="fr-FR" altLang="fr-FR" sz="6700" dirty="0">
              <a:solidFill>
                <a:srgbClr val="FFFF00"/>
              </a:solidFill>
              <a:latin typeface="Futura-CondensedLight" pitchFamily="34" charset="0"/>
            </a:endParaRPr>
          </a:p>
        </p:txBody>
      </p:sp>
      <p:grpSp>
        <p:nvGrpSpPr>
          <p:cNvPr id="13318" name="Groupe 37"/>
          <p:cNvGrpSpPr>
            <a:grpSpLocks/>
          </p:cNvGrpSpPr>
          <p:nvPr/>
        </p:nvGrpSpPr>
        <p:grpSpPr bwMode="auto">
          <a:xfrm>
            <a:off x="361573" y="3284025"/>
            <a:ext cx="20745825" cy="2847862"/>
            <a:chOff x="341312" y="3251200"/>
            <a:chExt cx="19583400" cy="2819120"/>
          </a:xfrm>
        </p:grpSpPr>
        <p:sp>
          <p:nvSpPr>
            <p:cNvPr id="15" name="Rectangle 14"/>
            <p:cNvSpPr/>
            <p:nvPr/>
          </p:nvSpPr>
          <p:spPr>
            <a:xfrm>
              <a:off x="341312" y="3251200"/>
              <a:ext cx="19583400" cy="2819120"/>
            </a:xfrm>
            <a:prstGeom prst="rect">
              <a:avLst/>
            </a:prstGeom>
            <a:solidFill>
              <a:srgbClr val="4E47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3393" name="ZoneTexte 36"/>
            <p:cNvSpPr txBox="1">
              <a:spLocks noChangeArrowheads="1"/>
            </p:cNvSpPr>
            <p:nvPr/>
          </p:nvSpPr>
          <p:spPr bwMode="auto">
            <a:xfrm>
              <a:off x="480131" y="3327400"/>
              <a:ext cx="19063580" cy="2559231"/>
            </a:xfrm>
            <a:prstGeom prst="rect">
              <a:avLst/>
            </a:prstGeom>
            <a:noFill/>
            <a:ln w="9525">
              <a:noFill/>
              <a:miter lim="800000"/>
              <a:headEnd/>
              <a:tailEnd/>
            </a:ln>
          </p:spPr>
          <p:txBody>
            <a:bodyPr wrap="square">
              <a:spAutoFit/>
            </a:bodyPr>
            <a:lstStyle/>
            <a:p>
              <a:pPr algn="ctr"/>
              <a:r>
                <a:rPr lang="fr-FR" altLang="fr-FR" sz="8100" dirty="0" smtClean="0">
                  <a:solidFill>
                    <a:srgbClr val="FAECD1"/>
                  </a:solidFill>
                  <a:latin typeface="Futura-CondensedLight" pitchFamily="34" charset="0"/>
                </a:rPr>
                <a:t>MODÉLISATION ET SIMULATION DES DÉFAUTS STATORIQUE D’UN MOTEUR ASYNCHRONE</a:t>
              </a:r>
              <a:endParaRPr lang="fr-FR" altLang="fr-FR" sz="8100" dirty="0">
                <a:solidFill>
                  <a:srgbClr val="FAECD1"/>
                </a:solidFill>
                <a:latin typeface="Futura-CondensedLight" pitchFamily="34" charset="0"/>
              </a:endParaRPr>
            </a:p>
          </p:txBody>
        </p:sp>
      </p:grpSp>
      <p:sp>
        <p:nvSpPr>
          <p:cNvPr id="113" name="Rectangle 112"/>
          <p:cNvSpPr/>
          <p:nvPr/>
        </p:nvSpPr>
        <p:spPr>
          <a:xfrm>
            <a:off x="234415" y="8229600"/>
            <a:ext cx="10573973" cy="3857625"/>
          </a:xfrm>
          <a:prstGeom prst="rect">
            <a:avLst/>
          </a:prstGeom>
          <a:solidFill>
            <a:srgbClr val="FAECD1"/>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just">
              <a:defRPr/>
            </a:pPr>
            <a:r>
              <a:rPr lang="fr-FR" sz="3700" b="1" dirty="0" smtClean="0">
                <a:solidFill>
                  <a:schemeClr val="bg2">
                    <a:lumMod val="10000"/>
                  </a:schemeClr>
                </a:solidFill>
              </a:rPr>
              <a:t>Le travail présenté dans ce mémoire traite la modélisation et la simulation des défauts </a:t>
            </a:r>
            <a:r>
              <a:rPr lang="fr-FR" sz="3700" b="1" dirty="0" err="1" smtClean="0">
                <a:solidFill>
                  <a:schemeClr val="bg2">
                    <a:lumMod val="10000"/>
                  </a:schemeClr>
                </a:solidFill>
              </a:rPr>
              <a:t>statoriques</a:t>
            </a:r>
            <a:r>
              <a:rPr lang="fr-FR" sz="3700" b="1" dirty="0" smtClean="0">
                <a:solidFill>
                  <a:schemeClr val="bg2">
                    <a:lumMod val="10000"/>
                  </a:schemeClr>
                </a:solidFill>
              </a:rPr>
              <a:t> de  moteur asynchrone à cage. Cette modélisation est basée sur le modèle électrique du moteur, exprimé dans le repère diphasé de Park, en présence des défauts </a:t>
            </a:r>
            <a:r>
              <a:rPr lang="fr-FR" sz="3700" b="1" dirty="0" smtClean="0">
                <a:solidFill>
                  <a:schemeClr val="bg2">
                    <a:lumMod val="10000"/>
                  </a:schemeClr>
                </a:solidFill>
              </a:rPr>
              <a:t>d’onduleur du moteur asynchrone.</a:t>
            </a:r>
            <a:endParaRPr lang="fr-FR" sz="3700" b="1" dirty="0" smtClean="0">
              <a:solidFill>
                <a:schemeClr val="bg2">
                  <a:lumMod val="10000"/>
                </a:schemeClr>
              </a:solidFill>
            </a:endParaRPr>
          </a:p>
        </p:txBody>
      </p:sp>
      <p:sp>
        <p:nvSpPr>
          <p:cNvPr id="111" name="Rectangle 110"/>
          <p:cNvSpPr/>
          <p:nvPr/>
        </p:nvSpPr>
        <p:spPr>
          <a:xfrm>
            <a:off x="361573" y="6439762"/>
            <a:ext cx="10251827" cy="1770292"/>
          </a:xfrm>
          <a:prstGeom prst="rect">
            <a:avLst/>
          </a:prstGeom>
          <a:solidFill>
            <a:srgbClr val="907D69"/>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17" name="Rectangle 116"/>
          <p:cNvSpPr/>
          <p:nvPr/>
        </p:nvSpPr>
        <p:spPr>
          <a:xfrm>
            <a:off x="10936294" y="6439762"/>
            <a:ext cx="20745825" cy="1770292"/>
          </a:xfrm>
          <a:prstGeom prst="rect">
            <a:avLst/>
          </a:prstGeom>
          <a:solidFill>
            <a:srgbClr val="495B64"/>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18" name="Rectangle 117"/>
          <p:cNvSpPr/>
          <p:nvPr/>
        </p:nvSpPr>
        <p:spPr>
          <a:xfrm>
            <a:off x="301656" y="18264420"/>
            <a:ext cx="10251827" cy="11083571"/>
          </a:xfrm>
          <a:prstGeom prst="rect">
            <a:avLst/>
          </a:prstGeom>
          <a:solidFill>
            <a:srgbClr val="FAECD1"/>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19" name="Rectangle 118"/>
          <p:cNvSpPr/>
          <p:nvPr/>
        </p:nvSpPr>
        <p:spPr>
          <a:xfrm>
            <a:off x="361573" y="17908177"/>
            <a:ext cx="10251827" cy="1770292"/>
          </a:xfrm>
          <a:prstGeom prst="rect">
            <a:avLst/>
          </a:prstGeom>
          <a:solidFill>
            <a:srgbClr val="EA9969"/>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22" name="Rectangle 121"/>
          <p:cNvSpPr/>
          <p:nvPr/>
        </p:nvSpPr>
        <p:spPr>
          <a:xfrm>
            <a:off x="361573" y="29376596"/>
            <a:ext cx="10251827" cy="11083571"/>
          </a:xfrm>
          <a:prstGeom prst="rect">
            <a:avLst/>
          </a:prstGeom>
          <a:solidFill>
            <a:srgbClr val="FAECD1"/>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just">
              <a:defRPr/>
            </a:pPr>
            <a:endParaRPr lang="fr-FR" sz="3700" b="1">
              <a:solidFill>
                <a:schemeClr val="bg2">
                  <a:lumMod val="10000"/>
                </a:schemeClr>
              </a:solidFill>
            </a:endParaRPr>
          </a:p>
        </p:txBody>
      </p:sp>
      <p:sp>
        <p:nvSpPr>
          <p:cNvPr id="124" name="Rectangle 123"/>
          <p:cNvSpPr/>
          <p:nvPr/>
        </p:nvSpPr>
        <p:spPr>
          <a:xfrm>
            <a:off x="361573" y="29376596"/>
            <a:ext cx="10251827" cy="1770292"/>
          </a:xfrm>
          <a:prstGeom prst="rect">
            <a:avLst/>
          </a:prstGeom>
          <a:solidFill>
            <a:srgbClr val="86ABA4"/>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25" name="Rectangle 124"/>
          <p:cNvSpPr/>
          <p:nvPr/>
        </p:nvSpPr>
        <p:spPr>
          <a:xfrm>
            <a:off x="10936292" y="17945100"/>
            <a:ext cx="20665102" cy="22398049"/>
          </a:xfrm>
          <a:prstGeom prst="rect">
            <a:avLst/>
          </a:prstGeom>
          <a:solidFill>
            <a:srgbClr val="FAECD1"/>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26" name="Rectangle 125"/>
          <p:cNvSpPr/>
          <p:nvPr/>
        </p:nvSpPr>
        <p:spPr>
          <a:xfrm>
            <a:off x="11073102" y="20090855"/>
            <a:ext cx="20665102" cy="1770292"/>
          </a:xfrm>
          <a:prstGeom prst="rect">
            <a:avLst/>
          </a:prstGeom>
          <a:solidFill>
            <a:srgbClr val="D86128"/>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31" name="Rectangle 130"/>
          <p:cNvSpPr/>
          <p:nvPr/>
        </p:nvSpPr>
        <p:spPr>
          <a:xfrm>
            <a:off x="361575" y="40845009"/>
            <a:ext cx="20342208" cy="2155140"/>
          </a:xfrm>
          <a:prstGeom prst="rect">
            <a:avLst/>
          </a:prstGeom>
          <a:solidFill>
            <a:srgbClr val="88AFA7"/>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3329" name="ZoneTexte 80"/>
          <p:cNvSpPr txBox="1">
            <a:spLocks noChangeArrowheads="1"/>
          </p:cNvSpPr>
          <p:nvPr/>
        </p:nvSpPr>
        <p:spPr bwMode="auto">
          <a:xfrm>
            <a:off x="2218204" y="6670667"/>
            <a:ext cx="5650612" cy="1342069"/>
          </a:xfrm>
          <a:prstGeom prst="rect">
            <a:avLst/>
          </a:prstGeom>
          <a:noFill/>
          <a:ln w="9525">
            <a:noFill/>
            <a:miter lim="800000"/>
            <a:headEnd/>
            <a:tailEnd/>
          </a:ln>
        </p:spPr>
        <p:txBody>
          <a:bodyPr lIns="94200" tIns="47098" rIns="94200" bIns="47098">
            <a:spAutoFit/>
          </a:bodyPr>
          <a:lstStyle/>
          <a:p>
            <a:r>
              <a:rPr lang="fr-FR" altLang="fr-FR" sz="8100" dirty="0">
                <a:solidFill>
                  <a:srgbClr val="ECC769"/>
                </a:solidFill>
                <a:latin typeface="Futura-CondensedLight" pitchFamily="34" charset="0"/>
              </a:rPr>
              <a:t>INTRODUCTION</a:t>
            </a:r>
          </a:p>
        </p:txBody>
      </p:sp>
      <p:sp>
        <p:nvSpPr>
          <p:cNvPr id="13331" name="ZoneTexte 142"/>
          <p:cNvSpPr txBox="1">
            <a:spLocks noChangeArrowheads="1"/>
          </p:cNvSpPr>
          <p:nvPr/>
        </p:nvSpPr>
        <p:spPr bwMode="auto">
          <a:xfrm>
            <a:off x="254315" y="40938509"/>
            <a:ext cx="15513214" cy="2495773"/>
          </a:xfrm>
          <a:prstGeom prst="rect">
            <a:avLst/>
          </a:prstGeom>
          <a:noFill/>
          <a:ln w="9525">
            <a:noFill/>
            <a:miter lim="800000"/>
            <a:headEnd/>
            <a:tailEnd/>
          </a:ln>
        </p:spPr>
        <p:txBody>
          <a:bodyPr wrap="square" lIns="94200" tIns="47098" rIns="94200" bIns="47098">
            <a:spAutoFit/>
          </a:bodyPr>
          <a:lstStyle/>
          <a:p>
            <a:pPr algn="just"/>
            <a:r>
              <a:rPr lang="fr-FR" altLang="fr-FR" sz="2400" b="1" dirty="0">
                <a:solidFill>
                  <a:schemeClr val="bg2">
                    <a:lumMod val="10000"/>
                  </a:schemeClr>
                </a:solidFill>
              </a:rPr>
              <a:t>Bibliographie </a:t>
            </a:r>
          </a:p>
          <a:p>
            <a:pPr algn="just"/>
            <a:r>
              <a:rPr lang="fr-FR" sz="2700" b="1" dirty="0" smtClean="0">
                <a:solidFill>
                  <a:schemeClr val="bg2">
                    <a:lumMod val="10000"/>
                  </a:schemeClr>
                </a:solidFill>
              </a:rPr>
              <a:t>[1] –</a:t>
            </a:r>
            <a:r>
              <a:rPr lang="fr-FR" sz="2700" b="1" dirty="0" err="1" smtClean="0">
                <a:solidFill>
                  <a:schemeClr val="bg2">
                    <a:lumMod val="10000"/>
                  </a:schemeClr>
                </a:solidFill>
              </a:rPr>
              <a:t>Karoui.A</a:t>
            </a:r>
            <a:r>
              <a:rPr lang="fr-FR" sz="2700" b="1" dirty="0" smtClean="0">
                <a:solidFill>
                  <a:schemeClr val="bg2">
                    <a:lumMod val="10000"/>
                  </a:schemeClr>
                </a:solidFill>
              </a:rPr>
              <a:t> et </a:t>
            </a:r>
            <a:r>
              <a:rPr lang="fr-FR" sz="2700" b="1" dirty="0" err="1" smtClean="0">
                <a:solidFill>
                  <a:schemeClr val="bg2">
                    <a:lumMod val="10000"/>
                  </a:schemeClr>
                </a:solidFill>
              </a:rPr>
              <a:t>Brahimi.A</a:t>
            </a:r>
            <a:r>
              <a:rPr lang="fr-FR" sz="2700" b="1" dirty="0" smtClean="0">
                <a:solidFill>
                  <a:schemeClr val="bg2">
                    <a:lumMod val="10000"/>
                  </a:schemeClr>
                </a:solidFill>
              </a:rPr>
              <a:t> Détection de défaut </a:t>
            </a:r>
            <a:r>
              <a:rPr lang="fr-FR" sz="2700" b="1" dirty="0" err="1" smtClean="0">
                <a:solidFill>
                  <a:schemeClr val="bg2">
                    <a:lumMod val="10000"/>
                  </a:schemeClr>
                </a:solidFill>
              </a:rPr>
              <a:t>statorique</a:t>
            </a:r>
            <a:r>
              <a:rPr lang="fr-FR" sz="2700" b="1" dirty="0" smtClean="0">
                <a:solidFill>
                  <a:schemeClr val="bg2">
                    <a:lumMod val="10000"/>
                  </a:schemeClr>
                </a:solidFill>
              </a:rPr>
              <a:t> par suivi paramétrique d’un moteur </a:t>
            </a:r>
            <a:r>
              <a:rPr lang="fr-FR" sz="2700" b="1" dirty="0" smtClean="0">
                <a:solidFill>
                  <a:schemeClr val="bg2">
                    <a:lumMod val="10000"/>
                  </a:schemeClr>
                </a:solidFill>
              </a:rPr>
              <a:t>synchrone a aimants permanents ‘ mémoire de Master 2013-2014, université de Ouargla .</a:t>
            </a:r>
          </a:p>
          <a:p>
            <a:pPr algn="just"/>
            <a:r>
              <a:rPr lang="fr-FR" sz="2700" b="1" dirty="0" smtClean="0">
                <a:solidFill>
                  <a:schemeClr val="bg2">
                    <a:lumMod val="10000"/>
                  </a:schemeClr>
                </a:solidFill>
              </a:rPr>
              <a:t>[</a:t>
            </a:r>
            <a:r>
              <a:rPr lang="fr-FR" sz="2700" b="1" dirty="0" smtClean="0">
                <a:solidFill>
                  <a:schemeClr val="bg2">
                    <a:lumMod val="10000"/>
                  </a:schemeClr>
                </a:solidFill>
              </a:rPr>
              <a:t>2]- A. </a:t>
            </a:r>
            <a:r>
              <a:rPr lang="fr-FR" sz="2700" b="1" dirty="0" err="1" smtClean="0">
                <a:solidFill>
                  <a:schemeClr val="bg2">
                    <a:lumMod val="10000"/>
                  </a:schemeClr>
                </a:solidFill>
              </a:rPr>
              <a:t>Raisemche</a:t>
            </a:r>
            <a:r>
              <a:rPr lang="fr-FR" sz="2700" b="1" dirty="0" smtClean="0">
                <a:solidFill>
                  <a:schemeClr val="bg2">
                    <a:lumMod val="10000"/>
                  </a:schemeClr>
                </a:solidFill>
              </a:rPr>
              <a:t> ‘Commande Tolérante </a:t>
            </a:r>
            <a:r>
              <a:rPr lang="fr-FR" sz="2700" b="1" dirty="0" smtClean="0">
                <a:solidFill>
                  <a:schemeClr val="bg2">
                    <a:lumMod val="10000"/>
                  </a:schemeClr>
                </a:solidFill>
              </a:rPr>
              <a:t>aux Défauts du Capteur Mécanique d’une Machine Asynchrone dans </a:t>
            </a:r>
            <a:r>
              <a:rPr lang="fr-FR" sz="2700" b="1" dirty="0" smtClean="0">
                <a:solidFill>
                  <a:schemeClr val="bg2">
                    <a:lumMod val="10000"/>
                  </a:schemeClr>
                </a:solidFill>
              </a:rPr>
              <a:t>une </a:t>
            </a:r>
            <a:r>
              <a:rPr lang="fr-FR" sz="2700" b="1" dirty="0" smtClean="0">
                <a:solidFill>
                  <a:schemeClr val="bg2">
                    <a:lumMod val="10000"/>
                  </a:schemeClr>
                </a:solidFill>
              </a:rPr>
              <a:t>Chaîne de Traction d’un </a:t>
            </a:r>
            <a:r>
              <a:rPr lang="fr-FR" sz="2700" b="1" dirty="0" smtClean="0">
                <a:solidFill>
                  <a:schemeClr val="bg2">
                    <a:lumMod val="10000"/>
                  </a:schemeClr>
                </a:solidFill>
              </a:rPr>
              <a:t>Véhicule Electrique’ France , 2013</a:t>
            </a:r>
            <a:endParaRPr lang="fr-FR" sz="2700" b="1" dirty="0" smtClean="0">
              <a:solidFill>
                <a:schemeClr val="bg2">
                  <a:lumMod val="10000"/>
                </a:schemeClr>
              </a:solidFill>
            </a:endParaRPr>
          </a:p>
          <a:p>
            <a:pPr algn="just"/>
            <a:endParaRPr lang="en-US" altLang="fr-FR" sz="2400" b="1" dirty="0">
              <a:solidFill>
                <a:schemeClr val="bg2">
                  <a:lumMod val="10000"/>
                </a:schemeClr>
              </a:solidFill>
            </a:endParaRPr>
          </a:p>
        </p:txBody>
      </p:sp>
      <p:cxnSp>
        <p:nvCxnSpPr>
          <p:cNvPr id="148" name="Connecteur droit 147"/>
          <p:cNvCxnSpPr/>
          <p:nvPr/>
        </p:nvCxnSpPr>
        <p:spPr>
          <a:xfrm rot="5400000">
            <a:off x="15133784" y="42037194"/>
            <a:ext cx="1616355" cy="1682"/>
          </a:xfrm>
          <a:prstGeom prst="line">
            <a:avLst/>
          </a:prstGeom>
          <a:ln>
            <a:solidFill>
              <a:srgbClr val="495B64"/>
            </a:solidFill>
          </a:ln>
        </p:spPr>
        <p:style>
          <a:lnRef idx="1">
            <a:schemeClr val="accent1"/>
          </a:lnRef>
          <a:fillRef idx="0">
            <a:schemeClr val="accent1"/>
          </a:fillRef>
          <a:effectRef idx="0">
            <a:schemeClr val="accent1"/>
          </a:effectRef>
          <a:fontRef idx="minor">
            <a:schemeClr val="tx1"/>
          </a:fontRef>
        </p:style>
      </p:cxnSp>
      <p:sp>
        <p:nvSpPr>
          <p:cNvPr id="13335" name="ZoneTexte 149"/>
          <p:cNvSpPr txBox="1">
            <a:spLocks noChangeArrowheads="1"/>
          </p:cNvSpPr>
          <p:nvPr/>
        </p:nvSpPr>
        <p:spPr bwMode="auto">
          <a:xfrm>
            <a:off x="15950406" y="41279250"/>
            <a:ext cx="4924105" cy="1326222"/>
          </a:xfrm>
          <a:prstGeom prst="rect">
            <a:avLst/>
          </a:prstGeom>
          <a:noFill/>
          <a:ln w="9525">
            <a:noFill/>
            <a:miter lim="800000"/>
            <a:headEnd/>
            <a:tailEnd/>
          </a:ln>
        </p:spPr>
        <p:txBody>
          <a:bodyPr lIns="94200" tIns="47098" rIns="94200" bIns="47098">
            <a:spAutoFit/>
          </a:bodyPr>
          <a:lstStyle/>
          <a:p>
            <a:pPr algn="ctr"/>
            <a:r>
              <a:rPr lang="fr-FR" altLang="fr-FR" sz="2400" dirty="0" smtClean="0">
                <a:solidFill>
                  <a:srgbClr val="495B64"/>
                </a:solidFill>
              </a:rPr>
              <a:t> </a:t>
            </a:r>
            <a:r>
              <a:rPr lang="fr-FR" altLang="fr-FR" sz="4000" b="1" dirty="0" smtClean="0">
                <a:solidFill>
                  <a:schemeClr val="tx1">
                    <a:lumMod val="50000"/>
                  </a:schemeClr>
                </a:solidFill>
                <a:latin typeface="+mn-lt"/>
              </a:rPr>
              <a:t>ANNEE UNIVARSITE</a:t>
            </a:r>
          </a:p>
          <a:p>
            <a:pPr algn="ctr"/>
            <a:r>
              <a:rPr lang="fr-FR" altLang="fr-FR" sz="4000" b="1" dirty="0" smtClean="0">
                <a:solidFill>
                  <a:schemeClr val="tx1">
                    <a:lumMod val="50000"/>
                  </a:schemeClr>
                </a:solidFill>
                <a:latin typeface="+mn-lt"/>
              </a:rPr>
              <a:t> 2015/2014</a:t>
            </a:r>
            <a:endParaRPr lang="en-US" altLang="fr-FR" sz="4000" b="1" dirty="0">
              <a:solidFill>
                <a:schemeClr val="tx1">
                  <a:lumMod val="50000"/>
                </a:schemeClr>
              </a:solidFill>
              <a:latin typeface="+mn-lt"/>
            </a:endParaRPr>
          </a:p>
        </p:txBody>
      </p:sp>
      <p:sp>
        <p:nvSpPr>
          <p:cNvPr id="185" name="Larme 184"/>
          <p:cNvSpPr/>
          <p:nvPr/>
        </p:nvSpPr>
        <p:spPr>
          <a:xfrm>
            <a:off x="523018" y="18062116"/>
            <a:ext cx="1533740" cy="1462415"/>
          </a:xfrm>
          <a:prstGeom prst="teardrop">
            <a:avLst/>
          </a:prstGeom>
          <a:solidFill>
            <a:srgbClr val="D86128"/>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3341" name="ZoneTexte 106"/>
          <p:cNvSpPr txBox="1">
            <a:spLocks noChangeArrowheads="1"/>
          </p:cNvSpPr>
          <p:nvPr/>
        </p:nvSpPr>
        <p:spPr bwMode="auto">
          <a:xfrm>
            <a:off x="684466" y="18063719"/>
            <a:ext cx="9928934" cy="1497879"/>
          </a:xfrm>
          <a:prstGeom prst="rect">
            <a:avLst/>
          </a:prstGeom>
          <a:noFill/>
          <a:ln w="9525">
            <a:noFill/>
            <a:miter lim="800000"/>
            <a:headEnd/>
            <a:tailEnd/>
          </a:ln>
        </p:spPr>
        <p:txBody>
          <a:bodyPr lIns="94200" tIns="47098" rIns="94200" bIns="47098">
            <a:spAutoFit/>
          </a:bodyPr>
          <a:lstStyle/>
          <a:p>
            <a:r>
              <a:rPr lang="fr-FR" altLang="fr-FR" sz="9100" dirty="0">
                <a:solidFill>
                  <a:srgbClr val="495B64"/>
                </a:solidFill>
                <a:latin typeface="Futura-CondensedLight" pitchFamily="34" charset="0"/>
              </a:rPr>
              <a:t>03  DISCUSSION</a:t>
            </a:r>
          </a:p>
        </p:txBody>
      </p:sp>
      <p:sp>
        <p:nvSpPr>
          <p:cNvPr id="212" name="Larme 211"/>
          <p:cNvSpPr/>
          <p:nvPr/>
        </p:nvSpPr>
        <p:spPr>
          <a:xfrm>
            <a:off x="11017015" y="6593700"/>
            <a:ext cx="1533740" cy="1462415"/>
          </a:xfrm>
          <a:prstGeom prst="teardrop">
            <a:avLst/>
          </a:prstGeom>
          <a:solidFill>
            <a:srgbClr val="88AFA7"/>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3343" name="ZoneTexte 73"/>
          <p:cNvSpPr txBox="1">
            <a:spLocks noChangeArrowheads="1"/>
          </p:cNvSpPr>
          <p:nvPr/>
        </p:nvSpPr>
        <p:spPr bwMode="auto">
          <a:xfrm>
            <a:off x="11352414" y="6615973"/>
            <a:ext cx="20100038" cy="1342069"/>
          </a:xfrm>
          <a:prstGeom prst="rect">
            <a:avLst/>
          </a:prstGeom>
          <a:noFill/>
          <a:ln w="9525">
            <a:noFill/>
            <a:miter lim="800000"/>
            <a:headEnd/>
            <a:tailEnd/>
          </a:ln>
        </p:spPr>
        <p:txBody>
          <a:bodyPr lIns="94200" tIns="47098" rIns="94200" bIns="47098">
            <a:spAutoFit/>
          </a:bodyPr>
          <a:lstStyle/>
          <a:p>
            <a:r>
              <a:rPr lang="fr-FR" altLang="fr-FR" sz="8100" dirty="0" smtClean="0">
                <a:solidFill>
                  <a:srgbClr val="FAECD1"/>
                </a:solidFill>
                <a:latin typeface="Futura-CondensedLight" pitchFamily="34" charset="0"/>
              </a:rPr>
              <a:t>01  DÉFAILLANCES DU CONVERTISSEUR</a:t>
            </a:r>
            <a:endParaRPr lang="fr-FR" altLang="fr-FR" sz="8100" dirty="0">
              <a:solidFill>
                <a:srgbClr val="FAECD1"/>
              </a:solidFill>
              <a:latin typeface="Futura-CondensedLight" pitchFamily="34" charset="0"/>
            </a:endParaRPr>
          </a:p>
        </p:txBody>
      </p:sp>
      <p:sp>
        <p:nvSpPr>
          <p:cNvPr id="215" name="Larme 214"/>
          <p:cNvSpPr/>
          <p:nvPr/>
        </p:nvSpPr>
        <p:spPr>
          <a:xfrm>
            <a:off x="10993305" y="20248635"/>
            <a:ext cx="1533740" cy="1462415"/>
          </a:xfrm>
          <a:prstGeom prst="teardrop">
            <a:avLst/>
          </a:prstGeom>
          <a:solidFill>
            <a:srgbClr val="495B64"/>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3345" name="ZoneTexte 75"/>
          <p:cNvSpPr txBox="1">
            <a:spLocks noChangeArrowheads="1"/>
          </p:cNvSpPr>
          <p:nvPr/>
        </p:nvSpPr>
        <p:spPr bwMode="auto">
          <a:xfrm>
            <a:off x="11182251" y="20247697"/>
            <a:ext cx="14126533" cy="1497879"/>
          </a:xfrm>
          <a:prstGeom prst="rect">
            <a:avLst/>
          </a:prstGeom>
          <a:noFill/>
          <a:ln w="9525">
            <a:noFill/>
            <a:miter lim="800000"/>
            <a:headEnd/>
            <a:tailEnd/>
          </a:ln>
        </p:spPr>
        <p:txBody>
          <a:bodyPr lIns="94200" tIns="47098" rIns="94200" bIns="47098">
            <a:spAutoFit/>
          </a:bodyPr>
          <a:lstStyle/>
          <a:p>
            <a:r>
              <a:rPr lang="fr-FR" altLang="fr-FR" sz="9100" dirty="0">
                <a:solidFill>
                  <a:srgbClr val="FFC000"/>
                </a:solidFill>
                <a:latin typeface="Futura-CondensedLight" pitchFamily="34" charset="0"/>
              </a:rPr>
              <a:t>02  RÉSULTATS</a:t>
            </a:r>
          </a:p>
        </p:txBody>
      </p:sp>
      <p:sp>
        <p:nvSpPr>
          <p:cNvPr id="216" name="Larme 215"/>
          <p:cNvSpPr/>
          <p:nvPr/>
        </p:nvSpPr>
        <p:spPr>
          <a:xfrm>
            <a:off x="523018" y="29530531"/>
            <a:ext cx="1533740" cy="1462415"/>
          </a:xfrm>
          <a:prstGeom prst="teardrop">
            <a:avLst/>
          </a:prstGeom>
          <a:solidFill>
            <a:srgbClr val="FAECD1"/>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3347" name="ZoneTexte 117"/>
          <p:cNvSpPr txBox="1">
            <a:spLocks noChangeArrowheads="1"/>
          </p:cNvSpPr>
          <p:nvPr/>
        </p:nvSpPr>
        <p:spPr bwMode="auto">
          <a:xfrm>
            <a:off x="805550" y="29603756"/>
            <a:ext cx="10009658" cy="1238193"/>
          </a:xfrm>
          <a:prstGeom prst="rect">
            <a:avLst/>
          </a:prstGeom>
          <a:noFill/>
          <a:ln w="9525">
            <a:noFill/>
            <a:miter lim="800000"/>
            <a:headEnd/>
            <a:tailEnd/>
          </a:ln>
        </p:spPr>
        <p:txBody>
          <a:bodyPr lIns="94200" tIns="47098" rIns="94200" bIns="47098">
            <a:spAutoFit/>
          </a:bodyPr>
          <a:lstStyle/>
          <a:p>
            <a:r>
              <a:rPr lang="fr-FR" altLang="fr-FR" sz="7400" dirty="0">
                <a:solidFill>
                  <a:srgbClr val="495B64"/>
                </a:solidFill>
                <a:latin typeface="Futura-CondensedLight" pitchFamily="34" charset="0"/>
              </a:rPr>
              <a:t>05  CONCLUSION</a:t>
            </a:r>
            <a:endParaRPr lang="fr-FR" altLang="fr-FR" sz="9100" dirty="0">
              <a:solidFill>
                <a:srgbClr val="495B64"/>
              </a:solidFill>
              <a:latin typeface="Futura-CondensedLight" pitchFamily="34" charset="0"/>
            </a:endParaRPr>
          </a:p>
        </p:txBody>
      </p:sp>
      <p:grpSp>
        <p:nvGrpSpPr>
          <p:cNvPr id="13350" name="Groupe 17"/>
          <p:cNvGrpSpPr>
            <a:grpSpLocks/>
          </p:cNvGrpSpPr>
          <p:nvPr/>
        </p:nvGrpSpPr>
        <p:grpSpPr bwMode="auto">
          <a:xfrm>
            <a:off x="24880156" y="8468867"/>
            <a:ext cx="6929486" cy="11419321"/>
            <a:chOff x="10704513" y="9347200"/>
            <a:chExt cx="7622381" cy="7696200"/>
          </a:xfrm>
        </p:grpSpPr>
        <p:sp>
          <p:nvSpPr>
            <p:cNvPr id="236" name="Rectangle 235"/>
            <p:cNvSpPr/>
            <p:nvPr/>
          </p:nvSpPr>
          <p:spPr>
            <a:xfrm>
              <a:off x="10704513" y="9347200"/>
              <a:ext cx="7543800" cy="7696200"/>
            </a:xfrm>
            <a:prstGeom prst="rect">
              <a:avLst/>
            </a:prstGeom>
            <a:solidFill>
              <a:srgbClr val="F8DF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00" name="Flèche droite 199"/>
            <p:cNvSpPr/>
            <p:nvPr/>
          </p:nvSpPr>
          <p:spPr>
            <a:xfrm>
              <a:off x="15982908" y="9575142"/>
              <a:ext cx="589005" cy="697981"/>
            </a:xfrm>
            <a:prstGeom prst="rightArrow">
              <a:avLst>
                <a:gd name="adj1" fmla="val 0"/>
                <a:gd name="adj2" fmla="val 100000"/>
              </a:avLst>
            </a:prstGeom>
            <a:solidFill>
              <a:srgbClr val="F8DF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nvGrpSpPr>
            <p:cNvPr id="13376" name="Groupe 227"/>
            <p:cNvGrpSpPr>
              <a:grpSpLocks/>
            </p:cNvGrpSpPr>
            <p:nvPr/>
          </p:nvGrpSpPr>
          <p:grpSpPr bwMode="auto">
            <a:xfrm>
              <a:off x="11798933" y="9575142"/>
              <a:ext cx="6527961" cy="7018354"/>
              <a:chOff x="11646532" y="7898742"/>
              <a:chExt cx="6527961" cy="7018354"/>
            </a:xfrm>
          </p:grpSpPr>
          <p:sp>
            <p:nvSpPr>
              <p:cNvPr id="248" name="Flèche droite 247"/>
              <p:cNvSpPr/>
              <p:nvPr/>
            </p:nvSpPr>
            <p:spPr>
              <a:xfrm>
                <a:off x="17585488" y="7898742"/>
                <a:ext cx="589005" cy="696567"/>
              </a:xfrm>
              <a:prstGeom prst="rightArrow">
                <a:avLst>
                  <a:gd name="adj1" fmla="val 0"/>
                  <a:gd name="adj2" fmla="val 10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05" name="Flèche droite 204"/>
              <p:cNvSpPr/>
              <p:nvPr/>
            </p:nvSpPr>
            <p:spPr>
              <a:xfrm>
                <a:off x="17585488" y="11662503"/>
                <a:ext cx="589005" cy="696567"/>
              </a:xfrm>
              <a:prstGeom prst="rightArrow">
                <a:avLst>
                  <a:gd name="adj1" fmla="val 0"/>
                  <a:gd name="adj2" fmla="val 100000"/>
                </a:avLst>
              </a:prstGeom>
              <a:solidFill>
                <a:srgbClr val="D861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06" name="Rectangle 205"/>
              <p:cNvSpPr/>
              <p:nvPr/>
            </p:nvSpPr>
            <p:spPr>
              <a:xfrm>
                <a:off x="11646532" y="12078788"/>
                <a:ext cx="6237152" cy="2838308"/>
              </a:xfrm>
              <a:prstGeom prst="rect">
                <a:avLst/>
              </a:prstGeom>
              <a:solidFill>
                <a:srgbClr val="EA996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sp>
          <p:nvSpPr>
            <p:cNvPr id="13379" name="ZoneTexte 73"/>
            <p:cNvSpPr txBox="1">
              <a:spLocks noChangeArrowheads="1"/>
            </p:cNvSpPr>
            <p:nvPr/>
          </p:nvSpPr>
          <p:spPr bwMode="auto">
            <a:xfrm rot="16200000">
              <a:off x="14213683" y="12984928"/>
              <a:ext cx="6324601" cy="725543"/>
            </a:xfrm>
            <a:prstGeom prst="rect">
              <a:avLst/>
            </a:prstGeom>
            <a:noFill/>
            <a:ln w="9525">
              <a:noFill/>
              <a:miter lim="800000"/>
              <a:headEnd/>
              <a:tailEnd/>
            </a:ln>
          </p:spPr>
          <p:txBody>
            <a:bodyPr>
              <a:spAutoFit/>
            </a:bodyPr>
            <a:lstStyle/>
            <a:p>
              <a:pPr algn="ctr"/>
              <a:endParaRPr lang="fr-FR" altLang="fr-FR" sz="5000" dirty="0">
                <a:solidFill>
                  <a:srgbClr val="495B64"/>
                </a:solidFill>
                <a:latin typeface="Futura-CondensedLight" pitchFamily="34" charset="0"/>
              </a:endParaRPr>
            </a:p>
          </p:txBody>
        </p:sp>
        <p:sp>
          <p:nvSpPr>
            <p:cNvPr id="208" name="Rectangle 207"/>
            <p:cNvSpPr/>
            <p:nvPr/>
          </p:nvSpPr>
          <p:spPr>
            <a:xfrm>
              <a:off x="11798932" y="9927669"/>
              <a:ext cx="6237153" cy="2957101"/>
            </a:xfrm>
            <a:prstGeom prst="rect">
              <a:avLst/>
            </a:prstGeom>
            <a:solidFill>
              <a:srgbClr val="ECC76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sp>
        <p:nvSpPr>
          <p:cNvPr id="292" name="Larme 291"/>
          <p:cNvSpPr/>
          <p:nvPr/>
        </p:nvSpPr>
        <p:spPr>
          <a:xfrm>
            <a:off x="603741" y="6593700"/>
            <a:ext cx="1533740" cy="1462415"/>
          </a:xfrm>
          <a:prstGeom prst="teardrop">
            <a:avLst/>
          </a:prstGeom>
          <a:solidFill>
            <a:srgbClr val="ECC769"/>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83" name="ZoneTexte 23"/>
          <p:cNvSpPr txBox="1">
            <a:spLocks noChangeArrowheads="1"/>
          </p:cNvSpPr>
          <p:nvPr/>
        </p:nvSpPr>
        <p:spPr bwMode="auto">
          <a:xfrm>
            <a:off x="10949746" y="8243794"/>
            <a:ext cx="13858972" cy="125908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4200" tIns="47098" rIns="94200" bIns="47098" numCol="2" spcCol="333777">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defRPr/>
            </a:pPr>
            <a:r>
              <a:rPr lang="fr-FR" sz="2700" b="1" dirty="0" smtClean="0">
                <a:solidFill>
                  <a:schemeClr val="bg2">
                    <a:lumMod val="10000"/>
                  </a:schemeClr>
                </a:solidFill>
              </a:rPr>
              <a:t>L’onduleur de tension qui alimente la MAS a trouvé la plus grande application dans le domaine des variateurs de vitesse. Toutefois, comme cela </a:t>
            </a:r>
            <a:r>
              <a:rPr lang="fr-FR" sz="2700" b="1" dirty="0" smtClean="0">
                <a:solidFill>
                  <a:schemeClr val="bg2">
                    <a:lumMod val="10000"/>
                  </a:schemeClr>
                </a:solidFill>
              </a:rPr>
              <a:t>est </a:t>
            </a:r>
            <a:r>
              <a:rPr lang="fr-FR" sz="2700" b="1" dirty="0" smtClean="0">
                <a:solidFill>
                  <a:schemeClr val="bg2">
                    <a:lumMod val="10000"/>
                  </a:schemeClr>
                </a:solidFill>
              </a:rPr>
              <a:t>courant avec la plupart des variateurs de vitesse des machines électriques, la fiabilité de ce type de système souffre surtout de la défaillance des dispositifs semi-conducteurs de l'onduleur. Dans la plupart des cas, la défaillance se traduirait par l’arrêt du système </a:t>
            </a:r>
            <a:r>
              <a:rPr lang="fr-FR" sz="2800" b="1" dirty="0" smtClean="0">
                <a:solidFill>
                  <a:schemeClr val="bg2">
                    <a:lumMod val="10000"/>
                  </a:schemeClr>
                </a:solidFill>
              </a:rPr>
              <a:t>d'entraînement</a:t>
            </a:r>
          </a:p>
          <a:p>
            <a:pPr algn="just">
              <a:defRPr/>
            </a:pPr>
            <a:endParaRPr lang="fr-FR" sz="2800" b="1" dirty="0"/>
          </a:p>
          <a:p>
            <a:r>
              <a:rPr lang="fr-FR" sz="2700" b="1" dirty="0" smtClean="0">
                <a:solidFill>
                  <a:srgbClr val="FF0000"/>
                </a:solidFill>
              </a:rPr>
              <a:t>1- Court-circuit </a:t>
            </a:r>
            <a:r>
              <a:rPr lang="fr-FR" sz="2700" b="1" dirty="0">
                <a:solidFill>
                  <a:srgbClr val="FF0000"/>
                </a:solidFill>
              </a:rPr>
              <a:t>sur un interrupteur :</a:t>
            </a:r>
          </a:p>
          <a:p>
            <a:pPr algn="just"/>
            <a:r>
              <a:rPr lang="fr-FR" sz="2700" b="1" dirty="0" smtClean="0">
                <a:solidFill>
                  <a:schemeClr val="bg2">
                    <a:lumMod val="10000"/>
                  </a:schemeClr>
                </a:solidFill>
              </a:rPr>
              <a:t>Sur </a:t>
            </a:r>
            <a:r>
              <a:rPr lang="fr-FR" sz="2700" b="1" dirty="0">
                <a:solidFill>
                  <a:schemeClr val="bg2">
                    <a:lumMod val="10000"/>
                  </a:schemeClr>
                </a:solidFill>
              </a:rPr>
              <a:t>un onduleur triphasé à trois bras, un court-circuit sur un interrupteur (</a:t>
            </a:r>
            <a:r>
              <a:rPr lang="fr-FR" sz="2700" b="1" dirty="0" err="1" smtClean="0">
                <a:solidFill>
                  <a:schemeClr val="bg2">
                    <a:lumMod val="10000"/>
                  </a:schemeClr>
                </a:solidFill>
              </a:rPr>
              <a:t>Fig</a:t>
            </a:r>
            <a:r>
              <a:rPr lang="fr-FR" sz="2700" b="1" dirty="0" smtClean="0">
                <a:solidFill>
                  <a:schemeClr val="bg2">
                    <a:lumMod val="10000"/>
                  </a:schemeClr>
                </a:solidFill>
              </a:rPr>
              <a:t> 1) </a:t>
            </a:r>
            <a:r>
              <a:rPr lang="fr-FR" sz="2700" b="1" dirty="0" smtClean="0">
                <a:solidFill>
                  <a:schemeClr val="bg2">
                    <a:lumMod val="10000"/>
                  </a:schemeClr>
                </a:solidFill>
              </a:rPr>
              <a:t>empêche </a:t>
            </a:r>
            <a:r>
              <a:rPr lang="fr-FR" sz="2700" b="1" dirty="0">
                <a:solidFill>
                  <a:schemeClr val="bg2">
                    <a:lumMod val="10000"/>
                  </a:schemeClr>
                </a:solidFill>
              </a:rPr>
              <a:t>tout </a:t>
            </a:r>
            <a:r>
              <a:rPr lang="fr-FR" sz="2700" b="1" dirty="0" smtClean="0">
                <a:solidFill>
                  <a:schemeClr val="bg2">
                    <a:lumMod val="10000"/>
                  </a:schemeClr>
                </a:solidFill>
              </a:rPr>
              <a:t>fonctionnement</a:t>
            </a:r>
            <a:r>
              <a:rPr lang="fr-FR" sz="2700" b="1" dirty="0">
                <a:solidFill>
                  <a:schemeClr val="bg2">
                    <a:lumMod val="10000"/>
                  </a:schemeClr>
                </a:solidFill>
              </a:rPr>
              <a:t>. La conséquence principale de la mise en court-circuit d'un des transistors sur le fonctionnement de l'onduleur est l'apparition de deux chemins de circulation incontrôlable du courant, ceux-ci passant par les diodes contenues dans les </a:t>
            </a:r>
            <a:r>
              <a:rPr lang="fr-FR" sz="2700" b="1" dirty="0" smtClean="0">
                <a:solidFill>
                  <a:schemeClr val="bg2">
                    <a:lumMod val="10000"/>
                  </a:schemeClr>
                </a:solidFill>
              </a:rPr>
              <a:t>interrupteurs</a:t>
            </a:r>
            <a:r>
              <a:rPr lang="fr-FR" sz="2700" b="1" dirty="0" smtClean="0">
                <a:solidFill>
                  <a:schemeClr val="bg2">
                    <a:lumMod val="10000"/>
                  </a:schemeClr>
                </a:solidFill>
              </a:rPr>
              <a:t>.</a:t>
            </a:r>
          </a:p>
          <a:p>
            <a:pPr algn="just"/>
            <a:endParaRPr lang="fr-FR" sz="2700" b="1" dirty="0" smtClean="0">
              <a:solidFill>
                <a:schemeClr val="bg2">
                  <a:lumMod val="10000"/>
                </a:schemeClr>
              </a:solidFill>
            </a:endParaRPr>
          </a:p>
          <a:p>
            <a:pPr algn="just"/>
            <a:endParaRPr lang="fr-FR" sz="2700" b="1" dirty="0" smtClean="0">
              <a:solidFill>
                <a:schemeClr val="bg2">
                  <a:lumMod val="10000"/>
                </a:schemeClr>
              </a:solidFill>
            </a:endParaRPr>
          </a:p>
          <a:p>
            <a:pPr algn="just"/>
            <a:endParaRPr lang="fr-FR" sz="2700" b="1" dirty="0" smtClean="0">
              <a:solidFill>
                <a:schemeClr val="bg2">
                  <a:lumMod val="10000"/>
                </a:schemeClr>
              </a:solidFill>
            </a:endParaRPr>
          </a:p>
          <a:p>
            <a:pPr algn="just"/>
            <a:endParaRPr lang="fr-FR" sz="2700" b="1" dirty="0" smtClean="0">
              <a:solidFill>
                <a:schemeClr val="bg2">
                  <a:lumMod val="10000"/>
                </a:schemeClr>
              </a:solidFill>
            </a:endParaRPr>
          </a:p>
          <a:p>
            <a:pPr algn="just"/>
            <a:endParaRPr lang="fr-FR" sz="2700" b="1" dirty="0" smtClean="0">
              <a:solidFill>
                <a:schemeClr val="bg2">
                  <a:lumMod val="10000"/>
                </a:schemeClr>
              </a:solidFill>
            </a:endParaRPr>
          </a:p>
          <a:p>
            <a:pPr algn="just"/>
            <a:endParaRPr lang="fr-FR" sz="2700" b="1" dirty="0">
              <a:solidFill>
                <a:schemeClr val="bg2">
                  <a:lumMod val="10000"/>
                </a:schemeClr>
              </a:solidFill>
            </a:endParaRPr>
          </a:p>
          <a:p>
            <a:r>
              <a:rPr lang="fr-FR" sz="2700" b="1" dirty="0" smtClean="0">
                <a:solidFill>
                  <a:srgbClr val="FF0000"/>
                </a:solidFill>
              </a:rPr>
              <a:t>2- Circuit </a:t>
            </a:r>
            <a:r>
              <a:rPr lang="fr-FR" sz="2700" b="1" dirty="0" smtClean="0">
                <a:solidFill>
                  <a:srgbClr val="FF0000"/>
                </a:solidFill>
              </a:rPr>
              <a:t>ouvert sur un interrupteur :</a:t>
            </a:r>
          </a:p>
          <a:p>
            <a:pPr algn="just"/>
            <a:r>
              <a:rPr lang="fr-FR" sz="2700" b="1" dirty="0" smtClean="0">
                <a:solidFill>
                  <a:schemeClr val="bg2">
                    <a:lumMod val="10000"/>
                  </a:schemeClr>
                </a:solidFill>
              </a:rPr>
              <a:t> </a:t>
            </a:r>
            <a:r>
              <a:rPr lang="fr-FR" sz="2700" b="1" dirty="0">
                <a:solidFill>
                  <a:schemeClr val="bg2">
                    <a:lumMod val="10000"/>
                  </a:schemeClr>
                </a:solidFill>
              </a:rPr>
              <a:t>Un interrupteur bloqué en ouverture </a:t>
            </a:r>
            <a:r>
              <a:rPr lang="fr-FR" sz="2700" b="1" dirty="0" smtClean="0">
                <a:solidFill>
                  <a:schemeClr val="bg2">
                    <a:lumMod val="10000"/>
                  </a:schemeClr>
                </a:solidFill>
              </a:rPr>
              <a:t>(</a:t>
            </a:r>
            <a:r>
              <a:rPr lang="fr-FR" sz="2700" b="1" dirty="0" smtClean="0">
                <a:solidFill>
                  <a:schemeClr val="bg2">
                    <a:lumMod val="10000"/>
                  </a:schemeClr>
                </a:solidFill>
              </a:rPr>
              <a:t>Fig2) </a:t>
            </a:r>
            <a:r>
              <a:rPr lang="fr-FR" sz="2700" b="1" dirty="0">
                <a:solidFill>
                  <a:schemeClr val="bg2">
                    <a:lumMod val="10000"/>
                  </a:schemeClr>
                </a:solidFill>
              </a:rPr>
              <a:t>n'a pas les mêmes </a:t>
            </a:r>
            <a:r>
              <a:rPr lang="fr-FR" sz="2700" b="1" dirty="0" smtClean="0">
                <a:solidFill>
                  <a:schemeClr val="bg2">
                    <a:lumMod val="10000"/>
                  </a:schemeClr>
                </a:solidFill>
              </a:rPr>
              <a:t> </a:t>
            </a:r>
            <a:r>
              <a:rPr lang="fr-FR" sz="2700" b="1" dirty="0" smtClean="0">
                <a:solidFill>
                  <a:schemeClr val="bg2">
                    <a:lumMod val="10000"/>
                  </a:schemeClr>
                </a:solidFill>
              </a:rPr>
              <a:t>conséquences </a:t>
            </a:r>
            <a:r>
              <a:rPr lang="fr-FR" sz="2700" b="1" dirty="0">
                <a:solidFill>
                  <a:schemeClr val="bg2">
                    <a:lumMod val="10000"/>
                  </a:schemeClr>
                </a:solidFill>
              </a:rPr>
              <a:t>qu'un interrupteur en </a:t>
            </a:r>
            <a:r>
              <a:rPr lang="fr-FR" sz="2700" b="1" dirty="0" smtClean="0">
                <a:solidFill>
                  <a:schemeClr val="bg2">
                    <a:lumMod val="10000"/>
                  </a:schemeClr>
                </a:solidFill>
              </a:rPr>
              <a:t>court-circuit. </a:t>
            </a:r>
            <a:r>
              <a:rPr lang="fr-FR" sz="2700" b="1" dirty="0" smtClean="0">
                <a:solidFill>
                  <a:schemeClr val="bg2">
                    <a:lumMod val="10000"/>
                  </a:schemeClr>
                </a:solidFill>
              </a:rPr>
              <a:t>Un tel scénario peut arriver </a:t>
            </a:r>
            <a:r>
              <a:rPr lang="fr-FR" sz="2700" b="1" dirty="0">
                <a:solidFill>
                  <a:schemeClr val="bg2">
                    <a:lumMod val="10000"/>
                  </a:schemeClr>
                </a:solidFill>
              </a:rPr>
              <a:t>par exemple si l'interrupteur ne </a:t>
            </a:r>
            <a:r>
              <a:rPr lang="fr-FR" sz="2700" b="1" dirty="0" smtClean="0">
                <a:solidFill>
                  <a:schemeClr val="bg2">
                    <a:lumMod val="10000"/>
                  </a:schemeClr>
                </a:solidFill>
              </a:rPr>
              <a:t>reçoit plus </a:t>
            </a:r>
            <a:r>
              <a:rPr lang="fr-FR" sz="2700" b="1" dirty="0">
                <a:solidFill>
                  <a:schemeClr val="bg2">
                    <a:lumMod val="10000"/>
                  </a:schemeClr>
                </a:solidFill>
              </a:rPr>
              <a:t>les commandes de fermeture. </a:t>
            </a:r>
            <a:r>
              <a:rPr lang="fr-FR" sz="2700" b="1" dirty="0">
                <a:solidFill>
                  <a:schemeClr val="bg2">
                    <a:lumMod val="10000"/>
                  </a:schemeClr>
                </a:solidFill>
              </a:rPr>
              <a:t>Ce cas présente l'avantage de ne pas court-circuiter la </a:t>
            </a:r>
            <a:r>
              <a:rPr lang="fr-FR" sz="2700" b="1" dirty="0" smtClean="0">
                <a:solidFill>
                  <a:schemeClr val="bg2">
                    <a:lumMod val="10000"/>
                  </a:schemeClr>
                </a:solidFill>
              </a:rPr>
              <a:t>diode mise </a:t>
            </a:r>
            <a:r>
              <a:rPr lang="fr-FR" sz="2700" b="1" dirty="0">
                <a:solidFill>
                  <a:schemeClr val="bg2">
                    <a:lumMod val="10000"/>
                  </a:schemeClr>
                </a:solidFill>
              </a:rPr>
              <a:t>en parallèle dans l'interrupteur, n'empêchant donc pas complètement le fonctionnement </a:t>
            </a:r>
            <a:r>
              <a:rPr lang="fr-FR" sz="2700" b="1" dirty="0" smtClean="0">
                <a:solidFill>
                  <a:schemeClr val="bg2">
                    <a:lumMod val="10000"/>
                  </a:schemeClr>
                </a:solidFill>
              </a:rPr>
              <a:t>du moteur</a:t>
            </a:r>
            <a:r>
              <a:rPr lang="fr-FR" sz="2700" b="1" dirty="0" smtClean="0">
                <a:solidFill>
                  <a:schemeClr val="bg2">
                    <a:lumMod val="10000"/>
                  </a:schemeClr>
                </a:solidFill>
              </a:rPr>
              <a:t>.</a:t>
            </a:r>
            <a:endParaRPr lang="fr-FR" sz="2700" b="1" dirty="0" smtClean="0">
              <a:solidFill>
                <a:schemeClr val="bg2">
                  <a:lumMod val="10000"/>
                </a:schemeClr>
              </a:solidFill>
            </a:endParaRPr>
          </a:p>
          <a:p>
            <a:r>
              <a:rPr lang="fr-FR" sz="2700" b="1" dirty="0" smtClean="0">
                <a:solidFill>
                  <a:srgbClr val="FF0000"/>
                </a:solidFill>
              </a:rPr>
              <a:t>3- Court-circuit </a:t>
            </a:r>
            <a:r>
              <a:rPr lang="fr-FR" sz="2700" b="1" dirty="0" smtClean="0">
                <a:solidFill>
                  <a:srgbClr val="FF0000"/>
                </a:solidFill>
              </a:rPr>
              <a:t>de deux interrupteurs : </a:t>
            </a:r>
          </a:p>
          <a:p>
            <a:pPr algn="just" eaLnBrk="1" hangingPunct="1">
              <a:defRPr/>
            </a:pPr>
            <a:r>
              <a:rPr lang="fr-FR" sz="2700" b="1" dirty="0">
                <a:solidFill>
                  <a:schemeClr val="bg2">
                    <a:lumMod val="10000"/>
                  </a:schemeClr>
                </a:solidFill>
              </a:rPr>
              <a:t>Ce cas est spécifique par rapport aux précédents cas cités. En effet, pour que ce cas apparaisse, il faut que l'onduleur soit victime d'une double faute. Il faut différencier deux cas pour ces doubles fautes. </a:t>
            </a:r>
            <a:endParaRPr lang="fr-FR" sz="2700" b="1" dirty="0" smtClean="0">
              <a:solidFill>
                <a:schemeClr val="bg2">
                  <a:lumMod val="10000"/>
                </a:schemeClr>
              </a:solidFill>
            </a:endParaRPr>
          </a:p>
          <a:p>
            <a:pPr algn="just" eaLnBrk="1" hangingPunct="1">
              <a:defRPr/>
            </a:pPr>
            <a:r>
              <a:rPr lang="fr-FR" sz="2700" b="1" dirty="0" smtClean="0">
                <a:solidFill>
                  <a:srgbClr val="FF0000"/>
                </a:solidFill>
              </a:rPr>
              <a:t>4- Circuit </a:t>
            </a:r>
            <a:r>
              <a:rPr lang="fr-FR" sz="2700" b="1" dirty="0" smtClean="0">
                <a:solidFill>
                  <a:srgbClr val="FF0000"/>
                </a:solidFill>
              </a:rPr>
              <a:t>ouvert de deux interrupteurs </a:t>
            </a:r>
            <a:endParaRPr lang="fr-FR" altLang="fr-FR" sz="2700" b="1" dirty="0" smtClean="0">
              <a:solidFill>
                <a:srgbClr val="FF0000"/>
              </a:solidFill>
            </a:endParaRPr>
          </a:p>
          <a:p>
            <a:pPr algn="just"/>
            <a:r>
              <a:rPr lang="fr-FR" sz="2700" b="1" dirty="0">
                <a:solidFill>
                  <a:schemeClr val="bg2">
                    <a:lumMod val="10000"/>
                  </a:schemeClr>
                </a:solidFill>
              </a:rPr>
              <a:t> Ce mode de </a:t>
            </a:r>
            <a:r>
              <a:rPr lang="fr-FR" sz="2700" b="1" dirty="0" smtClean="0">
                <a:solidFill>
                  <a:schemeClr val="bg2">
                    <a:lumMod val="10000"/>
                  </a:schemeClr>
                </a:solidFill>
              </a:rPr>
              <a:t>défaut </a:t>
            </a:r>
            <a:r>
              <a:rPr lang="fr-FR" sz="2700" b="1" dirty="0">
                <a:solidFill>
                  <a:schemeClr val="bg2">
                    <a:lumMod val="10000"/>
                  </a:schemeClr>
                </a:solidFill>
              </a:rPr>
              <a:t>correspond à la perte de la commande d’un bras</a:t>
            </a:r>
            <a:r>
              <a:rPr lang="fr-FR" sz="2700" b="1" dirty="0" smtClean="0">
                <a:solidFill>
                  <a:schemeClr val="bg2">
                    <a:lumMod val="10000"/>
                  </a:schemeClr>
                </a:solidFill>
              </a:rPr>
              <a:t>,  </a:t>
            </a:r>
            <a:r>
              <a:rPr lang="fr-FR" sz="2700" b="1" dirty="0">
                <a:solidFill>
                  <a:schemeClr val="bg2">
                    <a:lumMod val="10000"/>
                  </a:schemeClr>
                </a:solidFill>
              </a:rPr>
              <a:t>Si la défaillance survient à haute vitesse, la durée de conduction des diodes se trouve augmentée. </a:t>
            </a:r>
            <a:r>
              <a:rPr lang="fr-FR" sz="2700" b="1" dirty="0">
                <a:solidFill>
                  <a:schemeClr val="bg2">
                    <a:lumMod val="10000"/>
                  </a:schemeClr>
                </a:solidFill>
              </a:rPr>
              <a:t>Comme les diodes restituent de </a:t>
            </a:r>
            <a:r>
              <a:rPr lang="fr-FR" sz="2700" b="1" dirty="0" smtClean="0">
                <a:solidFill>
                  <a:schemeClr val="bg2">
                    <a:lumMod val="10000"/>
                  </a:schemeClr>
                </a:solidFill>
              </a:rPr>
              <a:t>L’énergie </a:t>
            </a:r>
            <a:r>
              <a:rPr lang="fr-FR" sz="2700" b="1" dirty="0">
                <a:solidFill>
                  <a:schemeClr val="bg2">
                    <a:lumMod val="10000"/>
                  </a:schemeClr>
                </a:solidFill>
              </a:rPr>
              <a:t>vers le bus continu, la valeur moyenne du couple produit s’en trouve </a:t>
            </a:r>
            <a:r>
              <a:rPr lang="fr-FR" sz="2700" b="1" dirty="0" smtClean="0">
                <a:solidFill>
                  <a:schemeClr val="bg2">
                    <a:lumMod val="10000"/>
                  </a:schemeClr>
                </a:solidFill>
              </a:rPr>
              <a:t>réduite.</a:t>
            </a:r>
          </a:p>
          <a:p>
            <a:r>
              <a:rPr lang="fr-FR" sz="2400" dirty="0" smtClean="0"/>
              <a:t/>
            </a:r>
            <a:br>
              <a:rPr lang="fr-FR" sz="2400" dirty="0" smtClean="0"/>
            </a:br>
            <a:endParaRPr lang="fr-FR" altLang="fr-FR" sz="2400" dirty="0" smtClean="0">
              <a:solidFill>
                <a:srgbClr val="4E4748"/>
              </a:solidFill>
            </a:endParaRPr>
          </a:p>
        </p:txBody>
      </p:sp>
      <p:sp>
        <p:nvSpPr>
          <p:cNvPr id="13355" name="ZoneTexte 113"/>
          <p:cNvSpPr txBox="1">
            <a:spLocks noChangeArrowheads="1"/>
          </p:cNvSpPr>
          <p:nvPr/>
        </p:nvSpPr>
        <p:spPr bwMode="auto">
          <a:xfrm>
            <a:off x="305484" y="19673874"/>
            <a:ext cx="10215634" cy="9651578"/>
          </a:xfrm>
          <a:prstGeom prst="rect">
            <a:avLst/>
          </a:prstGeom>
          <a:noFill/>
          <a:ln w="9525">
            <a:noFill/>
            <a:miter lim="800000"/>
            <a:headEnd/>
            <a:tailEnd/>
          </a:ln>
        </p:spPr>
        <p:txBody>
          <a:bodyPr wrap="square" lIns="94200" tIns="47098" rIns="94200" bIns="47098">
            <a:spAutoFit/>
          </a:bodyPr>
          <a:lstStyle/>
          <a:p>
            <a:pPr algn="just"/>
            <a:r>
              <a:rPr lang="fr-FR" sz="2700" b="1" dirty="0" smtClean="0">
                <a:solidFill>
                  <a:schemeClr val="bg2">
                    <a:lumMod val="10000"/>
                  </a:schemeClr>
                </a:solidFill>
              </a:rPr>
              <a:t>La simulation </a:t>
            </a:r>
            <a:r>
              <a:rPr lang="fr-FR" sz="2700" b="1" dirty="0" smtClean="0">
                <a:solidFill>
                  <a:schemeClr val="bg2">
                    <a:lumMod val="10000"/>
                  </a:schemeClr>
                </a:solidFill>
              </a:rPr>
              <a:t>est réalisée dans les conditions suivantes :</a:t>
            </a:r>
          </a:p>
          <a:p>
            <a:pPr algn="just"/>
            <a:r>
              <a:rPr lang="fr-FR" sz="2700" b="1" dirty="0" smtClean="0">
                <a:solidFill>
                  <a:schemeClr val="bg2">
                    <a:lumMod val="10000"/>
                  </a:schemeClr>
                </a:solidFill>
              </a:rPr>
              <a:t>1- U</a:t>
            </a:r>
            <a:r>
              <a:rPr lang="fr-FR" sz="2700" b="1" dirty="0" smtClean="0">
                <a:solidFill>
                  <a:schemeClr val="bg2">
                    <a:lumMod val="10000"/>
                  </a:schemeClr>
                </a:solidFill>
              </a:rPr>
              <a:t>n et deux </a:t>
            </a:r>
            <a:r>
              <a:rPr lang="fr-FR" sz="2700" b="1" dirty="0" smtClean="0">
                <a:solidFill>
                  <a:schemeClr val="bg2">
                    <a:lumMod val="10000"/>
                  </a:schemeClr>
                </a:solidFill>
              </a:rPr>
              <a:t>interrupteurs de puissance à l’état OFF (circuit ouvert </a:t>
            </a:r>
            <a:r>
              <a:rPr lang="fr-FR" sz="2700" b="1" dirty="0" smtClean="0">
                <a:solidFill>
                  <a:schemeClr val="bg2">
                    <a:lumMod val="10000"/>
                  </a:schemeClr>
                </a:solidFill>
              </a:rPr>
              <a:t>).</a:t>
            </a:r>
            <a:endParaRPr lang="fr-FR" sz="2700" b="1" dirty="0" smtClean="0">
              <a:solidFill>
                <a:schemeClr val="bg2">
                  <a:lumMod val="10000"/>
                </a:schemeClr>
              </a:solidFill>
            </a:endParaRPr>
          </a:p>
          <a:p>
            <a:pPr algn="just"/>
            <a:r>
              <a:rPr lang="fr-FR" sz="2700" b="1" dirty="0" smtClean="0">
                <a:solidFill>
                  <a:schemeClr val="bg2">
                    <a:lumMod val="10000"/>
                  </a:schemeClr>
                </a:solidFill>
              </a:rPr>
              <a:t>2- Un et deux</a:t>
            </a:r>
            <a:r>
              <a:rPr lang="fr-FR" sz="2700" b="1" dirty="0" smtClean="0">
                <a:solidFill>
                  <a:schemeClr val="bg2">
                    <a:lumMod val="10000"/>
                  </a:schemeClr>
                </a:solidFill>
              </a:rPr>
              <a:t> </a:t>
            </a:r>
            <a:r>
              <a:rPr lang="fr-FR" sz="2700" b="1" dirty="0" smtClean="0">
                <a:solidFill>
                  <a:schemeClr val="bg2">
                    <a:lumMod val="10000"/>
                  </a:schemeClr>
                </a:solidFill>
              </a:rPr>
              <a:t>interrupteurs de puissance à l’état ON (</a:t>
            </a:r>
            <a:r>
              <a:rPr lang="fr-FR" sz="2700" b="1" dirty="0" smtClean="0">
                <a:solidFill>
                  <a:schemeClr val="bg2">
                    <a:lumMod val="10000"/>
                  </a:schemeClr>
                </a:solidFill>
              </a:rPr>
              <a:t>court-circuit).</a:t>
            </a:r>
            <a:endParaRPr lang="fr-FR" sz="2700" b="1" dirty="0" smtClean="0">
              <a:solidFill>
                <a:schemeClr val="bg2">
                  <a:lumMod val="10000"/>
                </a:schemeClr>
              </a:solidFill>
            </a:endParaRPr>
          </a:p>
          <a:p>
            <a:pPr algn="just"/>
            <a:r>
              <a:rPr lang="fr-FR" sz="2700" b="1" dirty="0" smtClean="0">
                <a:solidFill>
                  <a:schemeClr val="bg2">
                    <a:lumMod val="10000"/>
                  </a:schemeClr>
                </a:solidFill>
              </a:rPr>
              <a:t>Le schéma bloc de simulation des défauts d’onduleur est donné par </a:t>
            </a:r>
            <a:r>
              <a:rPr lang="fr-FR" sz="2700" b="1" dirty="0" smtClean="0">
                <a:solidFill>
                  <a:schemeClr val="bg2">
                    <a:lumMod val="10000"/>
                  </a:schemeClr>
                </a:solidFill>
              </a:rPr>
              <a:t>les figures 3 et 4 :</a:t>
            </a:r>
          </a:p>
          <a:p>
            <a:pPr algn="just"/>
            <a:r>
              <a:rPr lang="fr-FR" sz="2700" b="1" dirty="0" smtClean="0">
                <a:solidFill>
                  <a:schemeClr val="bg2">
                    <a:lumMod val="10000"/>
                  </a:schemeClr>
                </a:solidFill>
              </a:rPr>
              <a:t> </a:t>
            </a:r>
          </a:p>
          <a:p>
            <a:pPr algn="just">
              <a:buFont typeface="Wingdings" pitchFamily="2" charset="2"/>
              <a:buChar char="Ø"/>
            </a:pPr>
            <a:r>
              <a:rPr lang="fr-FR" sz="2700" b="1" dirty="0" smtClean="0">
                <a:solidFill>
                  <a:schemeClr val="bg2">
                    <a:lumMod val="10000"/>
                  </a:schemeClr>
                </a:solidFill>
              </a:rPr>
              <a:t> </a:t>
            </a:r>
            <a:r>
              <a:rPr lang="fr-FR" sz="2700" b="1" dirty="0" smtClean="0">
                <a:solidFill>
                  <a:schemeClr val="bg2">
                    <a:lumMod val="10000"/>
                  </a:schemeClr>
                </a:solidFill>
              </a:rPr>
              <a:t>Afin </a:t>
            </a:r>
            <a:r>
              <a:rPr lang="fr-FR" sz="2700" b="1" dirty="0" smtClean="0">
                <a:solidFill>
                  <a:schemeClr val="bg2">
                    <a:lumMod val="10000"/>
                  </a:schemeClr>
                </a:solidFill>
              </a:rPr>
              <a:t>d'introduire le défaut de court-circuit , les de signaux de commande G1 et G2 sont forcés à "1" pendant l’instant d’application de défaut</a:t>
            </a:r>
            <a:endParaRPr lang="fr-FR" altLang="fr-FR" sz="2700" b="1" dirty="0" smtClean="0">
              <a:solidFill>
                <a:schemeClr val="bg2">
                  <a:lumMod val="10000"/>
                </a:schemeClr>
              </a:solidFill>
            </a:endParaRPr>
          </a:p>
          <a:p>
            <a:pPr algn="just"/>
            <a:r>
              <a:rPr lang="fr-FR" sz="2700" b="1" dirty="0" smtClean="0">
                <a:solidFill>
                  <a:schemeClr val="bg2">
                    <a:lumMod val="10000"/>
                  </a:schemeClr>
                </a:solidFill>
              </a:rPr>
              <a:t>Les résultats de la simulation pour le défaut de court circuit  sont présents sur  les Figures  4 et 5,  les courants </a:t>
            </a:r>
            <a:r>
              <a:rPr lang="fr-FR" sz="2700" b="1" dirty="0" err="1" smtClean="0">
                <a:solidFill>
                  <a:schemeClr val="bg2">
                    <a:lumMod val="10000"/>
                  </a:schemeClr>
                </a:solidFill>
              </a:rPr>
              <a:t>statoriques</a:t>
            </a:r>
            <a:r>
              <a:rPr lang="fr-FR" sz="2700" b="1" dirty="0" smtClean="0">
                <a:solidFill>
                  <a:schemeClr val="bg2">
                    <a:lumMod val="10000"/>
                  </a:schemeClr>
                </a:solidFill>
              </a:rPr>
              <a:t> produisent un couple fortement oscillant et résistant en valeur moyenne qui influe sur le moteur</a:t>
            </a:r>
          </a:p>
          <a:p>
            <a:pPr algn="just"/>
            <a:endParaRPr lang="fr-FR" altLang="fr-FR" sz="2700" b="1" dirty="0" smtClean="0">
              <a:solidFill>
                <a:schemeClr val="bg2">
                  <a:lumMod val="10000"/>
                </a:schemeClr>
              </a:solidFill>
            </a:endParaRPr>
          </a:p>
          <a:p>
            <a:pPr algn="just">
              <a:buFont typeface="Wingdings" pitchFamily="2" charset="2"/>
              <a:buChar char="Ø"/>
            </a:pPr>
            <a:r>
              <a:rPr lang="fr-FR" sz="2700" b="1" dirty="0" smtClean="0">
                <a:solidFill>
                  <a:schemeClr val="bg2">
                    <a:lumMod val="10000"/>
                  </a:schemeClr>
                </a:solidFill>
              </a:rPr>
              <a:t> Dans </a:t>
            </a:r>
            <a:r>
              <a:rPr lang="fr-FR" sz="2700" b="1" dirty="0" smtClean="0">
                <a:solidFill>
                  <a:schemeClr val="bg2">
                    <a:lumMod val="10000"/>
                  </a:schemeClr>
                </a:solidFill>
              </a:rPr>
              <a:t>le cas de défauts de circuit ouvert  le moteur, est alimenté par les deux phases, car aucun courant ne circule dans l'enroulement de phase de défaut. </a:t>
            </a:r>
            <a:r>
              <a:rPr lang="fr-FR" sz="2700" b="1" dirty="0" smtClean="0">
                <a:solidFill>
                  <a:schemeClr val="bg2">
                    <a:lumMod val="10000"/>
                  </a:schemeClr>
                </a:solidFill>
              </a:rPr>
              <a:t>Nous utilisons le signal de commande de l'IGBT de l'onduleur pour introduire un défaut de circuit ouvert de la phase "a", dans ce cas les deux signaux de commande G1 et G2 sont forcés à "0" à l’instant d’application de défaut</a:t>
            </a:r>
            <a:endParaRPr lang="fr-FR" altLang="fr-FR" sz="2700" b="1" dirty="0">
              <a:solidFill>
                <a:schemeClr val="bg2">
                  <a:lumMod val="10000"/>
                </a:schemeClr>
              </a:solidFill>
            </a:endParaRPr>
          </a:p>
        </p:txBody>
      </p:sp>
      <p:sp>
        <p:nvSpPr>
          <p:cNvPr id="13356" name="ZoneTexte 103"/>
          <p:cNvSpPr txBox="1">
            <a:spLocks noChangeArrowheads="1"/>
          </p:cNvSpPr>
          <p:nvPr/>
        </p:nvSpPr>
        <p:spPr bwMode="auto">
          <a:xfrm>
            <a:off x="393662" y="31993718"/>
            <a:ext cx="9984580" cy="6896978"/>
          </a:xfrm>
          <a:prstGeom prst="rect">
            <a:avLst/>
          </a:prstGeom>
          <a:noFill/>
          <a:ln w="9525">
            <a:noFill/>
            <a:miter lim="800000"/>
            <a:headEnd/>
            <a:tailEnd/>
          </a:ln>
        </p:spPr>
        <p:txBody>
          <a:bodyPr wrap="square" lIns="94200" tIns="47098" rIns="94200" bIns="47098">
            <a:spAutoFit/>
          </a:bodyPr>
          <a:lstStyle/>
          <a:p>
            <a:pPr algn="just"/>
            <a:r>
              <a:rPr lang="fr-FR" altLang="fr-FR" sz="3700" b="1" dirty="0" smtClean="0">
                <a:solidFill>
                  <a:schemeClr val="bg2">
                    <a:lumMod val="10000"/>
                  </a:schemeClr>
                </a:solidFill>
                <a:latin typeface="+mn-lt"/>
                <a:cs typeface="+mn-cs"/>
              </a:rPr>
              <a:t>Dans ce travail nous avons évalué les  performances du moteur asynchrone alimenté par un onduleur de tension à MLI en présence de défauts de court circuit et en circuit ouvert. cette évaluation est validée </a:t>
            </a:r>
            <a:r>
              <a:rPr lang="fr-FR" altLang="fr-FR" sz="3700" b="1" dirty="0">
                <a:solidFill>
                  <a:schemeClr val="bg2">
                    <a:lumMod val="10000"/>
                  </a:schemeClr>
                </a:solidFill>
                <a:latin typeface="+mn-lt"/>
                <a:cs typeface="+mn-cs"/>
              </a:rPr>
              <a:t>par </a:t>
            </a:r>
            <a:r>
              <a:rPr lang="fr-FR" altLang="fr-FR" sz="3700" b="1" dirty="0" smtClean="0">
                <a:solidFill>
                  <a:schemeClr val="bg2">
                    <a:lumMod val="10000"/>
                  </a:schemeClr>
                </a:solidFill>
                <a:latin typeface="+mn-lt"/>
                <a:cs typeface="+mn-cs"/>
              </a:rPr>
              <a:t>simulation. </a:t>
            </a:r>
            <a:r>
              <a:rPr lang="fr-FR" altLang="fr-FR" sz="3700" b="1" dirty="0">
                <a:solidFill>
                  <a:schemeClr val="bg2">
                    <a:lumMod val="10000"/>
                  </a:schemeClr>
                </a:solidFill>
                <a:latin typeface="+mn-lt"/>
                <a:cs typeface="+mn-cs"/>
              </a:rPr>
              <a:t>Nous </a:t>
            </a:r>
            <a:r>
              <a:rPr lang="fr-FR" altLang="fr-FR" sz="3700" b="1" dirty="0" smtClean="0">
                <a:solidFill>
                  <a:schemeClr val="bg2">
                    <a:lumMod val="10000"/>
                  </a:schemeClr>
                </a:solidFill>
                <a:latin typeface="+mn-lt"/>
                <a:cs typeface="+mn-cs"/>
              </a:rPr>
              <a:t>pouvons constater </a:t>
            </a:r>
            <a:r>
              <a:rPr lang="fr-FR" altLang="fr-FR" sz="3700" b="1" dirty="0">
                <a:solidFill>
                  <a:schemeClr val="bg2">
                    <a:lumMod val="10000"/>
                  </a:schemeClr>
                </a:solidFill>
                <a:latin typeface="+mn-lt"/>
                <a:cs typeface="+mn-cs"/>
              </a:rPr>
              <a:t>que les résultats obtenus sont conformes avec ceux prévus théoriquement. </a:t>
            </a:r>
            <a:endParaRPr lang="fr-FR" altLang="fr-FR" sz="3700" b="1" dirty="0" smtClean="0">
              <a:solidFill>
                <a:schemeClr val="bg2">
                  <a:lumMod val="10000"/>
                </a:schemeClr>
              </a:solidFill>
              <a:latin typeface="+mn-lt"/>
              <a:cs typeface="+mn-cs"/>
            </a:endParaRPr>
          </a:p>
          <a:p>
            <a:pPr algn="just"/>
            <a:r>
              <a:rPr lang="fr-FR" altLang="fr-FR" sz="3700" b="1" dirty="0" smtClean="0">
                <a:solidFill>
                  <a:schemeClr val="bg2">
                    <a:lumMod val="10000"/>
                  </a:schemeClr>
                </a:solidFill>
                <a:latin typeface="+mn-lt"/>
                <a:cs typeface="+mn-cs"/>
              </a:rPr>
              <a:t>Dans la parie suivante, une méthode de détection des courts-circuits entre-spires dans le moteur asynchrone est présentée. Cette méthode doit répondre à plusieurs critères (robustesse, sensibilité, rapidité, et implantation en ligne).</a:t>
            </a:r>
          </a:p>
        </p:txBody>
      </p:sp>
      <p:sp>
        <p:nvSpPr>
          <p:cNvPr id="195" name="Rectangle 194"/>
          <p:cNvSpPr/>
          <p:nvPr/>
        </p:nvSpPr>
        <p:spPr>
          <a:xfrm>
            <a:off x="20993039" y="40845009"/>
            <a:ext cx="2848852" cy="2155140"/>
          </a:xfrm>
          <a:prstGeom prst="rect">
            <a:avLst/>
          </a:prstGeom>
          <a:solidFill>
            <a:srgbClr val="88AFA7"/>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98" name="Rectangle 197"/>
          <p:cNvSpPr/>
          <p:nvPr/>
        </p:nvSpPr>
        <p:spPr>
          <a:xfrm>
            <a:off x="24151329" y="40819353"/>
            <a:ext cx="7402976" cy="2155140"/>
          </a:xfrm>
          <a:prstGeom prst="rect">
            <a:avLst/>
          </a:prstGeom>
          <a:solidFill>
            <a:srgbClr val="88AFA7"/>
          </a:solidFill>
          <a:ln>
            <a:noFill/>
          </a:ln>
        </p:spPr>
        <p:style>
          <a:lnRef idx="2">
            <a:schemeClr val="accent1">
              <a:shade val="50000"/>
            </a:schemeClr>
          </a:lnRef>
          <a:fillRef idx="1">
            <a:schemeClr val="accent1"/>
          </a:fillRef>
          <a:effectRef idx="0">
            <a:schemeClr val="accent1"/>
          </a:effectRef>
          <a:fontRef idx="minor">
            <a:schemeClr val="lt1"/>
          </a:fontRef>
        </p:style>
        <p:txBody>
          <a:bodyPr lIns="94200" tIns="47098" rIns="94200" bIns="47098" anchor="ctr"/>
          <a:lstStyle/>
          <a:p>
            <a:pPr algn="ctr">
              <a:defRPr/>
            </a:pPr>
            <a:endParaRPr lang="fr-FR"/>
          </a:p>
        </p:txBody>
      </p:sp>
      <p:sp>
        <p:nvSpPr>
          <p:cNvPr id="13362" name="ZoneTexte 36"/>
          <p:cNvSpPr txBox="1">
            <a:spLocks noChangeArrowheads="1"/>
          </p:cNvSpPr>
          <p:nvPr/>
        </p:nvSpPr>
        <p:spPr bwMode="auto">
          <a:xfrm>
            <a:off x="24378360" y="40970083"/>
            <a:ext cx="6900140" cy="1941775"/>
          </a:xfrm>
          <a:prstGeom prst="rect">
            <a:avLst/>
          </a:prstGeom>
          <a:noFill/>
          <a:ln w="9525">
            <a:noFill/>
            <a:miter lim="800000"/>
            <a:headEnd/>
            <a:tailEnd/>
          </a:ln>
        </p:spPr>
        <p:txBody>
          <a:bodyPr wrap="square" lIns="94200" tIns="47098" rIns="94200" bIns="47098">
            <a:spAutoFit/>
          </a:bodyPr>
          <a:lstStyle/>
          <a:p>
            <a:r>
              <a:rPr lang="fr-FR" altLang="fr-FR" sz="3000" b="1" dirty="0" smtClean="0">
                <a:solidFill>
                  <a:schemeClr val="bg2">
                    <a:lumMod val="10000"/>
                  </a:schemeClr>
                </a:solidFill>
                <a:latin typeface="Mongolian Baiti" pitchFamily="66" charset="0"/>
                <a:cs typeface="Mongolian Baiti" pitchFamily="66" charset="0"/>
              </a:rPr>
              <a:t>présentée </a:t>
            </a:r>
            <a:r>
              <a:rPr lang="fr-FR" altLang="fr-FR" sz="3000" b="1" dirty="0">
                <a:solidFill>
                  <a:schemeClr val="bg2">
                    <a:lumMod val="10000"/>
                  </a:schemeClr>
                </a:solidFill>
                <a:latin typeface="Mongolian Baiti" pitchFamily="66" charset="0"/>
                <a:cs typeface="Mongolian Baiti" pitchFamily="66" charset="0"/>
              </a:rPr>
              <a:t>par : </a:t>
            </a:r>
            <a:r>
              <a:rPr lang="fr-FR" altLang="fr-FR" sz="3000" b="1" dirty="0" smtClean="0">
                <a:solidFill>
                  <a:schemeClr val="bg2">
                    <a:lumMod val="10000"/>
                  </a:schemeClr>
                </a:solidFill>
                <a:latin typeface="Mongolian Baiti" pitchFamily="66" charset="0"/>
                <a:cs typeface="Mongolian Baiti" pitchFamily="66" charset="0"/>
              </a:rPr>
              <a:t>SADKI </a:t>
            </a:r>
            <a:r>
              <a:rPr lang="fr-FR" altLang="fr-FR" sz="3000" b="1" dirty="0" err="1" smtClean="0">
                <a:solidFill>
                  <a:schemeClr val="bg2">
                    <a:lumMod val="10000"/>
                  </a:schemeClr>
                </a:solidFill>
                <a:latin typeface="Mongolian Baiti" pitchFamily="66" charset="0"/>
                <a:cs typeface="Mongolian Baiti" pitchFamily="66" charset="0"/>
              </a:rPr>
              <a:t>Nour</a:t>
            </a:r>
            <a:r>
              <a:rPr lang="fr-FR" altLang="fr-FR" sz="3000" b="1" dirty="0" smtClean="0">
                <a:solidFill>
                  <a:schemeClr val="bg2">
                    <a:lumMod val="10000"/>
                  </a:schemeClr>
                </a:solidFill>
                <a:latin typeface="Mongolian Baiti" pitchFamily="66" charset="0"/>
                <a:cs typeface="Mongolian Baiti" pitchFamily="66" charset="0"/>
              </a:rPr>
              <a:t> el </a:t>
            </a:r>
            <a:r>
              <a:rPr lang="fr-FR" altLang="fr-FR" sz="3000" b="1" dirty="0" err="1" smtClean="0">
                <a:solidFill>
                  <a:schemeClr val="bg2">
                    <a:lumMod val="10000"/>
                  </a:schemeClr>
                </a:solidFill>
                <a:latin typeface="Mongolian Baiti" pitchFamily="66" charset="0"/>
                <a:cs typeface="Mongolian Baiti" pitchFamily="66" charset="0"/>
              </a:rPr>
              <a:t>houda</a:t>
            </a:r>
            <a:endParaRPr lang="fr-FR" altLang="fr-FR" sz="3000" b="1" dirty="0">
              <a:solidFill>
                <a:schemeClr val="bg2">
                  <a:lumMod val="10000"/>
                </a:schemeClr>
              </a:solidFill>
              <a:latin typeface="Mongolian Baiti" pitchFamily="66" charset="0"/>
              <a:cs typeface="Mongolian Baiti" pitchFamily="66" charset="0"/>
            </a:endParaRPr>
          </a:p>
          <a:p>
            <a:r>
              <a:rPr lang="fr-FR" altLang="fr-FR" sz="3000" b="1" dirty="0">
                <a:solidFill>
                  <a:schemeClr val="bg2">
                    <a:lumMod val="10000"/>
                  </a:schemeClr>
                </a:solidFill>
                <a:latin typeface="Mongolian Baiti" pitchFamily="66" charset="0"/>
                <a:cs typeface="Mongolian Baiti" pitchFamily="66" charset="0"/>
              </a:rPr>
              <a:t>Encadré par : </a:t>
            </a:r>
            <a:r>
              <a:rPr lang="fr-FR" altLang="fr-FR" sz="3000" b="1" dirty="0" smtClean="0">
                <a:solidFill>
                  <a:schemeClr val="bg2">
                    <a:lumMod val="10000"/>
                  </a:schemeClr>
                </a:solidFill>
                <a:latin typeface="Mongolian Baiti" pitchFamily="66" charset="0"/>
                <a:cs typeface="Mongolian Baiti" pitchFamily="66" charset="0"/>
              </a:rPr>
              <a:t>Mr: TAIBI Djamel</a:t>
            </a:r>
          </a:p>
          <a:p>
            <a:pPr algn="r"/>
            <a:endParaRPr lang="fr-FR" altLang="fr-FR" sz="3000" b="1" dirty="0" smtClean="0">
              <a:solidFill>
                <a:schemeClr val="bg2">
                  <a:lumMod val="10000"/>
                </a:schemeClr>
              </a:solidFill>
              <a:latin typeface="Mongolian Baiti" pitchFamily="66" charset="0"/>
              <a:cs typeface="Mongolian Baiti" pitchFamily="66" charset="0"/>
            </a:endParaRPr>
          </a:p>
          <a:p>
            <a:pPr algn="r"/>
            <a:r>
              <a:rPr lang="fr-FR" altLang="fr-FR" sz="3000" b="1" dirty="0" smtClean="0">
                <a:solidFill>
                  <a:schemeClr val="bg2">
                    <a:lumMod val="10000"/>
                  </a:schemeClr>
                </a:solidFill>
                <a:latin typeface="Mongolian Baiti" pitchFamily="66" charset="0"/>
                <a:cs typeface="Mongolian Baiti" pitchFamily="66" charset="0"/>
              </a:rPr>
              <a:t>DATE :04/03/2015</a:t>
            </a:r>
          </a:p>
        </p:txBody>
      </p:sp>
      <p:pic>
        <p:nvPicPr>
          <p:cNvPr id="4098" name="Picture 2" descr="http://www.hellopro.fr/images/produit-2/6/5/6/moteur-asynchrone-a-courant-alternatif-33656.jpg"/>
          <p:cNvPicPr>
            <a:picLocks noChangeAspect="1" noChangeArrowheads="1"/>
          </p:cNvPicPr>
          <p:nvPr/>
        </p:nvPicPr>
        <p:blipFill>
          <a:blip r:embed="rId3" cstate="print"/>
          <a:srcRect/>
          <a:stretch>
            <a:fillRect/>
          </a:stretch>
        </p:blipFill>
        <p:spPr bwMode="auto">
          <a:xfrm>
            <a:off x="21454117" y="3284022"/>
            <a:ext cx="10212649" cy="2815806"/>
          </a:xfrm>
          <a:prstGeom prst="rect">
            <a:avLst/>
          </a:prstGeom>
          <a:noFill/>
        </p:spPr>
      </p:pic>
      <p:pic>
        <p:nvPicPr>
          <p:cNvPr id="4114" name="Picture 18"/>
          <p:cNvPicPr>
            <a:picLocks noChangeAspect="1" noChangeArrowheads="1"/>
          </p:cNvPicPr>
          <p:nvPr/>
        </p:nvPicPr>
        <p:blipFill>
          <a:blip r:embed="rId4"/>
          <a:srcRect/>
          <a:stretch>
            <a:fillRect/>
          </a:stretch>
        </p:blipFill>
        <p:spPr bwMode="auto">
          <a:xfrm>
            <a:off x="581505" y="436160"/>
            <a:ext cx="1453016" cy="2309077"/>
          </a:xfrm>
          <a:prstGeom prst="rect">
            <a:avLst/>
          </a:prstGeom>
          <a:noFill/>
          <a:ln w="9525">
            <a:noFill/>
            <a:miter lim="800000"/>
            <a:headEnd/>
            <a:tailEnd/>
          </a:ln>
          <a:effectLst/>
        </p:spPr>
      </p:pic>
      <p:pic>
        <p:nvPicPr>
          <p:cNvPr id="102" name="Picture 18"/>
          <p:cNvPicPr>
            <a:picLocks noChangeAspect="1" noChangeArrowheads="1"/>
          </p:cNvPicPr>
          <p:nvPr/>
        </p:nvPicPr>
        <p:blipFill>
          <a:blip r:embed="rId4"/>
          <a:srcRect/>
          <a:stretch>
            <a:fillRect/>
          </a:stretch>
        </p:blipFill>
        <p:spPr bwMode="auto">
          <a:xfrm>
            <a:off x="30087837" y="519850"/>
            <a:ext cx="1453016" cy="2309077"/>
          </a:xfrm>
          <a:prstGeom prst="rect">
            <a:avLst/>
          </a:prstGeom>
          <a:noFill/>
          <a:ln w="9525">
            <a:noFill/>
            <a:miter lim="800000"/>
            <a:headEnd/>
            <a:tailEnd/>
          </a:ln>
          <a:effectLst/>
        </p:spPr>
      </p:pic>
      <p:grpSp>
        <p:nvGrpSpPr>
          <p:cNvPr id="83" name="Groupe 17"/>
          <p:cNvGrpSpPr>
            <a:grpSpLocks/>
          </p:cNvGrpSpPr>
          <p:nvPr/>
        </p:nvGrpSpPr>
        <p:grpSpPr bwMode="auto">
          <a:xfrm>
            <a:off x="508630" y="12087225"/>
            <a:ext cx="10426914" cy="5657850"/>
            <a:chOff x="10704513" y="9347200"/>
            <a:chExt cx="7543800" cy="7696200"/>
          </a:xfrm>
        </p:grpSpPr>
        <p:sp>
          <p:nvSpPr>
            <p:cNvPr id="84" name="Rectangle 235"/>
            <p:cNvSpPr/>
            <p:nvPr/>
          </p:nvSpPr>
          <p:spPr>
            <a:xfrm>
              <a:off x="10704513" y="9347200"/>
              <a:ext cx="7543800" cy="7696200"/>
            </a:xfrm>
            <a:prstGeom prst="rect">
              <a:avLst/>
            </a:prstGeom>
            <a:solidFill>
              <a:srgbClr val="F8DF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87" name="Flèche droite 199"/>
            <p:cNvSpPr/>
            <p:nvPr/>
          </p:nvSpPr>
          <p:spPr>
            <a:xfrm>
              <a:off x="15982908" y="9575142"/>
              <a:ext cx="589005" cy="697981"/>
            </a:xfrm>
            <a:prstGeom prst="rightArrow">
              <a:avLst>
                <a:gd name="adj1" fmla="val 0"/>
                <a:gd name="adj2" fmla="val 100000"/>
              </a:avLst>
            </a:prstGeom>
            <a:solidFill>
              <a:srgbClr val="F8DF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pic>
        <p:nvPicPr>
          <p:cNvPr id="1026" name="Picture 2"/>
          <p:cNvPicPr>
            <a:picLocks noChangeAspect="1" noChangeArrowheads="1"/>
          </p:cNvPicPr>
          <p:nvPr/>
        </p:nvPicPr>
        <p:blipFill>
          <a:blip r:embed="rId5"/>
          <a:srcRect/>
          <a:stretch>
            <a:fillRect/>
          </a:stretch>
        </p:blipFill>
        <p:spPr bwMode="auto">
          <a:xfrm>
            <a:off x="254315" y="12087225"/>
            <a:ext cx="10681229" cy="56578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6" cstate="print"/>
          <a:srcRect/>
          <a:stretch>
            <a:fillRect/>
          </a:stretch>
        </p:blipFill>
        <p:spPr bwMode="auto">
          <a:xfrm>
            <a:off x="25237346" y="9386802"/>
            <a:ext cx="6500858" cy="4357718"/>
          </a:xfrm>
          <a:prstGeom prst="rect">
            <a:avLst/>
          </a:prstGeom>
          <a:noFill/>
          <a:ln w="9525">
            <a:noFill/>
            <a:miter lim="800000"/>
            <a:headEnd/>
            <a:tailEnd/>
          </a:ln>
          <a:effectLst/>
        </p:spPr>
      </p:pic>
      <p:pic>
        <p:nvPicPr>
          <p:cNvPr id="1028" name="Picture 4"/>
          <p:cNvPicPr>
            <a:picLocks noChangeAspect="1" noChangeArrowheads="1"/>
          </p:cNvPicPr>
          <p:nvPr/>
        </p:nvPicPr>
        <p:blipFill>
          <a:blip r:embed="rId7"/>
          <a:srcRect/>
          <a:stretch>
            <a:fillRect/>
          </a:stretch>
        </p:blipFill>
        <p:spPr bwMode="auto">
          <a:xfrm>
            <a:off x="25237346" y="14958966"/>
            <a:ext cx="6552000" cy="4260195"/>
          </a:xfrm>
          <a:prstGeom prst="rect">
            <a:avLst/>
          </a:prstGeom>
          <a:noFill/>
          <a:ln w="9525">
            <a:noFill/>
            <a:miter lim="800000"/>
            <a:headEnd/>
            <a:tailEnd/>
          </a:ln>
          <a:effectLst/>
        </p:spPr>
      </p:pic>
      <p:pic>
        <p:nvPicPr>
          <p:cNvPr id="1029" name="Picture 5"/>
          <p:cNvPicPr>
            <a:picLocks noChangeAspect="1" noChangeArrowheads="1"/>
          </p:cNvPicPr>
          <p:nvPr/>
        </p:nvPicPr>
        <p:blipFill>
          <a:blip r:embed="rId8"/>
          <a:srcRect/>
          <a:stretch>
            <a:fillRect/>
          </a:stretch>
        </p:blipFill>
        <p:spPr bwMode="auto">
          <a:xfrm>
            <a:off x="11449812" y="22317080"/>
            <a:ext cx="9286940" cy="4786346"/>
          </a:xfrm>
          <a:prstGeom prst="rect">
            <a:avLst/>
          </a:prstGeom>
          <a:ln w="88900" cap="sq" cmpd="thickThin">
            <a:solidFill>
              <a:srgbClr val="000000"/>
            </a:solidFill>
            <a:prstDash val="solid"/>
            <a:miter lim="800000"/>
          </a:ln>
          <a:effectLst>
            <a:innerShdw blurRad="76200">
              <a:srgbClr val="000000"/>
            </a:innerShdw>
          </a:effectLst>
        </p:spPr>
      </p:pic>
      <p:pic>
        <p:nvPicPr>
          <p:cNvPr id="2" name="Picture 2"/>
          <p:cNvPicPr>
            <a:picLocks noChangeAspect="1" noChangeArrowheads="1"/>
          </p:cNvPicPr>
          <p:nvPr/>
        </p:nvPicPr>
        <p:blipFill>
          <a:blip r:embed="rId9"/>
          <a:srcRect/>
          <a:stretch>
            <a:fillRect/>
          </a:stretch>
        </p:blipFill>
        <p:spPr bwMode="auto">
          <a:xfrm>
            <a:off x="21736884" y="22317080"/>
            <a:ext cx="9358378" cy="4786346"/>
          </a:xfrm>
          <a:prstGeom prst="rect">
            <a:avLst/>
          </a:prstGeom>
          <a:ln w="88900" cap="sq" cmpd="thickThin">
            <a:solidFill>
              <a:srgbClr val="000000"/>
            </a:solidFill>
            <a:prstDash val="solid"/>
            <a:miter lim="800000"/>
          </a:ln>
          <a:effectLst>
            <a:innerShdw blurRad="76200">
              <a:srgbClr val="000000"/>
            </a:innerShdw>
          </a:effectLst>
        </p:spPr>
      </p:pic>
      <p:pic>
        <p:nvPicPr>
          <p:cNvPr id="3" name="Picture 3"/>
          <p:cNvPicPr>
            <a:picLocks noChangeAspect="1" noChangeArrowheads="1"/>
          </p:cNvPicPr>
          <p:nvPr/>
        </p:nvPicPr>
        <p:blipFill>
          <a:blip r:embed="rId10"/>
          <a:srcRect/>
          <a:stretch>
            <a:fillRect/>
          </a:stretch>
        </p:blipFill>
        <p:spPr bwMode="auto">
          <a:xfrm>
            <a:off x="9878176" y="27460616"/>
            <a:ext cx="12073022" cy="6210300"/>
          </a:xfrm>
          <a:prstGeom prst="rect">
            <a:avLst/>
          </a:prstGeom>
          <a:noFill/>
          <a:ln w="9525">
            <a:noFill/>
            <a:miter lim="800000"/>
            <a:headEnd/>
            <a:tailEnd/>
          </a:ln>
          <a:effectLst/>
        </p:spPr>
      </p:pic>
      <p:pic>
        <p:nvPicPr>
          <p:cNvPr id="4" name="Picture 4"/>
          <p:cNvPicPr>
            <a:picLocks noChangeAspect="1" noChangeArrowheads="1"/>
          </p:cNvPicPr>
          <p:nvPr/>
        </p:nvPicPr>
        <p:blipFill>
          <a:blip r:embed="rId11"/>
          <a:srcRect/>
          <a:stretch>
            <a:fillRect/>
          </a:stretch>
        </p:blipFill>
        <p:spPr bwMode="auto">
          <a:xfrm>
            <a:off x="20165248" y="27460616"/>
            <a:ext cx="12144460" cy="6210300"/>
          </a:xfrm>
          <a:prstGeom prst="rect">
            <a:avLst/>
          </a:prstGeom>
          <a:noFill/>
          <a:ln w="9525">
            <a:noFill/>
            <a:miter lim="800000"/>
            <a:headEnd/>
            <a:tailEnd/>
          </a:ln>
          <a:effectLst/>
        </p:spPr>
      </p:pic>
      <p:pic>
        <p:nvPicPr>
          <p:cNvPr id="5" name="Picture 5"/>
          <p:cNvPicPr>
            <a:picLocks noChangeAspect="1" noChangeArrowheads="1"/>
          </p:cNvPicPr>
          <p:nvPr/>
        </p:nvPicPr>
        <p:blipFill>
          <a:blip r:embed="rId12"/>
          <a:srcRect/>
          <a:stretch>
            <a:fillRect/>
          </a:stretch>
        </p:blipFill>
        <p:spPr bwMode="auto">
          <a:xfrm>
            <a:off x="9878176" y="33394776"/>
            <a:ext cx="12082456" cy="6210300"/>
          </a:xfrm>
          <a:prstGeom prst="rect">
            <a:avLst/>
          </a:prstGeom>
          <a:noFill/>
          <a:ln w="9525">
            <a:noFill/>
            <a:miter lim="800000"/>
            <a:headEnd/>
            <a:tailEnd/>
          </a:ln>
          <a:effectLst/>
        </p:spPr>
      </p:pic>
      <p:pic>
        <p:nvPicPr>
          <p:cNvPr id="1030" name="Picture 6"/>
          <p:cNvPicPr>
            <a:picLocks noChangeAspect="1" noChangeArrowheads="1"/>
          </p:cNvPicPr>
          <p:nvPr/>
        </p:nvPicPr>
        <p:blipFill>
          <a:blip r:embed="rId13"/>
          <a:srcRect/>
          <a:stretch>
            <a:fillRect/>
          </a:stretch>
        </p:blipFill>
        <p:spPr bwMode="auto">
          <a:xfrm>
            <a:off x="20165248" y="33466214"/>
            <a:ext cx="12144460" cy="6210300"/>
          </a:xfrm>
          <a:prstGeom prst="rect">
            <a:avLst/>
          </a:prstGeom>
          <a:noFill/>
          <a:ln w="9525">
            <a:noFill/>
            <a:miter lim="800000"/>
            <a:headEnd/>
            <a:tailEnd/>
          </a:ln>
          <a:effectLst/>
        </p:spPr>
      </p:pic>
      <p:sp>
        <p:nvSpPr>
          <p:cNvPr id="71" name="مستطيل 70"/>
          <p:cNvSpPr/>
          <p:nvPr/>
        </p:nvSpPr>
        <p:spPr>
          <a:xfrm>
            <a:off x="12235630" y="27246302"/>
            <a:ext cx="8001056" cy="500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bg2">
                    <a:lumMod val="10000"/>
                  </a:schemeClr>
                </a:solidFill>
              </a:rPr>
              <a:t>Fig3 Schéma bloc  d’un moteur asynchrone alimenté par un onduleur de tension </a:t>
            </a:r>
            <a:endParaRPr lang="fr-FR" b="1" dirty="0">
              <a:solidFill>
                <a:schemeClr val="bg2">
                  <a:lumMod val="10000"/>
                </a:schemeClr>
              </a:solidFill>
            </a:endParaRPr>
          </a:p>
        </p:txBody>
      </p:sp>
      <p:sp>
        <p:nvSpPr>
          <p:cNvPr id="72" name="مستطيل 71"/>
          <p:cNvSpPr/>
          <p:nvPr/>
        </p:nvSpPr>
        <p:spPr>
          <a:xfrm>
            <a:off x="22379826" y="27246302"/>
            <a:ext cx="7929618" cy="500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bg2">
                    <a:lumMod val="10000"/>
                  </a:schemeClr>
                </a:solidFill>
              </a:rPr>
              <a:t>Fig4 Simulateur de défauts de convertisseur (onduleur de tension)</a:t>
            </a:r>
            <a:endParaRPr lang="fr-FR" b="1" dirty="0">
              <a:solidFill>
                <a:schemeClr val="bg2">
                  <a:lumMod val="10000"/>
                </a:schemeClr>
              </a:solidFill>
            </a:endParaRPr>
          </a:p>
        </p:txBody>
      </p:sp>
      <p:sp>
        <p:nvSpPr>
          <p:cNvPr id="73" name="مستطيل 72"/>
          <p:cNvSpPr/>
          <p:nvPr/>
        </p:nvSpPr>
        <p:spPr>
          <a:xfrm>
            <a:off x="12307068" y="33175656"/>
            <a:ext cx="7500990"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rgbClr val="FF0000"/>
                </a:solidFill>
              </a:rPr>
              <a:t>Fig5 Court-circuit </a:t>
            </a:r>
            <a:r>
              <a:rPr lang="fr-FR" b="1" dirty="0" smtClean="0">
                <a:solidFill>
                  <a:srgbClr val="FF0000"/>
                </a:solidFill>
              </a:rPr>
              <a:t>sur un </a:t>
            </a:r>
            <a:r>
              <a:rPr lang="fr-FR" b="1" dirty="0" smtClean="0">
                <a:solidFill>
                  <a:srgbClr val="FF0000"/>
                </a:solidFill>
              </a:rPr>
              <a:t>interrupteur (interrupteur haut T1)</a:t>
            </a:r>
            <a:endParaRPr lang="fr-FR" b="1" dirty="0">
              <a:solidFill>
                <a:schemeClr val="bg2">
                  <a:lumMod val="10000"/>
                </a:schemeClr>
              </a:solidFill>
            </a:endParaRPr>
          </a:p>
        </p:txBody>
      </p:sp>
      <p:sp>
        <p:nvSpPr>
          <p:cNvPr id="74" name="مستطيل 73"/>
          <p:cNvSpPr/>
          <p:nvPr/>
        </p:nvSpPr>
        <p:spPr>
          <a:xfrm>
            <a:off x="22594140" y="33175656"/>
            <a:ext cx="7500990"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rgbClr val="FF0000"/>
                </a:solidFill>
              </a:rPr>
              <a:t>Fig6 Court-circuit </a:t>
            </a:r>
            <a:r>
              <a:rPr lang="fr-FR" b="1" dirty="0" smtClean="0">
                <a:solidFill>
                  <a:srgbClr val="FF0000"/>
                </a:solidFill>
              </a:rPr>
              <a:t>sur </a:t>
            </a:r>
            <a:r>
              <a:rPr lang="fr-FR" b="1" dirty="0" smtClean="0">
                <a:solidFill>
                  <a:srgbClr val="FF0000"/>
                </a:solidFill>
              </a:rPr>
              <a:t>deux interrupteurs (deux même bras ,T1 et T2)</a:t>
            </a:r>
            <a:endParaRPr lang="fr-FR" b="1" dirty="0">
              <a:solidFill>
                <a:schemeClr val="bg2">
                  <a:lumMod val="10000"/>
                </a:schemeClr>
              </a:solidFill>
            </a:endParaRPr>
          </a:p>
        </p:txBody>
      </p:sp>
      <p:sp>
        <p:nvSpPr>
          <p:cNvPr id="75" name="مستطيل 74"/>
          <p:cNvSpPr/>
          <p:nvPr/>
        </p:nvSpPr>
        <p:spPr>
          <a:xfrm>
            <a:off x="12307068" y="39390762"/>
            <a:ext cx="7500990"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rgbClr val="FF0000"/>
                </a:solidFill>
              </a:rPr>
              <a:t>Fig7 Circuit ouvert d’un interrupteur (interrupteur haut T1)</a:t>
            </a:r>
            <a:endParaRPr lang="fr-FR" b="1" dirty="0">
              <a:solidFill>
                <a:schemeClr val="bg2">
                  <a:lumMod val="10000"/>
                </a:schemeClr>
              </a:solidFill>
            </a:endParaRPr>
          </a:p>
        </p:txBody>
      </p:sp>
      <p:sp>
        <p:nvSpPr>
          <p:cNvPr id="76" name="مستطيل 75"/>
          <p:cNvSpPr/>
          <p:nvPr/>
        </p:nvSpPr>
        <p:spPr>
          <a:xfrm>
            <a:off x="22594140" y="39390762"/>
            <a:ext cx="7500990"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rgbClr val="FF0000"/>
                </a:solidFill>
              </a:rPr>
              <a:t>Fig8 Circuit de deux interrupteurs (deux même bras ,T1 et T2)</a:t>
            </a:r>
            <a:endParaRPr lang="fr-FR" b="1" dirty="0">
              <a:solidFill>
                <a:schemeClr val="bg2">
                  <a:lumMod val="10000"/>
                </a:schemeClr>
              </a:solidFill>
            </a:endParaRPr>
          </a:p>
        </p:txBody>
      </p:sp>
      <p:pic>
        <p:nvPicPr>
          <p:cNvPr id="77" name="Picture 2" descr="http://www.hellopro.fr/images/produit-2/6/5/6/moteur-asynchrone-a-courant-alternatif-33656.jpg"/>
          <p:cNvPicPr>
            <a:picLocks noChangeAspect="1" noChangeArrowheads="1"/>
          </p:cNvPicPr>
          <p:nvPr/>
        </p:nvPicPr>
        <p:blipFill>
          <a:blip r:embed="rId3" cstate="print"/>
          <a:srcRect/>
          <a:stretch>
            <a:fillRect/>
          </a:stretch>
        </p:blipFill>
        <p:spPr bwMode="auto">
          <a:xfrm>
            <a:off x="21022504" y="40890960"/>
            <a:ext cx="2786082" cy="2072702"/>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CamtasiaStudio">
  <a:themeElements>
    <a:clrScheme name="techsmith">
      <a:dk1>
        <a:srgbClr val="58595B"/>
      </a:dk1>
      <a:lt1>
        <a:sysClr val="window" lastClr="FFFFFF"/>
      </a:lt1>
      <a:dk2>
        <a:srgbClr val="006A71"/>
      </a:dk2>
      <a:lt2>
        <a:srgbClr val="F8F8F8"/>
      </a:lt2>
      <a:accent1>
        <a:srgbClr val="F8971D"/>
      </a:accent1>
      <a:accent2>
        <a:srgbClr val="006A71"/>
      </a:accent2>
      <a:accent3>
        <a:srgbClr val="C3CE81"/>
      </a:accent3>
      <a:accent4>
        <a:srgbClr val="66AECC"/>
      </a:accent4>
      <a:accent5>
        <a:srgbClr val="DD1541"/>
      </a:accent5>
      <a:accent6>
        <a:srgbClr val="FFC425"/>
      </a:accent6>
      <a:hlink>
        <a:srgbClr val="F8971D"/>
      </a:hlink>
      <a:folHlink>
        <a:srgbClr val="C3CE8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CamtasiaStudio</Template>
  <TotalTime>1672</TotalTime>
  <Words>821</Words>
  <Application>Microsoft Office PowerPoint</Application>
  <PresentationFormat>مخصص</PresentationFormat>
  <Paragraphs>54</Paragraphs>
  <Slides>1</Slides>
  <Notes>1</Notes>
  <HiddenSlides>0</HiddenSlides>
  <MMClips>0</MMClips>
  <ScaleCrop>false</ScaleCrop>
  <HeadingPairs>
    <vt:vector size="6" baseType="variant">
      <vt:variant>
        <vt:lpstr>الخطوط المستخدمة</vt:lpstr>
      </vt:variant>
      <vt:variant>
        <vt:i4>5</vt:i4>
      </vt:variant>
      <vt:variant>
        <vt:lpstr>سمة</vt:lpstr>
      </vt:variant>
      <vt:variant>
        <vt:i4>1</vt:i4>
      </vt:variant>
      <vt:variant>
        <vt:lpstr>عناوين الشرائح</vt:lpstr>
      </vt:variant>
      <vt:variant>
        <vt:i4>1</vt:i4>
      </vt:variant>
    </vt:vector>
  </HeadingPairs>
  <TitlesOfParts>
    <vt:vector size="7" baseType="lpstr">
      <vt:lpstr>Arial</vt:lpstr>
      <vt:lpstr>Calibri</vt:lpstr>
      <vt:lpstr>Futura-CondensedLight</vt:lpstr>
      <vt:lpstr>Wingdings</vt:lpstr>
      <vt:lpstr>Mongolian Baiti</vt:lpstr>
      <vt:lpstr>CamtasiaStudio</vt:lpstr>
      <vt:lpstr>الشريحة 1</vt:lpstr>
    </vt:vector>
  </TitlesOfParts>
  <Company>TechSmith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r.eash</dc:creator>
  <cp:lastModifiedBy>djamel</cp:lastModifiedBy>
  <cp:revision>145</cp:revision>
  <dcterms:created xsi:type="dcterms:W3CDTF">2009-12-08T17:51:58Z</dcterms:created>
  <dcterms:modified xsi:type="dcterms:W3CDTF">2015-03-03T13:58:28Z</dcterms:modified>
</cp:coreProperties>
</file>