
<file path=[Content_Types].xml><?xml version="1.0" encoding="utf-8"?>
<Types xmlns="http://schemas.openxmlformats.org/package/2006/content-types">
  <Override PartName="/ppt/slideMasters/slideMaster2.xml" ContentType="application/vnd.openxmlformats-officedocument.presentationml.slideMaster+xml"/>
  <Default Extension="png" ContentType="image/png"/>
  <Default Extension="bin" ContentType="application/vnd.openxmlformats-officedocument.oleObject"/>
  <Override PartName="/ppt/theme/theme4.xml" ContentType="application/vnd.openxmlformats-officedocument.theme+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commentAuthors.xml" ContentType="application/vnd.openxmlformats-officedocument.presentationml.commentAuthors+xml"/>
  <Default Extension="vml" ContentType="application/vnd.openxmlformats-officedocument.vmlDrawing"/>
  <Override PartName="/ppt/handoutMasters/handoutMaster1.xml" ContentType="application/vnd.openxmlformats-officedocument.presentationml.handoutMaster+xml"/>
  <Override PartName="/ppt/viewProps.xml" ContentType="application/vnd.openxmlformats-officedocument.presentationml.viewProp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0" r:id="rId1"/>
    <p:sldMasterId id="2147483653" r:id="rId2"/>
  </p:sldMasterIdLst>
  <p:notesMasterIdLst>
    <p:notesMasterId r:id="rId4"/>
  </p:notesMasterIdLst>
  <p:handoutMasterIdLst>
    <p:handoutMasterId r:id="rId5"/>
  </p:handoutMasterIdLst>
  <p:sldIdLst>
    <p:sldId id="256" r:id="rId3"/>
  </p:sldIdLst>
  <p:sldSz cx="30275213" cy="42803763"/>
  <p:notesSz cx="6858000" cy="9144000"/>
  <p:defaultTextStyle>
    <a:defPPr>
      <a:defRPr lang="en-US"/>
    </a:defPPr>
    <a:lvl1pPr marL="0" algn="l" defTabSz="4298410" rtl="0" eaLnBrk="1" latinLnBrk="0" hangingPunct="1">
      <a:defRPr sz="8500" kern="1200">
        <a:solidFill>
          <a:schemeClr val="tx1"/>
        </a:solidFill>
        <a:latin typeface="+mn-lt"/>
        <a:ea typeface="+mn-ea"/>
        <a:cs typeface="+mn-cs"/>
      </a:defRPr>
    </a:lvl1pPr>
    <a:lvl2pPr marL="2149205" algn="l" defTabSz="4298410" rtl="0" eaLnBrk="1" latinLnBrk="0" hangingPunct="1">
      <a:defRPr sz="8500" kern="1200">
        <a:solidFill>
          <a:schemeClr val="tx1"/>
        </a:solidFill>
        <a:latin typeface="+mn-lt"/>
        <a:ea typeface="+mn-ea"/>
        <a:cs typeface="+mn-cs"/>
      </a:defRPr>
    </a:lvl2pPr>
    <a:lvl3pPr marL="4298410" algn="l" defTabSz="4298410" rtl="0" eaLnBrk="1" latinLnBrk="0" hangingPunct="1">
      <a:defRPr sz="8500" kern="1200">
        <a:solidFill>
          <a:schemeClr val="tx1"/>
        </a:solidFill>
        <a:latin typeface="+mn-lt"/>
        <a:ea typeface="+mn-ea"/>
        <a:cs typeface="+mn-cs"/>
      </a:defRPr>
    </a:lvl3pPr>
    <a:lvl4pPr marL="6447613" algn="l" defTabSz="4298410" rtl="0" eaLnBrk="1" latinLnBrk="0" hangingPunct="1">
      <a:defRPr sz="8500" kern="1200">
        <a:solidFill>
          <a:schemeClr val="tx1"/>
        </a:solidFill>
        <a:latin typeface="+mn-lt"/>
        <a:ea typeface="+mn-ea"/>
        <a:cs typeface="+mn-cs"/>
      </a:defRPr>
    </a:lvl4pPr>
    <a:lvl5pPr marL="8596817" algn="l" defTabSz="4298410" rtl="0" eaLnBrk="1" latinLnBrk="0" hangingPunct="1">
      <a:defRPr sz="8500" kern="1200">
        <a:solidFill>
          <a:schemeClr val="tx1"/>
        </a:solidFill>
        <a:latin typeface="+mn-lt"/>
        <a:ea typeface="+mn-ea"/>
        <a:cs typeface="+mn-cs"/>
      </a:defRPr>
    </a:lvl5pPr>
    <a:lvl6pPr marL="10746023" algn="l" defTabSz="4298410" rtl="0" eaLnBrk="1" latinLnBrk="0" hangingPunct="1">
      <a:defRPr sz="8500" kern="1200">
        <a:solidFill>
          <a:schemeClr val="tx1"/>
        </a:solidFill>
        <a:latin typeface="+mn-lt"/>
        <a:ea typeface="+mn-ea"/>
        <a:cs typeface="+mn-cs"/>
      </a:defRPr>
    </a:lvl6pPr>
    <a:lvl7pPr marL="12895229" algn="l" defTabSz="4298410" rtl="0" eaLnBrk="1" latinLnBrk="0" hangingPunct="1">
      <a:defRPr sz="8500" kern="1200">
        <a:solidFill>
          <a:schemeClr val="tx1"/>
        </a:solidFill>
        <a:latin typeface="+mn-lt"/>
        <a:ea typeface="+mn-ea"/>
        <a:cs typeface="+mn-cs"/>
      </a:defRPr>
    </a:lvl7pPr>
    <a:lvl8pPr marL="15044432" algn="l" defTabSz="4298410" rtl="0" eaLnBrk="1" latinLnBrk="0" hangingPunct="1">
      <a:defRPr sz="8500" kern="1200">
        <a:solidFill>
          <a:schemeClr val="tx1"/>
        </a:solidFill>
        <a:latin typeface="+mn-lt"/>
        <a:ea typeface="+mn-ea"/>
        <a:cs typeface="+mn-cs"/>
      </a:defRPr>
    </a:lvl8pPr>
    <a:lvl9pPr marL="17193637" algn="l" defTabSz="4298410" rtl="0" eaLnBrk="1" latinLnBrk="0" hangingPunct="1">
      <a:defRPr sz="85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4316">
          <p15:clr>
            <a:srgbClr val="A4A3A4"/>
          </p15:clr>
        </p15:guide>
        <p15:guide id="2" orient="horz" pos="375">
          <p15:clr>
            <a:srgbClr val="A4A3A4"/>
          </p15:clr>
        </p15:guide>
        <p15:guide id="3" orient="horz" pos="26214">
          <p15:clr>
            <a:srgbClr val="A4A3A4"/>
          </p15:clr>
        </p15:guide>
        <p15:guide id="4" orient="horz">
          <p15:clr>
            <a:srgbClr val="A4A3A4"/>
          </p15:clr>
        </p15:guide>
        <p15:guide id="5" pos="401">
          <p15:clr>
            <a:srgbClr val="A4A3A4"/>
          </p15:clr>
        </p15:guide>
        <p15:guide id="6" pos="18672">
          <p15:clr>
            <a:srgbClr val="A4A3A4"/>
          </p15:clr>
        </p15:guide>
      </p15:sldGuideLst>
    </p:ext>
    <p:ext uri="{2D200454-40CA-4A62-9FC3-DE9A4176ACB9}">
      <p15:notesGuideLst xmlns=""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KOTOULAS" initials="AK" lastIdx="2" clrIdx="0"/>
  <p:cmAuthor id="1" name="A.KOTOULAS" initials="HELP" lastIdx="1" clrIdx="1"/>
  <p:cmAuthor id="2" name="A.KOTOULAS" initials="HELP - " lastIdx="1" clrIdx="2"/>
  <p:cmAuthor id="3" name="PosterPresentations.com - 510.649.3001" initials="HELP - " lastIdx="1" clrIdx="3"/>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3F5FA"/>
    <a:srgbClr val="CDD2DE"/>
    <a:srgbClr val="E3E9E5"/>
    <a:srgbClr val="EAEAEA"/>
    <a:srgbClr val="FFFFFF"/>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0662" autoAdjust="0"/>
    <p:restoredTop sz="94624" autoAdjust="0"/>
  </p:normalViewPr>
  <p:slideViewPr>
    <p:cSldViewPr snapToGrid="0" snapToObjects="1" showGuides="1">
      <p:cViewPr>
        <p:scale>
          <a:sx n="37" d="100"/>
          <a:sy n="37" d="100"/>
        </p:scale>
        <p:origin x="-18" y="3492"/>
      </p:cViewPr>
      <p:guideLst>
        <p:guide orient="horz" pos="4316"/>
        <p:guide orient="horz" pos="375"/>
        <p:guide orient="horz" pos="26214"/>
        <p:guide orient="horz"/>
        <p:guide pos="401"/>
        <p:guide pos="18672"/>
      </p:guideLst>
    </p:cSldViewPr>
  </p:slideViewPr>
  <p:outlineViewPr>
    <p:cViewPr>
      <p:scale>
        <a:sx n="33" d="100"/>
        <a:sy n="33" d="100"/>
      </p:scale>
      <p:origin x="0" y="8844"/>
    </p:cViewPr>
  </p:outlineViewPr>
  <p:notesTextViewPr>
    <p:cViewPr>
      <p:scale>
        <a:sx n="100" d="100"/>
        <a:sy n="100" d="100"/>
      </p:scale>
      <p:origin x="0" y="0"/>
    </p:cViewPr>
  </p:notesTextViewPr>
  <p:sorterViewPr>
    <p:cViewPr>
      <p:scale>
        <a:sx n="66" d="100"/>
        <a:sy n="66" d="100"/>
      </p:scale>
      <p:origin x="0" y="0"/>
    </p:cViewPr>
  </p:sorterViewPr>
  <p:notesViewPr>
    <p:cSldViewPr snapToGrid="0" snapToObjects="1" showGuides="1">
      <p:cViewPr varScale="1">
        <p:scale>
          <a:sx n="83" d="100"/>
          <a:sy n="83" d="100"/>
        </p:scale>
        <p:origin x="-2730" y="-84"/>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1.xml"/><Relationship Id="rId7" Type="http://schemas.openxmlformats.org/officeDocument/2006/relationships/presProps" Target="presProp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commentAuthors" Target="commentAuthors.xml"/><Relationship Id="rId5" Type="http://schemas.openxmlformats.org/officeDocument/2006/relationships/handoutMaster" Target="handoutMasters/handoutMaster1.xml"/><Relationship Id="rId10" Type="http://schemas.openxmlformats.org/officeDocument/2006/relationships/tableStyles" Target="tableStyles.xml"/><Relationship Id="rId4" Type="http://schemas.openxmlformats.org/officeDocument/2006/relationships/notesMaster" Target="notesMasters/notesMaster1.xml"/><Relationship Id="rId9"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 Id="rId4" Type="http://schemas.openxmlformats.org/officeDocument/2006/relationships/image" Target="../media/image4.png"/></Relationships>
</file>

<file path=ppt/drawings/_rels/vmlDrawing2.v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 Id="rId4" Type="http://schemas.openxmlformats.org/officeDocument/2006/relationships/image" Target="../media/image4.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0158C5BC-9A70-462C-B28D-9600239EAC64}" type="datetimeFigureOut">
              <a:rPr lang="en-US" smtClean="0"/>
              <a:pPr/>
              <a:t>3/5/2015</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79C131B7-05CA-4AEE-9267-6D0ED4DC84F3}" type="slidenum">
              <a:rPr lang="en-US" smtClean="0"/>
              <a:pPr/>
              <a:t>‹N°›</a:t>
            </a:fld>
            <a:endParaRPr lang="en-US"/>
          </a:p>
        </p:txBody>
      </p:sp>
    </p:spTree>
    <p:extLst>
      <p:ext uri="{BB962C8B-B14F-4D97-AF65-F5344CB8AC3E}">
        <p14:creationId xmlns="" xmlns:p14="http://schemas.microsoft.com/office/powerpoint/2010/main" val="263911355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6CC2317-6751-4CD4-9995-8782DD78E936}" type="datetimeFigureOut">
              <a:rPr lang="en-US" smtClean="0"/>
              <a:pPr/>
              <a:t>3/5/2015</a:t>
            </a:fld>
            <a:endParaRPr lang="en-US" dirty="0"/>
          </a:p>
        </p:txBody>
      </p:sp>
      <p:sp>
        <p:nvSpPr>
          <p:cNvPr id="4" name="Slide Image Placeholder 3"/>
          <p:cNvSpPr>
            <a:spLocks noGrp="1" noRot="1" noChangeAspect="1"/>
          </p:cNvSpPr>
          <p:nvPr>
            <p:ph type="sldImg" idx="2"/>
          </p:nvPr>
        </p:nvSpPr>
        <p:spPr>
          <a:xfrm>
            <a:off x="2216150" y="685800"/>
            <a:ext cx="24257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6A1A87D-CAF7-4BDC-A0D3-C0DBEDE81619}" type="slidenum">
              <a:rPr lang="en-US" smtClean="0"/>
              <a:pPr/>
              <a:t>‹N°›</a:t>
            </a:fld>
            <a:endParaRPr lang="en-US" dirty="0"/>
          </a:p>
        </p:txBody>
      </p:sp>
    </p:spTree>
    <p:extLst>
      <p:ext uri="{BB962C8B-B14F-4D97-AF65-F5344CB8AC3E}">
        <p14:creationId xmlns="" xmlns:p14="http://schemas.microsoft.com/office/powerpoint/2010/main" val="3109100856"/>
      </p:ext>
    </p:extLst>
  </p:cSld>
  <p:clrMap bg1="lt1" tx1="dk1" bg2="lt2" tx2="dk2" accent1="accent1" accent2="accent2" accent3="accent3" accent4="accent4" accent5="accent5" accent6="accent6" hlink="hlink" folHlink="folHlink"/>
  <p:notesStyle>
    <a:lvl1pPr marL="0" algn="l" defTabSz="4298410" rtl="0" eaLnBrk="1" latinLnBrk="0" hangingPunct="1">
      <a:defRPr sz="5800" kern="1200">
        <a:solidFill>
          <a:schemeClr val="tx1"/>
        </a:solidFill>
        <a:latin typeface="+mn-lt"/>
        <a:ea typeface="+mn-ea"/>
        <a:cs typeface="+mn-cs"/>
      </a:defRPr>
    </a:lvl1pPr>
    <a:lvl2pPr marL="2149205" algn="l" defTabSz="4298410" rtl="0" eaLnBrk="1" latinLnBrk="0" hangingPunct="1">
      <a:defRPr sz="5800" kern="1200">
        <a:solidFill>
          <a:schemeClr val="tx1"/>
        </a:solidFill>
        <a:latin typeface="+mn-lt"/>
        <a:ea typeface="+mn-ea"/>
        <a:cs typeface="+mn-cs"/>
      </a:defRPr>
    </a:lvl2pPr>
    <a:lvl3pPr marL="4298410" algn="l" defTabSz="4298410" rtl="0" eaLnBrk="1" latinLnBrk="0" hangingPunct="1">
      <a:defRPr sz="5800" kern="1200">
        <a:solidFill>
          <a:schemeClr val="tx1"/>
        </a:solidFill>
        <a:latin typeface="+mn-lt"/>
        <a:ea typeface="+mn-ea"/>
        <a:cs typeface="+mn-cs"/>
      </a:defRPr>
    </a:lvl3pPr>
    <a:lvl4pPr marL="6447613" algn="l" defTabSz="4298410" rtl="0" eaLnBrk="1" latinLnBrk="0" hangingPunct="1">
      <a:defRPr sz="5800" kern="1200">
        <a:solidFill>
          <a:schemeClr val="tx1"/>
        </a:solidFill>
        <a:latin typeface="+mn-lt"/>
        <a:ea typeface="+mn-ea"/>
        <a:cs typeface="+mn-cs"/>
      </a:defRPr>
    </a:lvl4pPr>
    <a:lvl5pPr marL="8596817" algn="l" defTabSz="4298410" rtl="0" eaLnBrk="1" latinLnBrk="0" hangingPunct="1">
      <a:defRPr sz="5800" kern="1200">
        <a:solidFill>
          <a:schemeClr val="tx1"/>
        </a:solidFill>
        <a:latin typeface="+mn-lt"/>
        <a:ea typeface="+mn-ea"/>
        <a:cs typeface="+mn-cs"/>
      </a:defRPr>
    </a:lvl5pPr>
    <a:lvl6pPr marL="10746023" algn="l" defTabSz="4298410" rtl="0" eaLnBrk="1" latinLnBrk="0" hangingPunct="1">
      <a:defRPr sz="5800" kern="1200">
        <a:solidFill>
          <a:schemeClr val="tx1"/>
        </a:solidFill>
        <a:latin typeface="+mn-lt"/>
        <a:ea typeface="+mn-ea"/>
        <a:cs typeface="+mn-cs"/>
      </a:defRPr>
    </a:lvl6pPr>
    <a:lvl7pPr marL="12895229" algn="l" defTabSz="4298410" rtl="0" eaLnBrk="1" latinLnBrk="0" hangingPunct="1">
      <a:defRPr sz="5800" kern="1200">
        <a:solidFill>
          <a:schemeClr val="tx1"/>
        </a:solidFill>
        <a:latin typeface="+mn-lt"/>
        <a:ea typeface="+mn-ea"/>
        <a:cs typeface="+mn-cs"/>
      </a:defRPr>
    </a:lvl7pPr>
    <a:lvl8pPr marL="15044432" algn="l" defTabSz="4298410" rtl="0" eaLnBrk="1" latinLnBrk="0" hangingPunct="1">
      <a:defRPr sz="5800" kern="1200">
        <a:solidFill>
          <a:schemeClr val="tx1"/>
        </a:solidFill>
        <a:latin typeface="+mn-lt"/>
        <a:ea typeface="+mn-ea"/>
        <a:cs typeface="+mn-cs"/>
      </a:defRPr>
    </a:lvl8pPr>
    <a:lvl9pPr marL="17193637" algn="l" defTabSz="4298410" rtl="0" eaLnBrk="1" latinLnBrk="0" hangingPunct="1">
      <a:defRPr sz="58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26A1A87D-CAF7-4BDC-A0D3-C0DBEDE81619}" type="slidenum">
              <a:rPr lang="en-US" smtClean="0"/>
              <a:pPr/>
              <a:t>1</a:t>
            </a:fld>
            <a:endParaRPr lang="en-US" dirty="0"/>
          </a:p>
        </p:txBody>
      </p:sp>
    </p:spTree>
    <p:extLst>
      <p:ext uri="{BB962C8B-B14F-4D97-AF65-F5344CB8AC3E}">
        <p14:creationId xmlns="" xmlns:p14="http://schemas.microsoft.com/office/powerpoint/2010/main" val="80766020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Standard 4 columns">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623691" y="7585962"/>
            <a:ext cx="14299153"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Type in or paste your text here</a:t>
            </a:r>
            <a:endParaRPr lang="en-US" dirty="0"/>
          </a:p>
        </p:txBody>
      </p:sp>
      <p:sp>
        <p:nvSpPr>
          <p:cNvPr id="6" name="Text Placeholder 5"/>
          <p:cNvSpPr>
            <a:spLocks noGrp="1"/>
          </p:cNvSpPr>
          <p:nvPr>
            <p:ph type="body" sz="quarter" idx="11" hasCustomPrompt="1"/>
          </p:nvPr>
        </p:nvSpPr>
        <p:spPr>
          <a:xfrm>
            <a:off x="636213" y="6847036"/>
            <a:ext cx="14287866" cy="800265"/>
          </a:xfrm>
          <a:prstGeom prst="rect">
            <a:avLst/>
          </a:prstGeom>
          <a:noFill/>
        </p:spPr>
        <p:txBody>
          <a:bodyPr wrap="square"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(click to edit) INTRODUCTION or ABSTRACT</a:t>
            </a:r>
            <a:endParaRPr lang="en-US" dirty="0"/>
          </a:p>
        </p:txBody>
      </p:sp>
      <p:sp>
        <p:nvSpPr>
          <p:cNvPr id="20" name="Text Placeholder 5"/>
          <p:cNvSpPr>
            <a:spLocks noGrp="1"/>
          </p:cNvSpPr>
          <p:nvPr>
            <p:ph type="body" sz="quarter" idx="20" hasCustomPrompt="1"/>
          </p:nvPr>
        </p:nvSpPr>
        <p:spPr>
          <a:xfrm>
            <a:off x="636211" y="18480518"/>
            <a:ext cx="14291358" cy="800265"/>
          </a:xfrm>
          <a:prstGeom prst="rect">
            <a:avLst/>
          </a:prstGeom>
          <a:noFill/>
        </p:spPr>
        <p:txBody>
          <a:bodyPr wrap="square"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(click to edit)  OBJECTIVES</a:t>
            </a:r>
            <a:endParaRPr lang="en-US" dirty="0"/>
          </a:p>
        </p:txBody>
      </p:sp>
      <p:sp>
        <p:nvSpPr>
          <p:cNvPr id="25" name="Text Placeholder 5"/>
          <p:cNvSpPr>
            <a:spLocks noGrp="1"/>
          </p:cNvSpPr>
          <p:nvPr>
            <p:ph type="body" sz="quarter" idx="25" hasCustomPrompt="1"/>
          </p:nvPr>
        </p:nvSpPr>
        <p:spPr>
          <a:xfrm>
            <a:off x="15353328" y="6847036"/>
            <a:ext cx="14287682" cy="800265"/>
          </a:xfrm>
          <a:prstGeom prst="rect">
            <a:avLst/>
          </a:prstGeom>
          <a:noFill/>
        </p:spPr>
        <p:txBody>
          <a:bodyPr wrap="square"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(click to edit)  CONCLUSIONS</a:t>
            </a:r>
            <a:endParaRPr lang="en-US" dirty="0"/>
          </a:p>
        </p:txBody>
      </p:sp>
      <p:sp>
        <p:nvSpPr>
          <p:cNvPr id="26" name="Text Placeholder 3"/>
          <p:cNvSpPr>
            <a:spLocks noGrp="1"/>
          </p:cNvSpPr>
          <p:nvPr>
            <p:ph type="body" sz="quarter" idx="26" hasCustomPrompt="1"/>
          </p:nvPr>
        </p:nvSpPr>
        <p:spPr>
          <a:xfrm>
            <a:off x="15353328" y="7585962"/>
            <a:ext cx="14287682"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Type in or paste your text here</a:t>
            </a:r>
            <a:endParaRPr lang="en-US" dirty="0"/>
          </a:p>
        </p:txBody>
      </p:sp>
      <p:sp>
        <p:nvSpPr>
          <p:cNvPr id="27" name="Text Placeholder 5"/>
          <p:cNvSpPr>
            <a:spLocks noGrp="1"/>
          </p:cNvSpPr>
          <p:nvPr>
            <p:ph type="body" sz="quarter" idx="27" hasCustomPrompt="1"/>
          </p:nvPr>
        </p:nvSpPr>
        <p:spPr>
          <a:xfrm>
            <a:off x="15353329" y="18503095"/>
            <a:ext cx="14283756" cy="800265"/>
          </a:xfrm>
          <a:prstGeom prst="rect">
            <a:avLst/>
          </a:prstGeom>
          <a:noFill/>
        </p:spPr>
        <p:txBody>
          <a:bodyPr wrap="square"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(click to edit)  REFERENCES</a:t>
            </a:r>
            <a:endParaRPr lang="en-US" dirty="0"/>
          </a:p>
        </p:txBody>
      </p:sp>
      <p:sp>
        <p:nvSpPr>
          <p:cNvPr id="28" name="Text Placeholder 3"/>
          <p:cNvSpPr>
            <a:spLocks noGrp="1"/>
          </p:cNvSpPr>
          <p:nvPr>
            <p:ph type="body" sz="quarter" idx="28" hasCustomPrompt="1"/>
          </p:nvPr>
        </p:nvSpPr>
        <p:spPr>
          <a:xfrm>
            <a:off x="15347853" y="19296378"/>
            <a:ext cx="14289232"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Type in or paste your text here</a:t>
            </a:r>
            <a:endParaRPr lang="en-US" dirty="0"/>
          </a:p>
        </p:txBody>
      </p:sp>
      <p:sp>
        <p:nvSpPr>
          <p:cNvPr id="29" name="Text Placeholder 5"/>
          <p:cNvSpPr>
            <a:spLocks noGrp="1"/>
          </p:cNvSpPr>
          <p:nvPr>
            <p:ph type="body" sz="quarter" idx="29" hasCustomPrompt="1"/>
          </p:nvPr>
        </p:nvSpPr>
        <p:spPr>
          <a:xfrm>
            <a:off x="15364404" y="33390901"/>
            <a:ext cx="14276605" cy="800265"/>
          </a:xfrm>
          <a:prstGeom prst="rect">
            <a:avLst/>
          </a:prstGeom>
          <a:noFill/>
        </p:spPr>
        <p:txBody>
          <a:bodyPr wrap="square"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(click to edit)  ACKNOWLEDGEMENTS or  CONTACT</a:t>
            </a:r>
            <a:endParaRPr lang="en-US" dirty="0"/>
          </a:p>
        </p:txBody>
      </p:sp>
      <p:sp>
        <p:nvSpPr>
          <p:cNvPr id="30" name="Text Placeholder 3"/>
          <p:cNvSpPr>
            <a:spLocks noGrp="1"/>
          </p:cNvSpPr>
          <p:nvPr>
            <p:ph type="body" sz="quarter" idx="30" hasCustomPrompt="1"/>
          </p:nvPr>
        </p:nvSpPr>
        <p:spPr>
          <a:xfrm>
            <a:off x="15353329" y="34204184"/>
            <a:ext cx="14283756"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Type in or paste your text here</a:t>
            </a:r>
            <a:endParaRPr lang="en-US" dirty="0"/>
          </a:p>
        </p:txBody>
      </p:sp>
      <p:sp>
        <p:nvSpPr>
          <p:cNvPr id="60" name="Text Placeholder 3"/>
          <p:cNvSpPr>
            <a:spLocks noGrp="1"/>
          </p:cNvSpPr>
          <p:nvPr>
            <p:ph type="body" sz="quarter" idx="96" hasCustomPrompt="1"/>
          </p:nvPr>
        </p:nvSpPr>
        <p:spPr>
          <a:xfrm>
            <a:off x="623691" y="19275662"/>
            <a:ext cx="14300387"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Type in or paste your text here</a:t>
            </a:r>
            <a:endParaRPr lang="en-US" dirty="0"/>
          </a:p>
        </p:txBody>
      </p:sp>
      <p:sp>
        <p:nvSpPr>
          <p:cNvPr id="76" name="Text Placeholder 76"/>
          <p:cNvSpPr>
            <a:spLocks noGrp="1"/>
          </p:cNvSpPr>
          <p:nvPr>
            <p:ph type="body" sz="quarter" idx="150" hasCustomPrompt="1"/>
          </p:nvPr>
        </p:nvSpPr>
        <p:spPr>
          <a:xfrm>
            <a:off x="4090899" y="4110875"/>
            <a:ext cx="22093415" cy="1087559"/>
          </a:xfrm>
          <a:prstGeom prst="rect">
            <a:avLst/>
          </a:prstGeom>
        </p:spPr>
        <p:txBody>
          <a:bodyPr lIns="77349" tIns="38675" rIns="77349" bIns="38675">
            <a:normAutofit/>
          </a:bodyPr>
          <a:lstStyle>
            <a:lvl1pPr marL="0" indent="0" algn="ctr">
              <a:buFontTx/>
              <a:buNone/>
              <a:defRPr sz="5400">
                <a:solidFill>
                  <a:schemeClr val="bg1"/>
                </a:solidFill>
                <a:latin typeface="+mj-lt"/>
              </a:defRPr>
            </a:lvl1pPr>
            <a:lvl2pPr>
              <a:buFontTx/>
              <a:buNone/>
              <a:defRPr sz="6100"/>
            </a:lvl2pPr>
            <a:lvl3pPr>
              <a:buFontTx/>
              <a:buNone/>
              <a:defRPr sz="6100"/>
            </a:lvl3pPr>
            <a:lvl4pPr>
              <a:buFontTx/>
              <a:buNone/>
              <a:defRPr sz="6100"/>
            </a:lvl4pPr>
            <a:lvl5pPr>
              <a:buFontTx/>
              <a:buNone/>
              <a:defRPr sz="6100"/>
            </a:lvl5pPr>
          </a:lstStyle>
          <a:p>
            <a:pPr lvl="0"/>
            <a:r>
              <a:rPr lang="en-US" dirty="0" smtClean="0"/>
              <a:t>Click here to add affiliations</a:t>
            </a:r>
            <a:endParaRPr lang="en-US" dirty="0"/>
          </a:p>
        </p:txBody>
      </p:sp>
      <p:sp>
        <p:nvSpPr>
          <p:cNvPr id="79" name="Text Placeholder 76"/>
          <p:cNvSpPr>
            <a:spLocks noGrp="1"/>
          </p:cNvSpPr>
          <p:nvPr>
            <p:ph type="body" sz="quarter" idx="151" hasCustomPrompt="1"/>
          </p:nvPr>
        </p:nvSpPr>
        <p:spPr>
          <a:xfrm>
            <a:off x="4090899" y="2558463"/>
            <a:ext cx="22093415" cy="1262156"/>
          </a:xfrm>
          <a:prstGeom prst="rect">
            <a:avLst/>
          </a:prstGeom>
        </p:spPr>
        <p:txBody>
          <a:bodyPr lIns="77349" tIns="38675" rIns="77349" bIns="38675" anchor="t" anchorCtr="1">
            <a:noAutofit/>
          </a:bodyPr>
          <a:lstStyle>
            <a:lvl1pPr marL="0" indent="0" algn="ctr">
              <a:buFontTx/>
              <a:buNone/>
              <a:defRPr sz="7200">
                <a:solidFill>
                  <a:schemeClr val="bg1"/>
                </a:solidFill>
                <a:latin typeface="+mj-lt"/>
              </a:defRPr>
            </a:lvl1pPr>
            <a:lvl2pPr>
              <a:buFontTx/>
              <a:buNone/>
              <a:defRPr sz="6100"/>
            </a:lvl2pPr>
            <a:lvl3pPr>
              <a:buFontTx/>
              <a:buNone/>
              <a:defRPr sz="6100"/>
            </a:lvl3pPr>
            <a:lvl4pPr>
              <a:buFontTx/>
              <a:buNone/>
              <a:defRPr sz="6100"/>
            </a:lvl4pPr>
            <a:lvl5pPr>
              <a:buFontTx/>
              <a:buNone/>
              <a:defRPr sz="6100"/>
            </a:lvl5pPr>
          </a:lstStyle>
          <a:p>
            <a:pPr lvl="0"/>
            <a:r>
              <a:rPr lang="en-US" dirty="0" smtClean="0"/>
              <a:t>Click here to add authors</a:t>
            </a:r>
            <a:endParaRPr lang="en-US" dirty="0"/>
          </a:p>
        </p:txBody>
      </p:sp>
      <p:sp>
        <p:nvSpPr>
          <p:cNvPr id="80" name="Text Placeholder 76"/>
          <p:cNvSpPr>
            <a:spLocks noGrp="1"/>
          </p:cNvSpPr>
          <p:nvPr>
            <p:ph type="body" sz="quarter" idx="153" hasCustomPrompt="1"/>
          </p:nvPr>
        </p:nvSpPr>
        <p:spPr>
          <a:xfrm>
            <a:off x="4090899" y="492940"/>
            <a:ext cx="22093415" cy="1775267"/>
          </a:xfrm>
          <a:prstGeom prst="rect">
            <a:avLst/>
          </a:prstGeom>
        </p:spPr>
        <p:txBody>
          <a:bodyPr lIns="77349" tIns="38675" rIns="77349" bIns="38675" anchor="t" anchorCtr="1">
            <a:normAutofit/>
          </a:bodyPr>
          <a:lstStyle>
            <a:lvl1pPr marL="0" indent="0" algn="ctr">
              <a:buFontTx/>
              <a:buNone/>
              <a:defRPr sz="9800">
                <a:solidFill>
                  <a:schemeClr val="bg1"/>
                </a:solidFill>
                <a:latin typeface="+mj-lt"/>
              </a:defRPr>
            </a:lvl1pPr>
            <a:lvl2pPr>
              <a:buFontTx/>
              <a:buNone/>
              <a:defRPr sz="6100"/>
            </a:lvl2pPr>
            <a:lvl3pPr>
              <a:buFontTx/>
              <a:buNone/>
              <a:defRPr sz="6100"/>
            </a:lvl3pPr>
            <a:lvl4pPr>
              <a:buFontTx/>
              <a:buNone/>
              <a:defRPr sz="6100"/>
            </a:lvl4pPr>
            <a:lvl5pPr>
              <a:buFontTx/>
              <a:buNone/>
              <a:defRPr sz="6100"/>
            </a:lvl5pPr>
          </a:lstStyle>
          <a:p>
            <a:pPr lvl="0"/>
            <a:r>
              <a:rPr lang="en-US" dirty="0" smtClean="0"/>
              <a:t>Click here to add title</a:t>
            </a:r>
            <a:endParaRPr lang="en-US" dirty="0"/>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Wide center column">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623691" y="7880953"/>
            <a:ext cx="6936975"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Enter your text here</a:t>
            </a:r>
            <a:endParaRPr lang="en-US" dirty="0"/>
          </a:p>
        </p:txBody>
      </p:sp>
      <p:sp>
        <p:nvSpPr>
          <p:cNvPr id="6" name="Text Placeholder 5"/>
          <p:cNvSpPr>
            <a:spLocks noGrp="1"/>
          </p:cNvSpPr>
          <p:nvPr>
            <p:ph type="body" sz="quarter" idx="11" hasCustomPrompt="1"/>
          </p:nvPr>
        </p:nvSpPr>
        <p:spPr>
          <a:xfrm>
            <a:off x="636213" y="7087666"/>
            <a:ext cx="6931501" cy="783016"/>
          </a:xfrm>
          <a:prstGeom prst="rect">
            <a:avLst/>
          </a:prstGeom>
          <a:noFill/>
        </p:spPr>
        <p:txBody>
          <a:bodyPr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(click to add) ABSTRACT</a:t>
            </a:r>
            <a:endParaRPr lang="en-US" dirty="0"/>
          </a:p>
        </p:txBody>
      </p:sp>
      <p:sp>
        <p:nvSpPr>
          <p:cNvPr id="19" name="Text Placeholder 3"/>
          <p:cNvSpPr>
            <a:spLocks noGrp="1"/>
          </p:cNvSpPr>
          <p:nvPr>
            <p:ph type="body" sz="quarter" idx="19" hasCustomPrompt="1"/>
          </p:nvPr>
        </p:nvSpPr>
        <p:spPr>
          <a:xfrm>
            <a:off x="622594" y="19232053"/>
            <a:ext cx="6938069"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Enter your text here</a:t>
            </a:r>
            <a:endParaRPr lang="en-US" dirty="0"/>
          </a:p>
        </p:txBody>
      </p:sp>
      <p:sp>
        <p:nvSpPr>
          <p:cNvPr id="20" name="Text Placeholder 5"/>
          <p:cNvSpPr>
            <a:spLocks noGrp="1"/>
          </p:cNvSpPr>
          <p:nvPr>
            <p:ph type="body" sz="quarter" idx="20" hasCustomPrompt="1"/>
          </p:nvPr>
        </p:nvSpPr>
        <p:spPr>
          <a:xfrm>
            <a:off x="636211" y="18480518"/>
            <a:ext cx="6932594" cy="800265"/>
          </a:xfrm>
          <a:prstGeom prst="rect">
            <a:avLst/>
          </a:prstGeom>
          <a:noFill/>
        </p:spPr>
        <p:txBody>
          <a:bodyPr wrap="square"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(click to add)  OBJECTIVES</a:t>
            </a:r>
            <a:endParaRPr lang="en-US" dirty="0"/>
          </a:p>
        </p:txBody>
      </p:sp>
      <p:sp>
        <p:nvSpPr>
          <p:cNvPr id="21" name="Text Placeholder 3"/>
          <p:cNvSpPr>
            <a:spLocks noGrp="1"/>
          </p:cNvSpPr>
          <p:nvPr>
            <p:ph type="body" sz="quarter" idx="21" hasCustomPrompt="1"/>
          </p:nvPr>
        </p:nvSpPr>
        <p:spPr>
          <a:xfrm>
            <a:off x="7992578" y="7870631"/>
            <a:ext cx="14292247"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Enter your text here</a:t>
            </a:r>
            <a:endParaRPr lang="en-US" dirty="0"/>
          </a:p>
        </p:txBody>
      </p:sp>
      <p:sp>
        <p:nvSpPr>
          <p:cNvPr id="22" name="Text Placeholder 5"/>
          <p:cNvSpPr>
            <a:spLocks noGrp="1"/>
          </p:cNvSpPr>
          <p:nvPr>
            <p:ph type="body" sz="quarter" idx="22" hasCustomPrompt="1"/>
          </p:nvPr>
        </p:nvSpPr>
        <p:spPr>
          <a:xfrm>
            <a:off x="7992580" y="7087666"/>
            <a:ext cx="14292247" cy="800265"/>
          </a:xfrm>
          <a:prstGeom prst="rect">
            <a:avLst/>
          </a:prstGeom>
          <a:noFill/>
        </p:spPr>
        <p:txBody>
          <a:bodyPr wrap="square"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(header)  MATERIALS &amp; METHODS</a:t>
            </a:r>
            <a:endParaRPr lang="en-US" dirty="0"/>
          </a:p>
        </p:txBody>
      </p:sp>
      <p:sp>
        <p:nvSpPr>
          <p:cNvPr id="23" name="Text Placeholder 3"/>
          <p:cNvSpPr>
            <a:spLocks noGrp="1"/>
          </p:cNvSpPr>
          <p:nvPr>
            <p:ph type="body" sz="quarter" idx="23" hasCustomPrompt="1"/>
          </p:nvPr>
        </p:nvSpPr>
        <p:spPr>
          <a:xfrm>
            <a:off x="7992580" y="28196756"/>
            <a:ext cx="14292247"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Enter your text here</a:t>
            </a:r>
            <a:endParaRPr lang="en-US" dirty="0"/>
          </a:p>
        </p:txBody>
      </p:sp>
      <p:sp>
        <p:nvSpPr>
          <p:cNvPr id="24" name="Text Placeholder 5"/>
          <p:cNvSpPr>
            <a:spLocks noGrp="1"/>
          </p:cNvSpPr>
          <p:nvPr>
            <p:ph type="body" sz="quarter" idx="24" hasCustomPrompt="1"/>
          </p:nvPr>
        </p:nvSpPr>
        <p:spPr>
          <a:xfrm>
            <a:off x="7992580" y="27403473"/>
            <a:ext cx="14292247" cy="800265"/>
          </a:xfrm>
          <a:prstGeom prst="rect">
            <a:avLst/>
          </a:prstGeom>
          <a:noFill/>
        </p:spPr>
        <p:txBody>
          <a:bodyPr wrap="square"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(click to add)  RESULTS</a:t>
            </a:r>
            <a:endParaRPr lang="en-US" dirty="0"/>
          </a:p>
        </p:txBody>
      </p:sp>
      <p:sp>
        <p:nvSpPr>
          <p:cNvPr id="25" name="Text Placeholder 5"/>
          <p:cNvSpPr>
            <a:spLocks noGrp="1"/>
          </p:cNvSpPr>
          <p:nvPr>
            <p:ph type="body" sz="quarter" idx="25" hasCustomPrompt="1"/>
          </p:nvPr>
        </p:nvSpPr>
        <p:spPr>
          <a:xfrm>
            <a:off x="22710790" y="7087666"/>
            <a:ext cx="6930218" cy="800265"/>
          </a:xfrm>
          <a:prstGeom prst="rect">
            <a:avLst/>
          </a:prstGeom>
          <a:noFill/>
        </p:spPr>
        <p:txBody>
          <a:bodyPr wrap="square"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(click to add) CONCLUSIONS</a:t>
            </a:r>
            <a:endParaRPr lang="en-US" dirty="0"/>
          </a:p>
        </p:txBody>
      </p:sp>
      <p:sp>
        <p:nvSpPr>
          <p:cNvPr id="26" name="Text Placeholder 3"/>
          <p:cNvSpPr>
            <a:spLocks noGrp="1"/>
          </p:cNvSpPr>
          <p:nvPr>
            <p:ph type="body" sz="quarter" idx="26" hasCustomPrompt="1"/>
          </p:nvPr>
        </p:nvSpPr>
        <p:spPr>
          <a:xfrm>
            <a:off x="22710790" y="7880953"/>
            <a:ext cx="6930218"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Enter your text here</a:t>
            </a:r>
            <a:endParaRPr lang="en-US" dirty="0"/>
          </a:p>
        </p:txBody>
      </p:sp>
      <p:sp>
        <p:nvSpPr>
          <p:cNvPr id="27" name="Text Placeholder 5"/>
          <p:cNvSpPr>
            <a:spLocks noGrp="1"/>
          </p:cNvSpPr>
          <p:nvPr>
            <p:ph type="body" sz="quarter" idx="27" hasCustomPrompt="1"/>
          </p:nvPr>
        </p:nvSpPr>
        <p:spPr>
          <a:xfrm>
            <a:off x="22706864" y="18558829"/>
            <a:ext cx="6930218" cy="800265"/>
          </a:xfrm>
          <a:prstGeom prst="rect">
            <a:avLst/>
          </a:prstGeom>
          <a:noFill/>
        </p:spPr>
        <p:txBody>
          <a:bodyPr wrap="square"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(click to add) REFERENCES</a:t>
            </a:r>
            <a:endParaRPr lang="en-US" dirty="0"/>
          </a:p>
        </p:txBody>
      </p:sp>
      <p:sp>
        <p:nvSpPr>
          <p:cNvPr id="28" name="Text Placeholder 3"/>
          <p:cNvSpPr>
            <a:spLocks noGrp="1"/>
          </p:cNvSpPr>
          <p:nvPr>
            <p:ph type="body" sz="quarter" idx="28" hasCustomPrompt="1"/>
          </p:nvPr>
        </p:nvSpPr>
        <p:spPr>
          <a:xfrm>
            <a:off x="22751309" y="19352112"/>
            <a:ext cx="6879920"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Enter your text here</a:t>
            </a:r>
            <a:endParaRPr lang="en-US" dirty="0"/>
          </a:p>
        </p:txBody>
      </p:sp>
      <p:sp>
        <p:nvSpPr>
          <p:cNvPr id="29" name="Text Placeholder 5"/>
          <p:cNvSpPr>
            <a:spLocks noGrp="1"/>
          </p:cNvSpPr>
          <p:nvPr>
            <p:ph type="body" sz="quarter" idx="29" hasCustomPrompt="1"/>
          </p:nvPr>
        </p:nvSpPr>
        <p:spPr>
          <a:xfrm>
            <a:off x="22710790" y="34002453"/>
            <a:ext cx="6930218" cy="783016"/>
          </a:xfrm>
          <a:prstGeom prst="rect">
            <a:avLst/>
          </a:prstGeom>
          <a:noFill/>
        </p:spPr>
        <p:txBody>
          <a:bodyPr wrap="square"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(click to add)  CONTACT</a:t>
            </a:r>
            <a:endParaRPr lang="en-US" dirty="0"/>
          </a:p>
        </p:txBody>
      </p:sp>
      <p:sp>
        <p:nvSpPr>
          <p:cNvPr id="30" name="Text Placeholder 3"/>
          <p:cNvSpPr>
            <a:spLocks noGrp="1"/>
          </p:cNvSpPr>
          <p:nvPr>
            <p:ph type="body" sz="quarter" idx="30" hasCustomPrompt="1"/>
          </p:nvPr>
        </p:nvSpPr>
        <p:spPr>
          <a:xfrm>
            <a:off x="22697538" y="34864438"/>
            <a:ext cx="6933690"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Enter your text here</a:t>
            </a:r>
            <a:endParaRPr lang="en-US" dirty="0"/>
          </a:p>
        </p:txBody>
      </p:sp>
      <p:sp>
        <p:nvSpPr>
          <p:cNvPr id="84" name="Text Placeholder 76"/>
          <p:cNvSpPr>
            <a:spLocks noGrp="1"/>
          </p:cNvSpPr>
          <p:nvPr>
            <p:ph type="body" sz="quarter" idx="150" hasCustomPrompt="1"/>
          </p:nvPr>
        </p:nvSpPr>
        <p:spPr>
          <a:xfrm>
            <a:off x="4101963" y="3796231"/>
            <a:ext cx="22093415" cy="1087559"/>
          </a:xfrm>
          <a:prstGeom prst="rect">
            <a:avLst/>
          </a:prstGeom>
        </p:spPr>
        <p:txBody>
          <a:bodyPr lIns="77349" tIns="38675" rIns="77349" bIns="38675">
            <a:normAutofit/>
          </a:bodyPr>
          <a:lstStyle>
            <a:lvl1pPr marL="0" indent="0" algn="ctr">
              <a:buFontTx/>
              <a:buNone/>
              <a:defRPr sz="5400">
                <a:solidFill>
                  <a:schemeClr val="bg1"/>
                </a:solidFill>
                <a:latin typeface="+mj-lt"/>
              </a:defRPr>
            </a:lvl1pPr>
            <a:lvl2pPr>
              <a:buFontTx/>
              <a:buNone/>
              <a:defRPr sz="6100"/>
            </a:lvl2pPr>
            <a:lvl3pPr>
              <a:buFontTx/>
              <a:buNone/>
              <a:defRPr sz="6100"/>
            </a:lvl3pPr>
            <a:lvl4pPr>
              <a:buFontTx/>
              <a:buNone/>
              <a:defRPr sz="6100"/>
            </a:lvl4pPr>
            <a:lvl5pPr>
              <a:buFontTx/>
              <a:buNone/>
              <a:defRPr sz="6100"/>
            </a:lvl5pPr>
          </a:lstStyle>
          <a:p>
            <a:pPr lvl="0"/>
            <a:r>
              <a:rPr lang="en-US" dirty="0" smtClean="0"/>
              <a:t>Click here to add affiliations</a:t>
            </a:r>
            <a:endParaRPr lang="en-US" dirty="0"/>
          </a:p>
        </p:txBody>
      </p:sp>
      <p:sp>
        <p:nvSpPr>
          <p:cNvPr id="85" name="Text Placeholder 76"/>
          <p:cNvSpPr>
            <a:spLocks noGrp="1"/>
          </p:cNvSpPr>
          <p:nvPr>
            <p:ph type="body" sz="quarter" idx="151" hasCustomPrompt="1"/>
          </p:nvPr>
        </p:nvSpPr>
        <p:spPr>
          <a:xfrm>
            <a:off x="4101963" y="2197726"/>
            <a:ext cx="22093415" cy="1376139"/>
          </a:xfrm>
          <a:prstGeom prst="rect">
            <a:avLst/>
          </a:prstGeom>
        </p:spPr>
        <p:txBody>
          <a:bodyPr lIns="77349" tIns="38675" rIns="77349" bIns="38675" anchor="t" anchorCtr="1">
            <a:normAutofit/>
          </a:bodyPr>
          <a:lstStyle>
            <a:lvl1pPr marL="0" indent="0" algn="ctr">
              <a:buFontTx/>
              <a:buNone/>
              <a:defRPr sz="7200">
                <a:solidFill>
                  <a:schemeClr val="bg1"/>
                </a:solidFill>
                <a:latin typeface="+mj-lt"/>
              </a:defRPr>
            </a:lvl1pPr>
            <a:lvl2pPr>
              <a:buFontTx/>
              <a:buNone/>
              <a:defRPr sz="6100"/>
            </a:lvl2pPr>
            <a:lvl3pPr>
              <a:buFontTx/>
              <a:buNone/>
              <a:defRPr sz="6100"/>
            </a:lvl3pPr>
            <a:lvl4pPr>
              <a:buFontTx/>
              <a:buNone/>
              <a:defRPr sz="6100"/>
            </a:lvl4pPr>
            <a:lvl5pPr>
              <a:buFontTx/>
              <a:buNone/>
              <a:defRPr sz="6100"/>
            </a:lvl5pPr>
          </a:lstStyle>
          <a:p>
            <a:pPr lvl="0"/>
            <a:r>
              <a:rPr lang="en-US" dirty="0" smtClean="0"/>
              <a:t>Click here to add authors</a:t>
            </a:r>
            <a:endParaRPr lang="en-US" dirty="0"/>
          </a:p>
        </p:txBody>
      </p:sp>
      <p:sp>
        <p:nvSpPr>
          <p:cNvPr id="86" name="Text Placeholder 76"/>
          <p:cNvSpPr>
            <a:spLocks noGrp="1"/>
          </p:cNvSpPr>
          <p:nvPr>
            <p:ph type="body" sz="quarter" idx="178" hasCustomPrompt="1"/>
          </p:nvPr>
        </p:nvSpPr>
        <p:spPr>
          <a:xfrm>
            <a:off x="4090899" y="355780"/>
            <a:ext cx="22093415" cy="1692719"/>
          </a:xfrm>
          <a:prstGeom prst="rect">
            <a:avLst/>
          </a:prstGeom>
        </p:spPr>
        <p:txBody>
          <a:bodyPr lIns="77349" tIns="38675" rIns="77349" bIns="38675" anchor="t" anchorCtr="1">
            <a:normAutofit/>
          </a:bodyPr>
          <a:lstStyle>
            <a:lvl1pPr marL="0" indent="0" algn="ctr">
              <a:buFontTx/>
              <a:buNone/>
              <a:defRPr sz="9800">
                <a:solidFill>
                  <a:schemeClr val="bg1"/>
                </a:solidFill>
                <a:latin typeface="+mj-lt"/>
              </a:defRPr>
            </a:lvl1pPr>
            <a:lvl2pPr>
              <a:buFontTx/>
              <a:buNone/>
              <a:defRPr sz="6100"/>
            </a:lvl2pPr>
            <a:lvl3pPr>
              <a:buFontTx/>
              <a:buNone/>
              <a:defRPr sz="6100"/>
            </a:lvl3pPr>
            <a:lvl4pPr>
              <a:buFontTx/>
              <a:buNone/>
              <a:defRPr sz="6100"/>
            </a:lvl4pPr>
            <a:lvl5pPr>
              <a:buFontTx/>
              <a:buNone/>
              <a:defRPr sz="6100"/>
            </a:lvl5pPr>
          </a:lstStyle>
          <a:p>
            <a:pPr lvl="0"/>
            <a:r>
              <a:rPr lang="en-US" dirty="0" smtClean="0"/>
              <a:t>Click here to add title</a:t>
            </a:r>
            <a:endParaRPr lang="en-US" dirty="0"/>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oleObject" Target="../embeddings/oleObject1.bin"/><Relationship Id="rId13" Type="http://schemas.openxmlformats.org/officeDocument/2006/relationships/hyperlink" Target="http://www.facebook.com/pages/PosterPresentationscom/217914411419?v=app_4949752878&amp;ref=ts" TargetMode="External"/><Relationship Id="rId3" Type="http://schemas.openxmlformats.org/officeDocument/2006/relationships/vmlDrawing" Target="../drawings/vmlDrawing1.vml"/><Relationship Id="rId7" Type="http://schemas.openxmlformats.org/officeDocument/2006/relationships/image" Target="../media/image8.png"/><Relationship Id="rId12" Type="http://schemas.openxmlformats.org/officeDocument/2006/relationships/oleObject" Target="../embeddings/oleObject4.bin"/><Relationship Id="rId2"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image" Target="../media/image7.png"/><Relationship Id="rId11" Type="http://schemas.openxmlformats.org/officeDocument/2006/relationships/image" Target="../media/image9.png"/><Relationship Id="rId5" Type="http://schemas.openxmlformats.org/officeDocument/2006/relationships/image" Target="../media/image6.png"/><Relationship Id="rId10" Type="http://schemas.openxmlformats.org/officeDocument/2006/relationships/oleObject" Target="../embeddings/oleObject3.bin"/><Relationship Id="rId4" Type="http://schemas.openxmlformats.org/officeDocument/2006/relationships/image" Target="../media/image5.png"/><Relationship Id="rId9" Type="http://schemas.openxmlformats.org/officeDocument/2006/relationships/oleObject" Target="../embeddings/oleObject2.bin"/><Relationship Id="rId14" Type="http://schemas.openxmlformats.org/officeDocument/2006/relationships/image" Target="../media/image10.jpeg"/></Relationships>
</file>

<file path=ppt/slideMasters/_rels/slideMaster2.xml.rels><?xml version="1.0" encoding="UTF-8" standalone="yes"?>
<Relationships xmlns="http://schemas.openxmlformats.org/package/2006/relationships"><Relationship Id="rId8" Type="http://schemas.openxmlformats.org/officeDocument/2006/relationships/oleObject" Target="../embeddings/oleObject5.bin"/><Relationship Id="rId13" Type="http://schemas.openxmlformats.org/officeDocument/2006/relationships/hyperlink" Target="http://www.facebook.com/pages/PosterPresentationscom/217914411419?v=app_4949752878&amp;ref=ts" TargetMode="External"/><Relationship Id="rId3" Type="http://schemas.openxmlformats.org/officeDocument/2006/relationships/vmlDrawing" Target="../drawings/vmlDrawing2.vml"/><Relationship Id="rId7" Type="http://schemas.openxmlformats.org/officeDocument/2006/relationships/image" Target="../media/image8.png"/><Relationship Id="rId12" Type="http://schemas.openxmlformats.org/officeDocument/2006/relationships/oleObject" Target="../embeddings/oleObject8.bin"/><Relationship Id="rId2" Type="http://schemas.openxmlformats.org/officeDocument/2006/relationships/theme" Target="../theme/theme2.xml"/><Relationship Id="rId1" Type="http://schemas.openxmlformats.org/officeDocument/2006/relationships/slideLayout" Target="../slideLayouts/slideLayout2.xml"/><Relationship Id="rId6" Type="http://schemas.openxmlformats.org/officeDocument/2006/relationships/image" Target="../media/image7.png"/><Relationship Id="rId11" Type="http://schemas.openxmlformats.org/officeDocument/2006/relationships/image" Target="../media/image9.png"/><Relationship Id="rId5" Type="http://schemas.openxmlformats.org/officeDocument/2006/relationships/image" Target="../media/image6.png"/><Relationship Id="rId10" Type="http://schemas.openxmlformats.org/officeDocument/2006/relationships/oleObject" Target="../embeddings/oleObject7.bin"/><Relationship Id="rId4" Type="http://schemas.openxmlformats.org/officeDocument/2006/relationships/image" Target="../media/image5.png"/><Relationship Id="rId9" Type="http://schemas.openxmlformats.org/officeDocument/2006/relationships/oleObject" Target="../embeddings/oleObject6.bin"/><Relationship Id="rId14" Type="http://schemas.openxmlformats.org/officeDocument/2006/relationships/image" Target="../media/image10.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0">
              <a:schemeClr val="accent5">
                <a:lumMod val="50000"/>
              </a:schemeClr>
            </a:gs>
            <a:gs pos="50000">
              <a:schemeClr val="accent5">
                <a:lumMod val="60000"/>
                <a:lumOff val="40000"/>
              </a:schemeClr>
            </a:gs>
            <a:gs pos="100000">
              <a:schemeClr val="accent5">
                <a:lumMod val="20000"/>
                <a:lumOff val="80000"/>
              </a:schemeClr>
            </a:gs>
          </a:gsLst>
          <a:lin ang="16200000" scaled="1"/>
          <a:tileRect/>
        </a:gradFill>
        <a:effectLst/>
      </p:bgPr>
    </p:bg>
    <p:spTree>
      <p:nvGrpSpPr>
        <p:cNvPr id="1" name=""/>
        <p:cNvGrpSpPr/>
        <p:nvPr/>
      </p:nvGrpSpPr>
      <p:grpSpPr>
        <a:xfrm>
          <a:off x="0" y="0"/>
          <a:ext cx="0" cy="0"/>
          <a:chOff x="0" y="0"/>
          <a:chExt cx="0" cy="0"/>
        </a:xfrm>
      </p:grpSpPr>
      <p:sp>
        <p:nvSpPr>
          <p:cNvPr id="7" name="Rectangle 36"/>
          <p:cNvSpPr>
            <a:spLocks noChangeArrowheads="1"/>
          </p:cNvSpPr>
          <p:nvPr/>
        </p:nvSpPr>
        <p:spPr bwMode="auto">
          <a:xfrm>
            <a:off x="0" y="1"/>
            <a:ext cx="30275213" cy="5440680"/>
          </a:xfrm>
          <a:prstGeom prst="rect">
            <a:avLst/>
          </a:prstGeom>
          <a:solidFill>
            <a:schemeClr val="accent5">
              <a:lumMod val="75000"/>
            </a:schemeClr>
          </a:solidFill>
          <a:ln w="9525">
            <a:solidFill>
              <a:schemeClr val="tx1"/>
            </a:solidFill>
            <a:miter lim="800000"/>
            <a:headEnd/>
            <a:tailEnd/>
          </a:ln>
          <a:effectLst/>
        </p:spPr>
        <p:txBody>
          <a:bodyPr wrap="none" lIns="89551" tIns="44774" rIns="89551" bIns="44774" anchor="ctr"/>
          <a:lstStyle/>
          <a:p>
            <a:pPr>
              <a:defRPr/>
            </a:pPr>
            <a:endParaRPr lang="en-US" dirty="0"/>
          </a:p>
        </p:txBody>
      </p:sp>
      <p:sp>
        <p:nvSpPr>
          <p:cNvPr id="9" name="Rectangle 9"/>
          <p:cNvSpPr>
            <a:spLocks noChangeArrowheads="1"/>
          </p:cNvSpPr>
          <p:nvPr/>
        </p:nvSpPr>
        <p:spPr bwMode="auto">
          <a:xfrm>
            <a:off x="0" y="5425452"/>
            <a:ext cx="30275213" cy="198164"/>
          </a:xfrm>
          <a:prstGeom prst="rect">
            <a:avLst/>
          </a:prstGeom>
          <a:solidFill>
            <a:schemeClr val="accent5">
              <a:lumMod val="50000"/>
            </a:schemeClr>
          </a:solidFill>
          <a:ln w="152400">
            <a:noFill/>
            <a:miter lim="800000"/>
            <a:headEnd/>
            <a:tailEnd/>
          </a:ln>
          <a:effectLst/>
        </p:spPr>
        <p:txBody>
          <a:bodyPr wrap="none" lIns="89551" tIns="44774" rIns="89551" bIns="44774" anchor="ctr"/>
          <a:lstStyle/>
          <a:p>
            <a:pPr>
              <a:defRPr/>
            </a:pPr>
            <a:endParaRPr lang="en-US" dirty="0"/>
          </a:p>
        </p:txBody>
      </p:sp>
      <p:sp>
        <p:nvSpPr>
          <p:cNvPr id="10" name="Text Box 14"/>
          <p:cNvSpPr txBox="1">
            <a:spLocks noChangeArrowheads="1"/>
          </p:cNvSpPr>
          <p:nvPr/>
        </p:nvSpPr>
        <p:spPr bwMode="auto">
          <a:xfrm>
            <a:off x="1538296" y="41989161"/>
            <a:ext cx="2234591" cy="322029"/>
          </a:xfrm>
          <a:prstGeom prst="rect">
            <a:avLst/>
          </a:prstGeom>
          <a:noFill/>
          <a:ln w="9525">
            <a:noFill/>
            <a:miter lim="800000"/>
            <a:headEnd/>
            <a:tailEnd/>
          </a:ln>
          <a:effectLst/>
        </p:spPr>
        <p:txBody>
          <a:bodyPr wrap="square" lIns="89381" tIns="44682" rIns="89381" bIns="44682">
            <a:spAutoFit/>
          </a:bodyPr>
          <a:lstStyle/>
          <a:p>
            <a:pPr eaLnBrk="0" hangingPunct="0">
              <a:lnSpc>
                <a:spcPct val="65000"/>
              </a:lnSpc>
              <a:spcBef>
                <a:spcPct val="50000"/>
              </a:spcBef>
              <a:defRPr/>
            </a:pPr>
            <a:r>
              <a:rPr lang="en-US" sz="500" b="1" dirty="0" smtClean="0">
                <a:solidFill>
                  <a:schemeClr val="bg1">
                    <a:lumMod val="75000"/>
                  </a:schemeClr>
                </a:solidFill>
                <a:latin typeface="Arial" charset="0"/>
              </a:rPr>
              <a:t>RESEARCH POSTER PRESENTATION </a:t>
            </a:r>
            <a:r>
              <a:rPr lang="en-US" sz="500" b="1" dirty="0">
                <a:solidFill>
                  <a:schemeClr val="bg1">
                    <a:lumMod val="75000"/>
                  </a:schemeClr>
                </a:solidFill>
                <a:latin typeface="Arial" charset="0"/>
              </a:rPr>
              <a:t>DESIGN © </a:t>
            </a:r>
            <a:r>
              <a:rPr lang="en-US" sz="500" b="1" dirty="0" smtClean="0">
                <a:solidFill>
                  <a:schemeClr val="bg1">
                    <a:lumMod val="75000"/>
                  </a:schemeClr>
                </a:solidFill>
                <a:latin typeface="Arial" charset="0"/>
              </a:rPr>
              <a:t>2012</a:t>
            </a:r>
            <a:endParaRPr lang="en-US" sz="500" b="1" dirty="0">
              <a:solidFill>
                <a:schemeClr val="bg1">
                  <a:lumMod val="75000"/>
                </a:schemeClr>
              </a:solidFill>
              <a:latin typeface="Arial" charset="0"/>
            </a:endParaRPr>
          </a:p>
          <a:p>
            <a:pPr eaLnBrk="0" hangingPunct="0">
              <a:lnSpc>
                <a:spcPct val="65000"/>
              </a:lnSpc>
              <a:spcBef>
                <a:spcPct val="50000"/>
              </a:spcBef>
              <a:defRPr/>
            </a:pPr>
            <a:r>
              <a:rPr lang="en-US" sz="1000" b="1" dirty="0">
                <a:solidFill>
                  <a:schemeClr val="bg1">
                    <a:lumMod val="75000"/>
                  </a:schemeClr>
                </a:solidFill>
                <a:latin typeface="Arial" charset="0"/>
              </a:rPr>
              <a:t>www.PosterPresentations.com</a:t>
            </a:r>
          </a:p>
        </p:txBody>
      </p:sp>
      <p:sp>
        <p:nvSpPr>
          <p:cNvPr id="16" name="Rectangle 33"/>
          <p:cNvSpPr>
            <a:spLocks noChangeArrowheads="1"/>
          </p:cNvSpPr>
          <p:nvPr/>
        </p:nvSpPr>
        <p:spPr bwMode="auto">
          <a:xfrm>
            <a:off x="634515" y="6446521"/>
            <a:ext cx="14291153" cy="35160496"/>
          </a:xfrm>
          <a:prstGeom prst="roundRect">
            <a:avLst>
              <a:gd name="adj" fmla="val 3215"/>
            </a:avLst>
          </a:prstGeom>
          <a:gradFill flip="none" rotWithShape="1">
            <a:gsLst>
              <a:gs pos="0">
                <a:schemeClr val="accent1">
                  <a:tint val="66000"/>
                  <a:satMod val="160000"/>
                </a:schemeClr>
              </a:gs>
              <a:gs pos="0">
                <a:srgbClr val="CDD2DE"/>
              </a:gs>
              <a:gs pos="100000">
                <a:srgbClr val="F3F5FA"/>
              </a:gs>
            </a:gsLst>
            <a:lin ang="16200000" scaled="1"/>
            <a:tileRect/>
          </a:gradFill>
          <a:ln w="9525">
            <a:solidFill>
              <a:schemeClr val="tx2"/>
            </a:solidFill>
            <a:miter lim="800000"/>
            <a:headEnd/>
            <a:tailEnd/>
          </a:ln>
          <a:effectLst/>
        </p:spPr>
        <p:txBody>
          <a:bodyPr wrap="none" lIns="89551" tIns="44774" rIns="89551" bIns="44774" anchor="ctr"/>
          <a:lstStyle/>
          <a:p>
            <a:pPr>
              <a:defRPr/>
            </a:pPr>
            <a:endParaRPr lang="en-US" dirty="0"/>
          </a:p>
        </p:txBody>
      </p:sp>
      <p:sp>
        <p:nvSpPr>
          <p:cNvPr id="21" name="Rectangle 33"/>
          <p:cNvSpPr>
            <a:spLocks noChangeArrowheads="1"/>
          </p:cNvSpPr>
          <p:nvPr userDrawn="1"/>
        </p:nvSpPr>
        <p:spPr bwMode="auto">
          <a:xfrm>
            <a:off x="15349546" y="6446521"/>
            <a:ext cx="14291153" cy="35160496"/>
          </a:xfrm>
          <a:prstGeom prst="roundRect">
            <a:avLst>
              <a:gd name="adj" fmla="val 3215"/>
            </a:avLst>
          </a:prstGeom>
          <a:gradFill flip="none" rotWithShape="1">
            <a:gsLst>
              <a:gs pos="0">
                <a:schemeClr val="accent1">
                  <a:tint val="66000"/>
                  <a:satMod val="160000"/>
                </a:schemeClr>
              </a:gs>
              <a:gs pos="0">
                <a:srgbClr val="CDD2DE"/>
              </a:gs>
              <a:gs pos="100000">
                <a:srgbClr val="F3F5FA"/>
              </a:gs>
            </a:gsLst>
            <a:lin ang="16200000" scaled="1"/>
            <a:tileRect/>
          </a:gradFill>
          <a:ln w="9525">
            <a:solidFill>
              <a:schemeClr val="tx2"/>
            </a:solidFill>
            <a:miter lim="800000"/>
            <a:headEnd/>
            <a:tailEnd/>
          </a:ln>
          <a:effectLst/>
        </p:spPr>
        <p:txBody>
          <a:bodyPr wrap="none" lIns="89551" tIns="44774" rIns="89551" bIns="44774" anchor="ctr"/>
          <a:lstStyle/>
          <a:p>
            <a:pPr>
              <a:defRPr/>
            </a:pPr>
            <a:endParaRPr lang="en-US" dirty="0"/>
          </a:p>
        </p:txBody>
      </p:sp>
      <p:grpSp>
        <p:nvGrpSpPr>
          <p:cNvPr id="23" name="Group 22"/>
          <p:cNvGrpSpPr/>
          <p:nvPr userDrawn="1"/>
        </p:nvGrpSpPr>
        <p:grpSpPr>
          <a:xfrm>
            <a:off x="-12658121" y="-48127"/>
            <a:ext cx="12259293" cy="42851889"/>
            <a:chOff x="-11225189" y="-1"/>
            <a:chExt cx="11018865" cy="38516022"/>
          </a:xfrm>
        </p:grpSpPr>
        <p:sp>
          <p:nvSpPr>
            <p:cNvPr id="24" name="Rectangle 23"/>
            <p:cNvSpPr/>
            <p:nvPr/>
          </p:nvSpPr>
          <p:spPr>
            <a:xfrm>
              <a:off x="-11216136" y="-1"/>
              <a:ext cx="11009812" cy="38516022"/>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57200" tIns="457200" rIns="457200" bIns="0" rtlCol="0" anchor="t" anchorCtr="0"/>
            <a:lstStyle/>
            <a:p>
              <a:pPr marL="0" marR="0" indent="0" algn="ctr" defTabSz="1518341" rtl="0" eaLnBrk="1" fontAlgn="auto" latinLnBrk="0" hangingPunct="1">
                <a:lnSpc>
                  <a:spcPct val="100000"/>
                </a:lnSpc>
                <a:spcBef>
                  <a:spcPts val="0"/>
                </a:spcBef>
                <a:spcAft>
                  <a:spcPts val="0"/>
                </a:spcAft>
                <a:buClrTx/>
                <a:buSzTx/>
                <a:buFontTx/>
                <a:buNone/>
                <a:tabLst/>
                <a:defRPr/>
              </a:pPr>
              <a:r>
                <a:rPr lang="en-US" sz="4000" b="1" spc="0" dirty="0" smtClean="0">
                  <a:solidFill>
                    <a:srgbClr val="FF0000"/>
                  </a:solidFill>
                  <a:latin typeface="Trebuchet MS" pitchFamily="34" charset="0"/>
                </a:rPr>
                <a:t>(—THIS SIDEBAR DOES NOT PRINT—)</a:t>
              </a:r>
              <a:endParaRPr lang="en-US" sz="4000" b="1" spc="600" dirty="0" smtClean="0">
                <a:solidFill>
                  <a:schemeClr val="bg1"/>
                </a:solidFill>
                <a:latin typeface="Trebuchet MS" pitchFamily="34" charset="0"/>
              </a:endParaRPr>
            </a:p>
            <a:p>
              <a:pPr algn="ctr"/>
              <a:r>
                <a:rPr lang="en-US" sz="4800" b="1" spc="600" dirty="0" smtClean="0">
                  <a:solidFill>
                    <a:schemeClr val="bg1"/>
                  </a:solidFill>
                  <a:latin typeface="Trebuchet MS" pitchFamily="34" charset="0"/>
                </a:rPr>
                <a:t>DESIGN</a:t>
              </a:r>
              <a:r>
                <a:rPr lang="en-US" sz="4800" b="1" spc="600" baseline="0" dirty="0" smtClean="0">
                  <a:solidFill>
                    <a:schemeClr val="bg1"/>
                  </a:solidFill>
                  <a:latin typeface="Trebuchet MS" pitchFamily="34" charset="0"/>
                </a:rPr>
                <a:t> </a:t>
              </a:r>
              <a:r>
                <a:rPr lang="en-US" sz="4800" b="1" spc="600" dirty="0" smtClean="0">
                  <a:solidFill>
                    <a:schemeClr val="bg1"/>
                  </a:solidFill>
                  <a:latin typeface="Trebuchet MS" pitchFamily="34" charset="0"/>
                </a:rPr>
                <a:t>GUIDE</a:t>
              </a:r>
            </a:p>
            <a:p>
              <a:pPr algn="ctr"/>
              <a:endParaRPr lang="en-US" sz="3600" b="1" dirty="0" smtClean="0">
                <a:latin typeface="Trebuchet MS" pitchFamily="34" charset="0"/>
              </a:endParaRPr>
            </a:p>
            <a:p>
              <a:pPr defTabSz="3765639"/>
              <a:r>
                <a:rPr lang="en-US" sz="3600" i="0" dirty="0" smtClean="0">
                  <a:latin typeface="Trebuchet MS" pitchFamily="34" charset="0"/>
                </a:rPr>
                <a:t>This PowerPoint</a:t>
              </a:r>
              <a:r>
                <a:rPr lang="en-US" sz="3600" i="0" baseline="0" dirty="0" smtClean="0">
                  <a:latin typeface="Trebuchet MS" pitchFamily="34" charset="0"/>
                </a:rPr>
                <a:t> </a:t>
              </a:r>
              <a:r>
                <a:rPr lang="en-US" sz="3600" i="0" dirty="0" smtClean="0">
                  <a:latin typeface="Trebuchet MS" pitchFamily="34" charset="0"/>
                </a:rPr>
                <a:t>2007 template produces</a:t>
              </a:r>
              <a:r>
                <a:rPr lang="en-US" sz="3600" i="0" baseline="0" dirty="0" smtClean="0">
                  <a:latin typeface="Trebuchet MS" pitchFamily="34" charset="0"/>
                </a:rPr>
                <a:t> </a:t>
              </a:r>
              <a:r>
                <a:rPr lang="en-US" sz="3600" i="0" dirty="0" smtClean="0">
                  <a:latin typeface="Trebuchet MS" pitchFamily="34" charset="0"/>
                </a:rPr>
                <a:t>an</a:t>
              </a:r>
              <a:r>
                <a:rPr lang="en-US" sz="3600" i="0" baseline="0" dirty="0" smtClean="0">
                  <a:latin typeface="Trebuchet MS" pitchFamily="34" charset="0"/>
                </a:rPr>
                <a:t> A0</a:t>
              </a:r>
              <a:r>
                <a:rPr lang="en-US" sz="3600" i="0" dirty="0" smtClean="0">
                  <a:latin typeface="Trebuchet MS" pitchFamily="34" charset="0"/>
                </a:rPr>
                <a:t> presentation poster. </a:t>
              </a:r>
              <a:r>
                <a:rPr lang="en-US" sz="3600" dirty="0" smtClean="0">
                  <a:latin typeface="Trebuchet MS" pitchFamily="34" charset="0"/>
                </a:rPr>
                <a:t>You</a:t>
              </a:r>
              <a:r>
                <a:rPr lang="en-US" sz="3600" baseline="0" dirty="0" smtClean="0">
                  <a:latin typeface="Trebuchet MS" pitchFamily="34" charset="0"/>
                </a:rPr>
                <a:t> can u</a:t>
              </a:r>
              <a:r>
                <a:rPr lang="en-US" sz="3600" dirty="0" smtClean="0">
                  <a:latin typeface="Trebuchet MS" pitchFamily="34" charset="0"/>
                </a:rPr>
                <a:t>se</a:t>
              </a:r>
              <a:r>
                <a:rPr lang="en-US" sz="3600" baseline="0" dirty="0" smtClean="0">
                  <a:latin typeface="Trebuchet MS" pitchFamily="34" charset="0"/>
                </a:rPr>
                <a:t> it to create your research poster and </a:t>
              </a:r>
              <a:r>
                <a:rPr lang="en-US" sz="3600" dirty="0" smtClean="0">
                  <a:latin typeface="Trebuchet MS" pitchFamily="34" charset="0"/>
                </a:rPr>
                <a:t>save valuable time placing titles, subtitles,</a:t>
              </a:r>
              <a:r>
                <a:rPr lang="en-US" sz="3600" baseline="0" dirty="0" smtClean="0">
                  <a:latin typeface="Trebuchet MS" pitchFamily="34" charset="0"/>
                </a:rPr>
                <a:t> text, and graphics</a:t>
              </a:r>
              <a:r>
                <a:rPr lang="en-US" sz="3600" dirty="0" smtClean="0">
                  <a:latin typeface="Trebuchet MS" pitchFamily="34" charset="0"/>
                </a:rPr>
                <a:t>. </a:t>
              </a:r>
            </a:p>
            <a:p>
              <a:pPr defTabSz="3765639"/>
              <a:endParaRPr lang="en-US" sz="3600" dirty="0" smtClean="0">
                <a:latin typeface="Trebuchet MS" pitchFamily="34" charset="0"/>
              </a:endParaRPr>
            </a:p>
            <a:p>
              <a:pPr defTabSz="4389219"/>
              <a:r>
                <a:rPr lang="en-US" sz="3600" dirty="0" smtClean="0">
                  <a:latin typeface="Trebuchet MS" pitchFamily="34" charset="0"/>
                </a:rPr>
                <a:t>We provide a series of online tutorials that will guide you through the poster design process and answer your poster production questions. To view our template tutorials, go online to </a:t>
              </a:r>
              <a:r>
                <a:rPr lang="en-US" sz="3600" b="1" dirty="0" smtClean="0">
                  <a:solidFill>
                    <a:srgbClr val="FFC000"/>
                  </a:solidFill>
                  <a:latin typeface="Trebuchet MS" pitchFamily="34" charset="0"/>
                </a:rPr>
                <a:t>PosterPresentations.com</a:t>
              </a:r>
              <a:r>
                <a:rPr lang="en-US" sz="3600" b="1" dirty="0" smtClean="0">
                  <a:solidFill>
                    <a:schemeClr val="bg1"/>
                  </a:solidFill>
                  <a:latin typeface="Trebuchet MS" pitchFamily="34" charset="0"/>
                </a:rPr>
                <a:t> </a:t>
              </a:r>
              <a:r>
                <a:rPr lang="en-US" sz="3600" dirty="0" smtClean="0">
                  <a:solidFill>
                    <a:schemeClr val="bg1"/>
                  </a:solidFill>
                  <a:latin typeface="Trebuchet MS" pitchFamily="34" charset="0"/>
                </a:rPr>
                <a:t>and click on HELP DESK.</a:t>
              </a:r>
            </a:p>
            <a:p>
              <a:pPr defTabSz="4389219"/>
              <a:endParaRPr lang="en-US" sz="3600" dirty="0" smtClean="0">
                <a:latin typeface="Trebuchet MS" pitchFamily="34" charset="0"/>
              </a:endParaRPr>
            </a:p>
            <a:p>
              <a:pPr defTabSz="4389219"/>
              <a:r>
                <a:rPr lang="en-US" sz="3600" dirty="0" smtClean="0">
                  <a:solidFill>
                    <a:schemeClr val="bg1"/>
                  </a:solidFill>
                  <a:latin typeface="Trebuchet MS" pitchFamily="34" charset="0"/>
                </a:rPr>
                <a:t>When</a:t>
              </a:r>
              <a:r>
                <a:rPr lang="en-US" sz="3600" baseline="0" dirty="0" smtClean="0">
                  <a:solidFill>
                    <a:schemeClr val="bg1"/>
                  </a:solidFill>
                  <a:latin typeface="Trebuchet MS" pitchFamily="34" charset="0"/>
                </a:rPr>
                <a:t> you are ready to print your poster</a:t>
              </a:r>
              <a:r>
                <a:rPr lang="en-US" sz="3600" dirty="0" smtClean="0">
                  <a:solidFill>
                    <a:schemeClr val="bg1"/>
                  </a:solidFill>
                  <a:latin typeface="Trebuchet MS" pitchFamily="34" charset="0"/>
                </a:rPr>
                <a:t>,</a:t>
              </a:r>
              <a:r>
                <a:rPr lang="en-US" sz="3600" baseline="0" dirty="0" smtClean="0">
                  <a:solidFill>
                    <a:schemeClr val="bg1"/>
                  </a:solidFill>
                  <a:latin typeface="Trebuchet MS" pitchFamily="34" charset="0"/>
                </a:rPr>
                <a:t> go online to </a:t>
              </a:r>
              <a:r>
                <a:rPr lang="en-US" sz="3600" b="0" dirty="0" smtClean="0">
                  <a:solidFill>
                    <a:schemeClr val="bg1"/>
                  </a:solidFill>
                  <a:latin typeface="Trebuchet MS" pitchFamily="34" charset="0"/>
                </a:rPr>
                <a:t>PosterPresentations.com</a:t>
              </a:r>
              <a:r>
                <a:rPr lang="en-US" sz="3600" dirty="0" smtClean="0">
                  <a:solidFill>
                    <a:schemeClr val="bg1"/>
                  </a:solidFill>
                  <a:latin typeface="Trebuchet MS" pitchFamily="34" charset="0"/>
                </a:rPr>
                <a:t/>
              </a:r>
              <a:br>
                <a:rPr lang="en-US" sz="3600" dirty="0" smtClean="0">
                  <a:solidFill>
                    <a:schemeClr val="bg1"/>
                  </a:solidFill>
                  <a:latin typeface="Trebuchet MS" pitchFamily="34" charset="0"/>
                </a:rPr>
              </a:br>
              <a:endParaRPr lang="en-US" sz="3600" dirty="0" smtClean="0">
                <a:solidFill>
                  <a:schemeClr val="bg1"/>
                </a:solidFill>
                <a:latin typeface="Trebuchet MS" pitchFamily="34" charset="0"/>
              </a:endParaRPr>
            </a:p>
            <a:p>
              <a:pPr algn="l" defTabSz="3765639"/>
              <a:r>
                <a:rPr lang="en-US" sz="3600" b="0" dirty="0" smtClean="0">
                  <a:solidFill>
                    <a:schemeClr val="bg1"/>
                  </a:solidFill>
                  <a:latin typeface="Trebuchet MS" pitchFamily="34" charset="0"/>
                </a:rPr>
                <a:t>Need</a:t>
              </a:r>
              <a:r>
                <a:rPr lang="en-US" sz="3600" b="0" baseline="0" dirty="0" smtClean="0">
                  <a:solidFill>
                    <a:schemeClr val="bg1"/>
                  </a:solidFill>
                  <a:latin typeface="Trebuchet MS" pitchFamily="34" charset="0"/>
                </a:rPr>
                <a:t> assistance? Call us at </a:t>
              </a:r>
              <a:r>
                <a:rPr lang="en-US" sz="3600" b="0" dirty="0" smtClean="0">
                  <a:solidFill>
                    <a:srgbClr val="FFC000"/>
                  </a:solidFill>
                  <a:latin typeface="Trebuchet MS" pitchFamily="34" charset="0"/>
                </a:rPr>
                <a:t>1.510.649.3001</a:t>
              </a:r>
            </a:p>
            <a:p>
              <a:pPr algn="l" defTabSz="3765639"/>
              <a:endParaRPr lang="en-US" sz="4400" b="1" dirty="0" smtClean="0">
                <a:solidFill>
                  <a:srgbClr val="FFFF00"/>
                </a:solidFill>
                <a:latin typeface="Trebuchet MS" pitchFamily="34" charset="0"/>
              </a:endParaRPr>
            </a:p>
            <a:p>
              <a:pPr algn="ctr"/>
              <a:endParaRPr lang="en-US" sz="3200" b="1" dirty="0" smtClean="0">
                <a:solidFill>
                  <a:schemeClr val="bg1"/>
                </a:solidFill>
                <a:latin typeface="Trebuchet MS" pitchFamily="34" charset="0"/>
              </a:endParaRPr>
            </a:p>
            <a:p>
              <a:pPr algn="ctr"/>
              <a:r>
                <a:rPr lang="en-US" sz="4800" b="1" spc="600" dirty="0" smtClean="0">
                  <a:solidFill>
                    <a:schemeClr val="bg1"/>
                  </a:solidFill>
                  <a:latin typeface="Trebuchet MS" pitchFamily="34" charset="0"/>
                </a:rPr>
                <a:t>QUICK START</a:t>
              </a:r>
            </a:p>
            <a:p>
              <a:pPr algn="ctr"/>
              <a:endParaRPr lang="en-US" sz="4000" b="1" baseline="0" dirty="0" smtClean="0">
                <a:solidFill>
                  <a:schemeClr val="bg1"/>
                </a:solidFill>
                <a:latin typeface="Trebuchet MS" pitchFamily="34" charset="0"/>
              </a:endParaRPr>
            </a:p>
            <a:p>
              <a:pPr algn="ctr"/>
              <a:r>
                <a:rPr lang="en-US" sz="4000" b="1" baseline="0" dirty="0" smtClean="0">
                  <a:solidFill>
                    <a:srgbClr val="FFC000"/>
                  </a:solidFill>
                  <a:latin typeface="Trebuchet MS" pitchFamily="34" charset="0"/>
                </a:rPr>
                <a:t>Zoom in and out</a:t>
              </a:r>
            </a:p>
            <a:p>
              <a:pPr marL="2527300" indent="-650875" algn="l" defTabSz="850900">
                <a:tabLst/>
              </a:pPr>
              <a:r>
                <a:rPr lang="en-US" sz="3200" b="0" baseline="0" dirty="0" smtClean="0">
                  <a:solidFill>
                    <a:schemeClr val="bg1"/>
                  </a:solidFill>
                  <a:latin typeface="Trebuchet MS" pitchFamily="34" charset="0"/>
                </a:rPr>
                <a:t>	</a:t>
              </a:r>
              <a:r>
                <a:rPr lang="en-US" sz="3200" b="0" baseline="0" dirty="0" smtClean="0">
                  <a:solidFill>
                    <a:schemeClr val="bg1">
                      <a:lumMod val="75000"/>
                    </a:schemeClr>
                  </a:solidFill>
                  <a:latin typeface="Trebuchet MS" pitchFamily="34" charset="0"/>
                </a:rPr>
                <a:t>As you work on your poster zoom in and out to the level that is more comfortable to you. Go to VIEW &gt; ZOOM.</a:t>
              </a:r>
            </a:p>
            <a:p>
              <a:pPr algn="l"/>
              <a:endParaRPr lang="en-US" sz="3600" b="0" baseline="0" dirty="0" smtClean="0">
                <a:solidFill>
                  <a:schemeClr val="bg1"/>
                </a:solidFill>
                <a:latin typeface="Trebuchet MS" pitchFamily="34" charset="0"/>
              </a:endParaRPr>
            </a:p>
            <a:p>
              <a:pPr algn="ctr"/>
              <a:r>
                <a:rPr lang="en-US" sz="4000" b="1" baseline="0" dirty="0" smtClean="0">
                  <a:solidFill>
                    <a:srgbClr val="FFC000"/>
                  </a:solidFill>
                  <a:latin typeface="Trebuchet MS" pitchFamily="34" charset="0"/>
                </a:rPr>
                <a:t>Title, Authors, and Affiliations</a:t>
              </a:r>
            </a:p>
            <a:p>
              <a:pPr algn="l"/>
              <a:r>
                <a:rPr lang="en-US" sz="3200" b="0" baseline="0" dirty="0" smtClean="0">
                  <a:solidFill>
                    <a:schemeClr val="bg1">
                      <a:lumMod val="75000"/>
                    </a:schemeClr>
                  </a:solidFill>
                  <a:latin typeface="Trebuchet MS" pitchFamily="34" charset="0"/>
                </a:rPr>
                <a:t>Start designing your poster by adding the title, the names of the authors, and the affiliated institutions. </a:t>
              </a:r>
              <a:r>
                <a:rPr lang="en-US" sz="3200" b="0" spc="0" baseline="0" dirty="0" smtClean="0">
                  <a:solidFill>
                    <a:schemeClr val="bg1">
                      <a:lumMod val="75000"/>
                    </a:schemeClr>
                  </a:solidFill>
                  <a:latin typeface="Trebuchet MS" pitchFamily="34" charset="0"/>
                </a:rPr>
                <a:t>You can type or paste text into the provided boxes. The template will automatically adjust the size of your text to fit the title box. You can manually override this feature and change the size of your text. </a:t>
              </a:r>
            </a:p>
            <a:p>
              <a:pPr algn="l"/>
              <a:endParaRPr lang="en-US" sz="3200" b="0" spc="0" baseline="0" dirty="0" smtClean="0">
                <a:solidFill>
                  <a:schemeClr val="bg1">
                    <a:lumMod val="75000"/>
                  </a:schemeClr>
                </a:solidFill>
                <a:latin typeface="Trebuchet MS" pitchFamily="34" charset="0"/>
              </a:endParaRPr>
            </a:p>
            <a:p>
              <a:pPr algn="l"/>
              <a:r>
                <a:rPr lang="en-US" sz="3200" b="1" spc="300" baseline="0" dirty="0" smtClean="0">
                  <a:solidFill>
                    <a:srgbClr val="FFC000"/>
                  </a:solidFill>
                  <a:latin typeface="Trebuchet MS" pitchFamily="34" charset="0"/>
                </a:rPr>
                <a:t>TIP</a:t>
              </a:r>
              <a:r>
                <a:rPr lang="en-US" sz="3200" b="1" baseline="0" dirty="0" smtClean="0">
                  <a:solidFill>
                    <a:srgbClr val="FFC000"/>
                  </a:solidFill>
                  <a:latin typeface="Trebuchet MS" pitchFamily="34" charset="0"/>
                </a:rPr>
                <a:t>: </a:t>
              </a:r>
              <a:r>
                <a:rPr lang="en-US" sz="3200" b="0" baseline="0" dirty="0" smtClean="0">
                  <a:solidFill>
                    <a:schemeClr val="bg1">
                      <a:lumMod val="75000"/>
                    </a:schemeClr>
                  </a:solidFill>
                  <a:latin typeface="Trebuchet MS" pitchFamily="34" charset="0"/>
                </a:rPr>
                <a:t>The font size of your title should be bigger than your name(s) and institution name(s).</a:t>
              </a:r>
            </a:p>
            <a:p>
              <a:pPr algn="l"/>
              <a:r>
                <a:rPr lang="en-US" sz="3600" b="1" baseline="0" dirty="0" smtClean="0">
                  <a:solidFill>
                    <a:schemeClr val="bg1"/>
                  </a:solidFill>
                  <a:latin typeface="Trebuchet MS" pitchFamily="34" charset="0"/>
                </a:rPr>
                <a:t/>
              </a:r>
              <a:br>
                <a:rPr lang="en-US" sz="3600" b="1" baseline="0" dirty="0" smtClean="0">
                  <a:solidFill>
                    <a:schemeClr val="bg1"/>
                  </a:solidFill>
                  <a:latin typeface="Trebuchet MS" pitchFamily="34" charset="0"/>
                </a:rPr>
              </a:br>
              <a:endParaRPr lang="en-US" sz="3600" b="1" dirty="0" smtClean="0">
                <a:solidFill>
                  <a:schemeClr val="bg1"/>
                </a:solidFill>
                <a:latin typeface="Trebuchet MS" pitchFamily="34" charset="0"/>
              </a:endParaRPr>
            </a:p>
            <a:p>
              <a:pPr algn="ctr"/>
              <a:endParaRPr lang="en-US" sz="3600" b="1" dirty="0" smtClean="0">
                <a:solidFill>
                  <a:srgbClr val="FFC000"/>
                </a:solidFill>
                <a:latin typeface="Trebuchet MS" pitchFamily="34" charset="0"/>
              </a:endParaRPr>
            </a:p>
            <a:p>
              <a:pPr algn="ctr"/>
              <a:endParaRPr lang="en-US" sz="3600" b="1" dirty="0" smtClean="0">
                <a:solidFill>
                  <a:srgbClr val="FFC000"/>
                </a:solidFill>
                <a:latin typeface="Trebuchet MS" pitchFamily="34" charset="0"/>
              </a:endParaRPr>
            </a:p>
            <a:p>
              <a:pPr algn="ctr"/>
              <a:r>
                <a:rPr lang="en-US" sz="4000" b="1" dirty="0" smtClean="0">
                  <a:solidFill>
                    <a:srgbClr val="FFC000"/>
                  </a:solidFill>
                  <a:latin typeface="Trebuchet MS" pitchFamily="34" charset="0"/>
                </a:rPr>
                <a:t>Adding Logos</a:t>
              </a:r>
              <a:r>
                <a:rPr lang="en-US" sz="4000" b="1" baseline="0" dirty="0" smtClean="0">
                  <a:solidFill>
                    <a:srgbClr val="FFC000"/>
                  </a:solidFill>
                  <a:latin typeface="Trebuchet MS" pitchFamily="34" charset="0"/>
                </a:rPr>
                <a:t> / Seals</a:t>
              </a:r>
            </a:p>
            <a:p>
              <a:pPr algn="l"/>
              <a:r>
                <a:rPr lang="en-US" sz="3200" b="0" baseline="0" dirty="0" smtClean="0">
                  <a:solidFill>
                    <a:schemeClr val="bg1">
                      <a:lumMod val="75000"/>
                    </a:schemeClr>
                  </a:solidFill>
                  <a:latin typeface="Trebuchet MS" pitchFamily="34" charset="0"/>
                </a:rPr>
                <a:t>Most often, logos are added on each side of the title. You can insert a logo by dragging and dropping it from your desktop, copy and paste or by going to INSERT &gt; PICTURES. Logos taken from web sites are likely to be low quality when printed. Zoom it at 100% to see what the logo will look like on the final poster and make any necessary adjustments.  </a:t>
              </a:r>
            </a:p>
            <a:p>
              <a:pPr algn="l"/>
              <a:endParaRPr lang="en-US" sz="3200" b="0" spc="300" baseline="0" dirty="0" smtClean="0">
                <a:solidFill>
                  <a:schemeClr val="bg1">
                    <a:lumMod val="75000"/>
                  </a:schemeClr>
                </a:solidFill>
                <a:latin typeface="Trebuchet MS" pitchFamily="34" charset="0"/>
              </a:endParaRPr>
            </a:p>
            <a:p>
              <a:pPr algn="l"/>
              <a:r>
                <a:rPr lang="en-US" sz="3200" b="1" spc="300" baseline="0" dirty="0" smtClean="0">
                  <a:solidFill>
                    <a:srgbClr val="FFC000"/>
                  </a:solidFill>
                  <a:latin typeface="Trebuchet MS" pitchFamily="34" charset="0"/>
                </a:rPr>
                <a:t>TIP:</a:t>
              </a:r>
              <a:r>
                <a:rPr lang="en-US" sz="3200" b="1" spc="0" baseline="0" dirty="0" smtClean="0">
                  <a:solidFill>
                    <a:srgbClr val="FFC000"/>
                  </a:solidFill>
                  <a:latin typeface="Trebuchet MS" pitchFamily="34" charset="0"/>
                </a:rPr>
                <a:t> </a:t>
              </a:r>
              <a:r>
                <a:rPr lang="en-US" sz="3200" b="0" baseline="0" dirty="0" smtClean="0">
                  <a:solidFill>
                    <a:schemeClr val="bg1">
                      <a:lumMod val="75000"/>
                    </a:schemeClr>
                  </a:solidFill>
                  <a:latin typeface="Trebuchet MS" pitchFamily="34" charset="0"/>
                </a:rPr>
                <a:t>See if your school’s logo is available on our free poster templates page.</a:t>
              </a:r>
            </a:p>
            <a:p>
              <a:pPr algn="l"/>
              <a:endParaRPr lang="en-US" sz="3200" b="0" baseline="0" dirty="0" smtClean="0">
                <a:latin typeface="Trebuchet MS" pitchFamily="34" charset="0"/>
              </a:endParaRPr>
            </a:p>
            <a:p>
              <a:pPr algn="ctr"/>
              <a:r>
                <a:rPr lang="en-US" sz="4000" b="1" baseline="0" dirty="0" smtClean="0">
                  <a:solidFill>
                    <a:srgbClr val="FFC000"/>
                  </a:solidFill>
                  <a:latin typeface="Trebuchet MS" pitchFamily="34" charset="0"/>
                </a:rPr>
                <a:t>Photographs / Graphics</a:t>
              </a:r>
            </a:p>
            <a:p>
              <a:pPr algn="l" defTabSz="977900"/>
              <a:r>
                <a:rPr lang="en-US" sz="3200" b="0" baseline="0" dirty="0" smtClean="0">
                  <a:solidFill>
                    <a:schemeClr val="bg1">
                      <a:lumMod val="75000"/>
                    </a:schemeClr>
                  </a:solidFill>
                  <a:latin typeface="Trebuchet MS" pitchFamily="34" charset="0"/>
                </a:rPr>
                <a:t>You can add images by dragging and dropping from your desktop, copy and paste, or by going to INSERT &gt; PICTURES. Resize images proportionally by holding down the SHIFT key and dragging one of the corner handles. For a professional-looking poster, do not distort your images by enlarging them </a:t>
              </a:r>
              <a:r>
                <a:rPr lang="en-US" sz="3200" b="0" spc="0" baseline="0" dirty="0" smtClean="0">
                  <a:solidFill>
                    <a:schemeClr val="bg1">
                      <a:lumMod val="75000"/>
                    </a:schemeClr>
                  </a:solidFill>
                  <a:latin typeface="Trebuchet MS" pitchFamily="34" charset="0"/>
                </a:rPr>
                <a:t>disproportionally.</a:t>
              </a:r>
            </a:p>
            <a:p>
              <a:pPr algn="l" defTabSz="977900"/>
              <a:endParaRPr lang="en-US" sz="3200" b="0" baseline="0" dirty="0" smtClean="0">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r>
                <a:rPr lang="en-US" sz="4000" b="1" baseline="0" dirty="0" smtClean="0">
                  <a:solidFill>
                    <a:srgbClr val="FFC000"/>
                  </a:solidFill>
                  <a:latin typeface="Trebuchet MS" pitchFamily="34" charset="0"/>
                </a:rPr>
                <a:t>Image Quality Check</a:t>
              </a:r>
            </a:p>
            <a:p>
              <a:pPr lvl="0" algn="l" defTabSz="977900"/>
              <a:r>
                <a:rPr lang="en-US" sz="3200" b="0" baseline="0" dirty="0" smtClean="0">
                  <a:solidFill>
                    <a:schemeClr val="bg1">
                      <a:lumMod val="75000"/>
                    </a:schemeClr>
                  </a:solidFill>
                  <a:latin typeface="Trebuchet MS" pitchFamily="34" charset="0"/>
                </a:rPr>
                <a:t>Zoom in and look at your images at 100% magnification. If they look good they will print well. </a:t>
              </a:r>
              <a:endParaRPr lang="en-US" sz="3600" b="0" dirty="0" smtClean="0">
                <a:latin typeface="Trebuchet MS" pitchFamily="34" charset="0"/>
              </a:endParaRPr>
            </a:p>
          </p:txBody>
        </p:sp>
        <p:cxnSp>
          <p:nvCxnSpPr>
            <p:cNvPr id="25" name="Straight Connector 24"/>
            <p:cNvCxnSpPr/>
            <p:nvPr/>
          </p:nvCxnSpPr>
          <p:spPr>
            <a:xfrm>
              <a:off x="-11225189" y="7240467"/>
              <a:ext cx="10999746" cy="3341"/>
            </a:xfrm>
            <a:prstGeom prst="line">
              <a:avLst/>
            </a:prstGeom>
            <a:ln>
              <a:solidFill>
                <a:srgbClr val="FFC000"/>
              </a:solidFill>
            </a:ln>
          </p:spPr>
          <p:style>
            <a:lnRef idx="1">
              <a:schemeClr val="accent1"/>
            </a:lnRef>
            <a:fillRef idx="0">
              <a:schemeClr val="accent1"/>
            </a:fillRef>
            <a:effectRef idx="0">
              <a:schemeClr val="accent1"/>
            </a:effectRef>
            <a:fontRef idx="minor">
              <a:schemeClr val="tx1"/>
            </a:fontRef>
          </p:style>
        </p:cxnSp>
        <p:pic>
          <p:nvPicPr>
            <p:cNvPr id="26" name="Picture 25"/>
            <p:cNvPicPr>
              <a:picLocks noChangeAspect="1"/>
            </p:cNvPicPr>
            <p:nvPr userDrawn="1"/>
          </p:nvPicPr>
          <p:blipFill>
            <a:blip r:embed="rId4"/>
            <a:stretch>
              <a:fillRect/>
            </a:stretch>
          </p:blipFill>
          <p:spPr>
            <a:xfrm>
              <a:off x="-10479105" y="12472417"/>
              <a:ext cx="1597666" cy="1201935"/>
            </a:xfrm>
            <a:prstGeom prst="rect">
              <a:avLst/>
            </a:prstGeom>
          </p:spPr>
        </p:pic>
        <p:pic>
          <p:nvPicPr>
            <p:cNvPr id="30" name="Picture 29"/>
            <p:cNvPicPr>
              <a:picLocks noChangeAspect="1"/>
            </p:cNvPicPr>
            <p:nvPr userDrawn="1"/>
          </p:nvPicPr>
          <p:blipFill>
            <a:blip r:embed="rId5"/>
            <a:stretch>
              <a:fillRect/>
            </a:stretch>
          </p:blipFill>
          <p:spPr>
            <a:xfrm>
              <a:off x="-10732765" y="19116994"/>
              <a:ext cx="9986808" cy="1053596"/>
            </a:xfrm>
            <a:prstGeom prst="rect">
              <a:avLst/>
            </a:prstGeom>
          </p:spPr>
        </p:pic>
        <p:grpSp>
          <p:nvGrpSpPr>
            <p:cNvPr id="32" name="Group 31"/>
            <p:cNvGrpSpPr/>
            <p:nvPr userDrawn="1"/>
          </p:nvGrpSpPr>
          <p:grpSpPr>
            <a:xfrm>
              <a:off x="-9744993" y="29384977"/>
              <a:ext cx="7531182" cy="2202634"/>
              <a:chOff x="-4470427" y="13701622"/>
              <a:chExt cx="3470785" cy="1011982"/>
            </a:xfrm>
          </p:grpSpPr>
          <p:grpSp>
            <p:nvGrpSpPr>
              <p:cNvPr id="46" name="Group 45"/>
              <p:cNvGrpSpPr/>
              <p:nvPr userDrawn="1"/>
            </p:nvGrpSpPr>
            <p:grpSpPr>
              <a:xfrm>
                <a:off x="-2783495" y="13745853"/>
                <a:ext cx="624431" cy="898924"/>
                <a:chOff x="-3958697" y="14964973"/>
                <a:chExt cx="779338" cy="1288152"/>
              </a:xfrm>
            </p:grpSpPr>
            <p:pic>
              <p:nvPicPr>
                <p:cNvPr id="52" name="Picture 51"/>
                <p:cNvPicPr>
                  <a:picLocks noChangeAspect="1"/>
                </p:cNvPicPr>
                <p:nvPr userDrawn="1"/>
              </p:nvPicPr>
              <p:blipFill>
                <a:blip r:embed="rId6"/>
                <a:stretch>
                  <a:fillRect/>
                </a:stretch>
              </p:blipFill>
              <p:spPr>
                <a:xfrm>
                  <a:off x="-3948160" y="14964973"/>
                  <a:ext cx="768801" cy="1090857"/>
                </a:xfrm>
                <a:prstGeom prst="rect">
                  <a:avLst/>
                </a:prstGeom>
              </p:spPr>
            </p:pic>
            <p:sp>
              <p:nvSpPr>
                <p:cNvPr id="53" name="TextBox 52"/>
                <p:cNvSpPr txBox="1"/>
                <p:nvPr userDrawn="1"/>
              </p:nvSpPr>
              <p:spPr>
                <a:xfrm>
                  <a:off x="-3958697" y="15961716"/>
                  <a:ext cx="779337" cy="291409"/>
                </a:xfrm>
                <a:prstGeom prst="rect">
                  <a:avLst/>
                </a:prstGeom>
                <a:solidFill>
                  <a:schemeClr val="accent1"/>
                </a:solidFill>
                <a:ln>
                  <a:noFill/>
                </a:ln>
              </p:spPr>
              <p:txBody>
                <a:bodyPr wrap="square" lIns="91440" tIns="91440" rIns="91440" bIns="91440" rtlCol="0">
                  <a:spAutoFit/>
                </a:bodyPr>
                <a:lstStyle/>
                <a:p>
                  <a:pPr algn="ctr"/>
                  <a:r>
                    <a:rPr lang="en-US" sz="2000" b="1" dirty="0" smtClean="0">
                      <a:solidFill>
                        <a:schemeClr val="tx1"/>
                      </a:solidFill>
                    </a:rPr>
                    <a:t>ORIGINAL</a:t>
                  </a:r>
                  <a:endParaRPr lang="en-US" sz="2000" b="1" dirty="0">
                    <a:solidFill>
                      <a:schemeClr val="tx1"/>
                    </a:solidFill>
                  </a:endParaRPr>
                </a:p>
              </p:txBody>
            </p:sp>
          </p:grpSp>
          <p:grpSp>
            <p:nvGrpSpPr>
              <p:cNvPr id="47" name="Group 46"/>
              <p:cNvGrpSpPr/>
              <p:nvPr userDrawn="1"/>
            </p:nvGrpSpPr>
            <p:grpSpPr>
              <a:xfrm>
                <a:off x="-2033159" y="13745867"/>
                <a:ext cx="1033517" cy="898915"/>
                <a:chOff x="-2921738" y="14889872"/>
                <a:chExt cx="1420279" cy="1235304"/>
              </a:xfrm>
            </p:grpSpPr>
            <p:pic>
              <p:nvPicPr>
                <p:cNvPr id="50" name="Picture 49"/>
                <p:cNvPicPr>
                  <a:picLocks noChangeAspect="1"/>
                </p:cNvPicPr>
                <p:nvPr userDrawn="1"/>
              </p:nvPicPr>
              <p:blipFill>
                <a:blip r:embed="rId6"/>
                <a:stretch>
                  <a:fillRect/>
                </a:stretch>
              </p:blipFill>
              <p:spPr>
                <a:xfrm>
                  <a:off x="-2921738" y="14889872"/>
                  <a:ext cx="1420279" cy="1029694"/>
                </a:xfrm>
                <a:prstGeom prst="rect">
                  <a:avLst/>
                </a:prstGeom>
              </p:spPr>
            </p:pic>
            <p:sp>
              <p:nvSpPr>
                <p:cNvPr id="51" name="TextBox 50"/>
                <p:cNvSpPr txBox="1"/>
                <p:nvPr userDrawn="1"/>
              </p:nvSpPr>
              <p:spPr>
                <a:xfrm>
                  <a:off x="-2918991" y="15845720"/>
                  <a:ext cx="1417532" cy="279456"/>
                </a:xfrm>
                <a:prstGeom prst="rect">
                  <a:avLst/>
                </a:prstGeom>
                <a:solidFill>
                  <a:srgbClr val="FF0000"/>
                </a:solidFill>
              </p:spPr>
              <p:txBody>
                <a:bodyPr wrap="square" lIns="457200" tIns="91440" rIns="457200" bIns="91440" rtlCol="0">
                  <a:spAutoFit/>
                </a:bodyPr>
                <a:lstStyle/>
                <a:p>
                  <a:pPr algn="ctr"/>
                  <a:r>
                    <a:rPr lang="en-US" sz="2000" b="1" dirty="0" smtClean="0">
                      <a:solidFill>
                        <a:schemeClr val="bg1"/>
                      </a:solidFill>
                    </a:rPr>
                    <a:t>DISTORTED</a:t>
                  </a:r>
                  <a:endParaRPr lang="en-US" sz="900" b="1" dirty="0">
                    <a:solidFill>
                      <a:schemeClr val="bg1"/>
                    </a:solidFill>
                  </a:endParaRPr>
                </a:p>
              </p:txBody>
            </p:sp>
          </p:grpSp>
          <p:pic>
            <p:nvPicPr>
              <p:cNvPr id="48" name="Picture 47"/>
              <p:cNvPicPr>
                <a:picLocks noChangeAspect="1"/>
              </p:cNvPicPr>
              <p:nvPr userDrawn="1"/>
            </p:nvPicPr>
            <p:blipFill>
              <a:blip r:embed="rId7"/>
              <a:stretch>
                <a:fillRect/>
              </a:stretch>
            </p:blipFill>
            <p:spPr>
              <a:xfrm>
                <a:off x="-4470427" y="13701622"/>
                <a:ext cx="1098742" cy="847761"/>
              </a:xfrm>
              <a:prstGeom prst="rect">
                <a:avLst/>
              </a:prstGeom>
            </p:spPr>
          </p:pic>
          <p:sp>
            <p:nvSpPr>
              <p:cNvPr id="49" name="TextBox 48"/>
              <p:cNvSpPr txBox="1"/>
              <p:nvPr userDrawn="1"/>
            </p:nvSpPr>
            <p:spPr>
              <a:xfrm>
                <a:off x="-4440600" y="14388371"/>
                <a:ext cx="1035685" cy="325233"/>
              </a:xfrm>
              <a:prstGeom prst="rect">
                <a:avLst/>
              </a:prstGeom>
              <a:noFill/>
            </p:spPr>
            <p:txBody>
              <a:bodyPr wrap="square" lIns="457200" tIns="457200" rIns="457200" bIns="0" rtlCol="0">
                <a:spAutoFit/>
              </a:bodyPr>
              <a:lstStyle/>
              <a:p>
                <a:pPr algn="ctr"/>
                <a:r>
                  <a:rPr lang="en-US" sz="1600" dirty="0" smtClean="0">
                    <a:solidFill>
                      <a:schemeClr val="bg1"/>
                    </a:solidFill>
                  </a:rPr>
                  <a:t>Corner</a:t>
                </a:r>
                <a:r>
                  <a:rPr lang="en-US" sz="1600" baseline="0" dirty="0" smtClean="0">
                    <a:solidFill>
                      <a:schemeClr val="bg1"/>
                    </a:solidFill>
                  </a:rPr>
                  <a:t> handles</a:t>
                </a:r>
                <a:endParaRPr lang="en-US" sz="1600" dirty="0">
                  <a:solidFill>
                    <a:schemeClr val="bg1"/>
                  </a:solidFill>
                </a:endParaRPr>
              </a:p>
            </p:txBody>
          </p:sp>
        </p:grpSp>
        <p:grpSp>
          <p:nvGrpSpPr>
            <p:cNvPr id="37" name="Group 36"/>
            <p:cNvGrpSpPr/>
            <p:nvPr userDrawn="1"/>
          </p:nvGrpSpPr>
          <p:grpSpPr>
            <a:xfrm>
              <a:off x="-10573702" y="34554904"/>
              <a:ext cx="9344084" cy="2526502"/>
              <a:chOff x="-4835604" y="15859915"/>
              <a:chExt cx="4306270" cy="1160780"/>
            </a:xfrm>
          </p:grpSpPr>
          <p:graphicFrame>
            <p:nvGraphicFramePr>
              <p:cNvPr id="38" name="Object 37"/>
              <p:cNvGraphicFramePr>
                <a:graphicFrameLocks noChangeAspect="1"/>
              </p:cNvGraphicFramePr>
              <p:nvPr userDrawn="1">
                <p:extLst>
                  <p:ext uri="{D42A27DB-BD31-4B8C-83A1-F6EECF244321}">
                    <p14:modId xmlns="" xmlns:p14="http://schemas.microsoft.com/office/powerpoint/2010/main" val="4035688387"/>
                  </p:ext>
                </p:extLst>
              </p:nvPr>
            </p:nvGraphicFramePr>
            <p:xfrm>
              <a:off x="-4649322" y="15859915"/>
              <a:ext cx="1828800" cy="1117600"/>
            </p:xfrm>
            <a:graphic>
              <a:graphicData uri="http://schemas.openxmlformats.org/presentationml/2006/ole">
                <p:oleObj spid="_x0000_s1454" name="Image" r:id="rId8" imgW="1828571" imgH="1117460" progId="">
                  <p:embed/>
                </p:oleObj>
              </a:graphicData>
            </a:graphic>
          </p:graphicFrame>
          <p:graphicFrame>
            <p:nvGraphicFramePr>
              <p:cNvPr id="39" name="Object 38"/>
              <p:cNvGraphicFramePr>
                <a:graphicFrameLocks noChangeAspect="1"/>
              </p:cNvGraphicFramePr>
              <p:nvPr userDrawn="1">
                <p:extLst>
                  <p:ext uri="{D42A27DB-BD31-4B8C-83A1-F6EECF244321}">
                    <p14:modId xmlns="" xmlns:p14="http://schemas.microsoft.com/office/powerpoint/2010/main" val="37521511"/>
                  </p:ext>
                </p:extLst>
              </p:nvPr>
            </p:nvGraphicFramePr>
            <p:xfrm>
              <a:off x="-2572617" y="15863608"/>
              <a:ext cx="1828800" cy="1117600"/>
            </p:xfrm>
            <a:graphic>
              <a:graphicData uri="http://schemas.openxmlformats.org/presentationml/2006/ole">
                <p:oleObj spid="_x0000_s1455" name="Image" r:id="rId9" imgW="1828571" imgH="1117460" progId="">
                  <p:embed/>
                </p:oleObj>
              </a:graphicData>
            </a:graphic>
          </p:graphicFrame>
          <p:sp>
            <p:nvSpPr>
              <p:cNvPr id="41" name="TextBox 40"/>
              <p:cNvSpPr txBox="1"/>
              <p:nvPr userDrawn="1"/>
            </p:nvSpPr>
            <p:spPr>
              <a:xfrm rot="16200000">
                <a:off x="-5311537" y="16369501"/>
                <a:ext cx="1117601" cy="165735"/>
              </a:xfrm>
              <a:prstGeom prst="rect">
                <a:avLst/>
              </a:prstGeom>
              <a:noFill/>
            </p:spPr>
            <p:txBody>
              <a:bodyPr wrap="square" lIns="91440" tIns="91440" rIns="91440" bIns="0" rtlCol="0">
                <a:spAutoFit/>
              </a:bodyPr>
              <a:lstStyle/>
              <a:p>
                <a:pPr algn="ctr"/>
                <a:r>
                  <a:rPr lang="en-US" sz="2000" dirty="0" smtClean="0">
                    <a:solidFill>
                      <a:srgbClr val="92D050"/>
                    </a:solidFill>
                  </a:rPr>
                  <a:t>Good</a:t>
                </a:r>
                <a:r>
                  <a:rPr lang="en-US" sz="2000" baseline="0" dirty="0" smtClean="0">
                    <a:solidFill>
                      <a:srgbClr val="92D050"/>
                    </a:solidFill>
                  </a:rPr>
                  <a:t> </a:t>
                </a:r>
                <a:r>
                  <a:rPr lang="en-US" sz="2000" baseline="0" dirty="0" smtClean="0">
                    <a:solidFill>
                      <a:schemeClr val="bg1"/>
                    </a:solidFill>
                  </a:rPr>
                  <a:t>printing quality</a:t>
                </a:r>
                <a:endParaRPr lang="en-US" sz="2000" dirty="0">
                  <a:solidFill>
                    <a:schemeClr val="bg1"/>
                  </a:solidFill>
                </a:endParaRPr>
              </a:p>
            </p:txBody>
          </p:sp>
          <p:sp>
            <p:nvSpPr>
              <p:cNvPr id="45" name="TextBox 44"/>
              <p:cNvSpPr txBox="1"/>
              <p:nvPr userDrawn="1"/>
            </p:nvSpPr>
            <p:spPr>
              <a:xfrm rot="16200000">
                <a:off x="-1171002" y="16379027"/>
                <a:ext cx="1117601" cy="165735"/>
              </a:xfrm>
              <a:prstGeom prst="rect">
                <a:avLst/>
              </a:prstGeom>
              <a:noFill/>
            </p:spPr>
            <p:txBody>
              <a:bodyPr wrap="square" lIns="91440" tIns="91440" rIns="91440" bIns="0" rtlCol="0">
                <a:spAutoFit/>
              </a:bodyPr>
              <a:lstStyle/>
              <a:p>
                <a:pPr algn="ctr"/>
                <a:r>
                  <a:rPr lang="en-US" sz="2000" dirty="0" smtClean="0">
                    <a:solidFill>
                      <a:srgbClr val="FF0000"/>
                    </a:solidFill>
                  </a:rPr>
                  <a:t>Bad </a:t>
                </a:r>
                <a:r>
                  <a:rPr lang="en-US" sz="2000" dirty="0" smtClean="0">
                    <a:solidFill>
                      <a:schemeClr val="bg1"/>
                    </a:solidFill>
                  </a:rPr>
                  <a:t>printing quality</a:t>
                </a:r>
                <a:endParaRPr lang="en-US" sz="2000" dirty="0">
                  <a:solidFill>
                    <a:schemeClr val="bg1"/>
                  </a:solidFill>
                </a:endParaRPr>
              </a:p>
            </p:txBody>
          </p:sp>
        </p:grpSp>
      </p:grpSp>
      <p:grpSp>
        <p:nvGrpSpPr>
          <p:cNvPr id="54" name="Group 53"/>
          <p:cNvGrpSpPr/>
          <p:nvPr userDrawn="1"/>
        </p:nvGrpSpPr>
        <p:grpSpPr>
          <a:xfrm>
            <a:off x="30676632" y="0"/>
            <a:ext cx="12284832" cy="42803763"/>
            <a:chOff x="44157839" y="-55065"/>
            <a:chExt cx="11062139" cy="38543561"/>
          </a:xfrm>
        </p:grpSpPr>
        <p:sp>
          <p:nvSpPr>
            <p:cNvPr id="55" name="Rectangle 54"/>
            <p:cNvSpPr/>
            <p:nvPr userDrawn="1"/>
          </p:nvSpPr>
          <p:spPr>
            <a:xfrm>
              <a:off x="44157839" y="-55065"/>
              <a:ext cx="11062139" cy="38543561"/>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57200" tIns="457200" rIns="457200" bIns="0" rtlCol="0" anchor="t" anchorCtr="0"/>
            <a:lstStyle/>
            <a:p>
              <a:pPr algn="ctr"/>
              <a:r>
                <a:rPr lang="en-US" sz="4800" b="1" spc="600" dirty="0" smtClean="0">
                  <a:solidFill>
                    <a:schemeClr val="bg1"/>
                  </a:solidFill>
                  <a:latin typeface="Trebuchet MS" pitchFamily="34" charset="0"/>
                </a:rPr>
                <a:t>QUICK START (cont.)</a:t>
              </a:r>
            </a:p>
            <a:p>
              <a:pPr algn="ctr"/>
              <a:endParaRPr lang="en-US" sz="4400" b="1" baseline="0" dirty="0" smtClean="0">
                <a:solidFill>
                  <a:schemeClr val="bg1"/>
                </a:solidFill>
                <a:latin typeface="Trebuchet MS" pitchFamily="34" charset="0"/>
              </a:endParaRPr>
            </a:p>
            <a:p>
              <a:pPr algn="ctr"/>
              <a:r>
                <a:rPr lang="en-US" sz="4000" b="1" baseline="0" dirty="0" smtClean="0">
                  <a:solidFill>
                    <a:srgbClr val="FFC000"/>
                  </a:solidFill>
                  <a:latin typeface="Trebuchet MS" pitchFamily="34" charset="0"/>
                </a:rPr>
                <a:t>How to change the template color theme</a:t>
              </a:r>
            </a:p>
            <a:p>
              <a:pPr marL="0" marR="0" lvl="2" indent="0" algn="l" defTabSz="114300" rtl="0" eaLnBrk="1" fontAlgn="auto" latinLnBrk="0" hangingPunct="1">
                <a:lnSpc>
                  <a:spcPct val="100000"/>
                </a:lnSpc>
                <a:spcBef>
                  <a:spcPts val="0"/>
                </a:spcBef>
                <a:spcAft>
                  <a:spcPts val="0"/>
                </a:spcAft>
                <a:buClrTx/>
                <a:buSzTx/>
                <a:buFontTx/>
                <a:buNone/>
                <a:tabLst/>
                <a:defRPr/>
              </a:pPr>
              <a:r>
                <a:rPr lang="en-US" sz="3200" b="0" baseline="0" dirty="0" smtClean="0">
                  <a:solidFill>
                    <a:schemeClr val="bg1">
                      <a:lumMod val="75000"/>
                    </a:schemeClr>
                  </a:solidFill>
                  <a:latin typeface="Trebuchet MS" pitchFamily="34" charset="0"/>
                </a:rPr>
                <a:t>You can easily change the color theme of your poster by going to the DESIGN menu, click on COLORS, and choose the color theme of your choice. You can </a:t>
              </a:r>
              <a:r>
                <a:rPr lang="en-US" sz="3200" b="0" spc="0" baseline="0" dirty="0" smtClean="0">
                  <a:solidFill>
                    <a:schemeClr val="bg1">
                      <a:lumMod val="75000"/>
                    </a:schemeClr>
                  </a:solidFill>
                  <a:latin typeface="Trebuchet MS" pitchFamily="34" charset="0"/>
                </a:rPr>
                <a:t>also create your own color theme.</a:t>
              </a:r>
            </a:p>
            <a:p>
              <a:pPr marL="0" marR="0" lvl="2" indent="0" algn="l" defTabSz="114300" rtl="0" eaLnBrk="1" fontAlgn="auto" latinLnBrk="0" hangingPunct="1">
                <a:lnSpc>
                  <a:spcPct val="100000"/>
                </a:lnSpc>
                <a:spcBef>
                  <a:spcPts val="0"/>
                </a:spcBef>
                <a:spcAft>
                  <a:spcPts val="0"/>
                </a:spcAft>
                <a:buClrTx/>
                <a:buSzTx/>
                <a:buFontTx/>
                <a:buNone/>
                <a:tabLst/>
                <a:defRPr/>
              </a:pPr>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r>
                <a:rPr lang="en-US" sz="3200" b="0" baseline="0" dirty="0" smtClean="0">
                  <a:solidFill>
                    <a:schemeClr val="bg1">
                      <a:lumMod val="75000"/>
                    </a:schemeClr>
                  </a:solidFill>
                  <a:latin typeface="Trebuchet MS" pitchFamily="34" charset="0"/>
                </a:rPr>
                <a:t>You can also manually change the color of your background by going to VIEW &gt; SLIDE MASTER.  After you finish working on the master be sure to go to VIEW &gt; NORMAL to continue working on your poster.</a:t>
              </a:r>
            </a:p>
            <a:p>
              <a:pPr marL="0" indent="0" algn="l" defTabSz="114300"/>
              <a:endParaRPr lang="en-US" sz="3200" b="0" baseline="0" dirty="0" smtClean="0">
                <a:solidFill>
                  <a:schemeClr val="bg1">
                    <a:lumMod val="75000"/>
                  </a:schemeClr>
                </a:solidFill>
                <a:latin typeface="Trebuchet MS" pitchFamily="34" charset="0"/>
              </a:endParaRPr>
            </a:p>
            <a:p>
              <a:pPr algn="ctr"/>
              <a:r>
                <a:rPr lang="en-US" sz="4000" b="1" baseline="0" dirty="0" smtClean="0">
                  <a:solidFill>
                    <a:srgbClr val="FFC000"/>
                  </a:solidFill>
                  <a:latin typeface="Trebuchet MS" pitchFamily="34" charset="0"/>
                </a:rPr>
                <a:t>How to add Text</a:t>
              </a:r>
            </a:p>
            <a:p>
              <a:pPr marL="3429000" lvl="2" indent="0" algn="l" defTabSz="114300"/>
              <a:r>
                <a:rPr lang="en-US" sz="3200" b="0" baseline="0" dirty="0" smtClean="0">
                  <a:solidFill>
                    <a:schemeClr val="bg1">
                      <a:lumMod val="75000"/>
                    </a:schemeClr>
                  </a:solidFill>
                  <a:latin typeface="Trebuchet MS" pitchFamily="34" charset="0"/>
                </a:rPr>
                <a:t>The template comes with a number of pre-formatted placeholders for headers and text blocks. You can add more blocks by copying and pasting the existing ones or by adding a text box from the HOME menu. </a:t>
              </a:r>
            </a:p>
            <a:p>
              <a:pPr marL="1518341" lvl="2" indent="0" algn="l" defTabSz="114300"/>
              <a:endParaRPr lang="en-US" sz="3200" b="0" baseline="0" dirty="0" smtClean="0">
                <a:solidFill>
                  <a:schemeClr val="bg1">
                    <a:lumMod val="75000"/>
                  </a:schemeClr>
                </a:solidFill>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lang="en-US" sz="3200" b="0" baseline="0" dirty="0" smtClean="0">
                  <a:solidFill>
                    <a:schemeClr val="bg1">
                      <a:lumMod val="75000"/>
                    </a:schemeClr>
                  </a:solidFill>
                  <a:latin typeface="Trebuchet MS" pitchFamily="34" charset="0"/>
                </a:rPr>
                <a:t> </a:t>
              </a:r>
              <a:r>
                <a:rPr kumimoji="0" lang="en-US" sz="4000" b="1" i="0" u="none" strike="noStrike" kern="1200" cap="none" spc="0" normalizeH="0" baseline="0" noProof="0" dirty="0" smtClean="0">
                  <a:ln>
                    <a:noFill/>
                  </a:ln>
                  <a:solidFill>
                    <a:srgbClr val="FFC000"/>
                  </a:solidFill>
                  <a:effectLst/>
                  <a:uLnTx/>
                  <a:uFillTx/>
                  <a:latin typeface="Trebuchet MS" pitchFamily="34" charset="0"/>
                </a:rPr>
                <a:t>Text size</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Adjust the size of your text based on how much content you have to present. </a:t>
              </a:r>
              <a:b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b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The default template text offers a good starting point. Follow the conference requirements.</a:t>
              </a:r>
              <a:endParaRPr lang="en-US" sz="3200" b="0" baseline="0" dirty="0" smtClean="0">
                <a:solidFill>
                  <a:schemeClr val="bg1">
                    <a:lumMod val="75000"/>
                  </a:schemeClr>
                </a:solidFill>
                <a:latin typeface="Trebuchet MS" pitchFamily="34" charset="0"/>
              </a:endParaRPr>
            </a:p>
            <a:p>
              <a:pPr marL="1518341" lvl="2" indent="0" algn="l" defTabSz="114300"/>
              <a:endParaRPr lang="en-US" sz="3200" b="0" baseline="0" dirty="0" smtClean="0">
                <a:solidFill>
                  <a:schemeClr val="bg1">
                    <a:lumMod val="75000"/>
                  </a:schemeClr>
                </a:solidFill>
                <a:latin typeface="Trebuchet MS" pitchFamily="34" charset="0"/>
              </a:endParaRPr>
            </a:p>
            <a:p>
              <a:pPr algn="ctr"/>
              <a:r>
                <a:rPr lang="en-US" sz="4000" b="1" baseline="0" dirty="0" smtClean="0">
                  <a:solidFill>
                    <a:srgbClr val="FFC000"/>
                  </a:solidFill>
                  <a:latin typeface="Trebuchet MS" pitchFamily="34" charset="0"/>
                </a:rPr>
                <a:t>How to add Tables</a:t>
              </a:r>
            </a:p>
            <a:p>
              <a:pPr marL="2000250" lvl="1" indent="0" algn="l" defTabSz="114300"/>
              <a:r>
                <a:rPr lang="en-US" sz="3200" b="0" baseline="0" dirty="0" smtClean="0">
                  <a:solidFill>
                    <a:schemeClr val="bg1">
                      <a:lumMod val="75000"/>
                    </a:schemeClr>
                  </a:solidFill>
                  <a:latin typeface="Trebuchet MS" pitchFamily="34" charset="0"/>
                </a:rPr>
                <a:t>To add a table from scratch go to the INSERT menu and click on TABLE. A drop-down box will help you select rows and columns. </a:t>
              </a:r>
            </a:p>
            <a:p>
              <a:pPr marL="0" lvl="0" indent="0" algn="l" defTabSz="114300"/>
              <a:r>
                <a:rPr lang="en-US" sz="3200" b="0" baseline="0" dirty="0" smtClean="0">
                  <a:solidFill>
                    <a:schemeClr val="bg1">
                      <a:lumMod val="75000"/>
                    </a:schemeClr>
                  </a:solidFill>
                  <a:latin typeface="Trebuchet MS" pitchFamily="34" charset="0"/>
                </a:rPr>
                <a:t>You can also copy and a paste a table from Word or another PowerPoint document. A pasted table may need to be re-formatted by RIGHT-CLICK &gt; FORMAT SHAPE, TEXT BOX, Margins.</a:t>
              </a:r>
            </a:p>
            <a:p>
              <a:pPr marL="0" lvl="0" indent="0" algn="l" defTabSz="114300"/>
              <a:endParaRPr lang="en-US" sz="3200" b="0" baseline="0" dirty="0" smtClean="0">
                <a:solidFill>
                  <a:schemeClr val="bg1">
                    <a:lumMod val="75000"/>
                  </a:schemeClr>
                </a:solidFill>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FFC000"/>
                  </a:solidFill>
                  <a:effectLst/>
                  <a:uLnTx/>
                  <a:uFillTx/>
                  <a:latin typeface="Trebuchet MS" pitchFamily="34" charset="0"/>
                </a:rPr>
                <a:t>Graphs / Charts</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You can simply copy and paste charts and graphs from Excel or Word. Some reformatting may be required depending on how the original document has been created.</a:t>
              </a:r>
            </a:p>
            <a:p>
              <a:pPr marL="0" marR="0" lvl="0" indent="0" algn="l" defTabSz="11430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FFC000"/>
                  </a:solidFill>
                  <a:effectLst/>
                  <a:uLnTx/>
                  <a:uFillTx/>
                  <a:latin typeface="Trebuchet MS" pitchFamily="34" charset="0"/>
                </a:rPr>
                <a:t>How to change the column configuration</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RIGHT-CLICK on the poster background and select LAYOUT to see the column options available for this template. The poster columns can also be customized on the Master. VIEW &gt; MASTER.</a:t>
              </a:r>
            </a:p>
            <a:p>
              <a:pPr marL="0" marR="0" lvl="0" indent="0" algn="ctr" defTabSz="1518341" rtl="0" eaLnBrk="1" fontAlgn="auto" latinLnBrk="0" hangingPunct="1">
                <a:lnSpc>
                  <a:spcPct val="100000"/>
                </a:lnSpc>
                <a:spcBef>
                  <a:spcPts val="0"/>
                </a:spcBef>
                <a:spcAft>
                  <a:spcPts val="0"/>
                </a:spcAft>
                <a:buClrTx/>
                <a:buSzTx/>
                <a:buFontTx/>
                <a:buNone/>
                <a:tabLst/>
                <a:defRPr/>
              </a:pPr>
              <a:endParaRPr kumimoji="0" lang="en-US" sz="4000" b="1" i="0" u="none" strike="noStrike" kern="1200" cap="none" spc="0" normalizeH="0" baseline="0" noProof="0" dirty="0" smtClean="0">
                <a:ln>
                  <a:noFill/>
                </a:ln>
                <a:solidFill>
                  <a:srgbClr val="FFC000"/>
                </a:solidFill>
                <a:effectLst/>
                <a:uLnTx/>
                <a:uFillTx/>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FFC000"/>
                  </a:solidFill>
                  <a:effectLst/>
                  <a:uLnTx/>
                  <a:uFillTx/>
                  <a:latin typeface="Trebuchet MS" pitchFamily="34" charset="0"/>
                </a:rPr>
                <a:t>How to remove the info bars</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If you are working in PowerPoint for Windows and have finished your poster, save as PDF and the bars will not be included. You can also delete them by going to VIEW &gt; MASTER. On the Mac adjust the Page-Setup to match the Page-Setup in PowerPoint before you create a PDF. You can also delete them from the Slide Master.</a:t>
              </a:r>
            </a:p>
            <a:p>
              <a:pPr marL="0" marR="0" lvl="0" indent="0" algn="l" defTabSz="11430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FFC000"/>
                  </a:solidFill>
                  <a:effectLst/>
                  <a:uLnTx/>
                  <a:uFillTx/>
                  <a:latin typeface="Trebuchet MS" pitchFamily="34" charset="0"/>
                </a:rPr>
                <a:t>Save your work</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Save your template as a PowerPoint document. For printing, save as PowerPoint of “Print-quality” PDF.</a:t>
              </a:r>
            </a:p>
            <a:p>
              <a:pPr marL="0" marR="0" lvl="0" indent="0" algn="l" defTabSz="114300" rtl="0" eaLnBrk="1" fontAlgn="auto" latinLnBrk="0" hangingPunct="1">
                <a:lnSpc>
                  <a:spcPct val="100000"/>
                </a:lnSpc>
                <a:spcBef>
                  <a:spcPts val="0"/>
                </a:spcBef>
                <a:spcAft>
                  <a:spcPts val="0"/>
                </a:spcAft>
                <a:buClrTx/>
                <a:buSzTx/>
                <a:buFontTx/>
                <a:buNone/>
                <a:tabLst/>
                <a:defRPr/>
              </a:pPr>
              <a:endParaRPr lang="en-US" sz="3200" b="0" baseline="0" dirty="0" smtClean="0">
                <a:solidFill>
                  <a:schemeClr val="bg1">
                    <a:lumMod val="75000"/>
                  </a:schemeClr>
                </a:solidFill>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FFC000"/>
                  </a:solidFill>
                  <a:effectLst/>
                  <a:uLnTx/>
                  <a:uFillTx/>
                  <a:latin typeface="Trebuchet MS" pitchFamily="34" charset="0"/>
                </a:rPr>
                <a:t>Print your poster</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When you are ready to have your poster printed go online to PosterPresentations.com and click on the “Order Your Poster” button. Choose the poster type the best suits your needs and submit your order. If you submit a PowerPoint document you will be receiving a PDF proof for your approval prior to printing. If your order is placed and paid for before noon, Pacific, Monday through Friday, your order will ship out that same day. Next day, Second day, Third day, and Free Ground services are offered. Go to PosterPresentations.com for more information.</a:t>
              </a:r>
            </a:p>
            <a:p>
              <a:pPr marL="0" marR="0" lvl="0" indent="0" algn="l" defTabSz="11430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dirty="0" smtClean="0">
                <a:ln>
                  <a:noFill/>
                </a:ln>
                <a:solidFill>
                  <a:prstClr val="white">
                    <a:lumMod val="75000"/>
                  </a:prstClr>
                </a:solidFill>
                <a:effectLst/>
                <a:uLnTx/>
                <a:uFillTx/>
                <a:latin typeface="Trebuchet MS" pitchFamily="34" charset="0"/>
              </a:endParaRPr>
            </a:p>
          </p:txBody>
        </p:sp>
        <p:graphicFrame>
          <p:nvGraphicFramePr>
            <p:cNvPr id="56" name="Object 55"/>
            <p:cNvGraphicFramePr>
              <a:graphicFrameLocks noChangeAspect="1"/>
            </p:cNvGraphicFramePr>
            <p:nvPr userDrawn="1">
              <p:extLst>
                <p:ext uri="{D42A27DB-BD31-4B8C-83A1-F6EECF244321}">
                  <p14:modId xmlns="" xmlns:p14="http://schemas.microsoft.com/office/powerpoint/2010/main" val="4191269152"/>
                </p:ext>
              </p:extLst>
            </p:nvPr>
          </p:nvGraphicFramePr>
          <p:xfrm>
            <a:off x="46102925" y="4068480"/>
            <a:ext cx="6955629" cy="2569718"/>
          </p:xfrm>
          <a:graphic>
            <a:graphicData uri="http://schemas.openxmlformats.org/presentationml/2006/ole">
              <p:oleObj spid="_x0000_s1456" name="Image" r:id="rId10" imgW="4571429" imgH="1688889" progId="">
                <p:embed/>
              </p:oleObj>
            </a:graphicData>
          </a:graphic>
        </p:graphicFrame>
        <p:pic>
          <p:nvPicPr>
            <p:cNvPr id="57" name="Picture 56"/>
            <p:cNvPicPr>
              <a:picLocks noChangeAspect="1"/>
            </p:cNvPicPr>
            <p:nvPr userDrawn="1"/>
          </p:nvPicPr>
          <p:blipFill>
            <a:blip r:embed="rId11"/>
            <a:stretch>
              <a:fillRect/>
            </a:stretch>
          </p:blipFill>
          <p:spPr>
            <a:xfrm>
              <a:off x="44487207" y="9829102"/>
              <a:ext cx="2969584" cy="1370577"/>
            </a:xfrm>
            <a:prstGeom prst="rect">
              <a:avLst/>
            </a:prstGeom>
            <a:ln>
              <a:noFill/>
            </a:ln>
          </p:spPr>
        </p:pic>
        <p:graphicFrame>
          <p:nvGraphicFramePr>
            <p:cNvPr id="58" name="Object 57"/>
            <p:cNvGraphicFramePr>
              <a:graphicFrameLocks noChangeAspect="1"/>
            </p:cNvGraphicFramePr>
            <p:nvPr userDrawn="1">
              <p:extLst>
                <p:ext uri="{D42A27DB-BD31-4B8C-83A1-F6EECF244321}">
                  <p14:modId xmlns="" xmlns:p14="http://schemas.microsoft.com/office/powerpoint/2010/main" val="3673021171"/>
                </p:ext>
              </p:extLst>
            </p:nvPr>
          </p:nvGraphicFramePr>
          <p:xfrm>
            <a:off x="44620659" y="15799252"/>
            <a:ext cx="1482266" cy="992162"/>
          </p:xfrm>
          <a:graphic>
            <a:graphicData uri="http://schemas.openxmlformats.org/presentationml/2006/ole">
              <p:oleObj spid="_x0000_s1457" name="Image" r:id="rId12" imgW="1574603" imgH="1053968" progId="">
                <p:embed/>
              </p:oleObj>
            </a:graphicData>
          </a:graphic>
        </p:graphicFrame>
        <p:grpSp>
          <p:nvGrpSpPr>
            <p:cNvPr id="59" name="Group 58"/>
            <p:cNvGrpSpPr/>
            <p:nvPr userDrawn="1"/>
          </p:nvGrpSpPr>
          <p:grpSpPr>
            <a:xfrm>
              <a:off x="44487207" y="35164894"/>
              <a:ext cx="10354213" cy="1265612"/>
              <a:chOff x="44200453" y="33317650"/>
              <a:chExt cx="9771399" cy="1090622"/>
            </a:xfrm>
          </p:grpSpPr>
          <p:sp>
            <p:nvSpPr>
              <p:cNvPr id="61" name="Rounded Rectangle 60"/>
              <p:cNvSpPr/>
              <p:nvPr userDrawn="1"/>
            </p:nvSpPr>
            <p:spPr>
              <a:xfrm>
                <a:off x="44200453" y="33317650"/>
                <a:ext cx="9771398" cy="109062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2" name="Picture 7" descr="http://t2.gstatic.com/images?q=tbn:ANd9GcR4APHC6TT9w54M2zn_pvCiBxUNcspYPoVxirLRphBoJabfSvu7zw">
                <a:hlinkClick r:id="rId13"/>
              </p:cNvPr>
              <p:cNvPicPr>
                <a:picLocks noChangeAspect="1" noChangeArrowheads="1"/>
              </p:cNvPicPr>
              <p:nvPr userDrawn="1"/>
            </p:nvPicPr>
            <p:blipFill>
              <a:blip r:embed="rId14" cstate="print"/>
              <a:srcRect/>
              <a:stretch>
                <a:fillRect/>
              </a:stretch>
            </p:blipFill>
            <p:spPr bwMode="auto">
              <a:xfrm>
                <a:off x="44326393" y="33415984"/>
                <a:ext cx="914401" cy="914399"/>
              </a:xfrm>
              <a:prstGeom prst="rect">
                <a:avLst/>
              </a:prstGeom>
              <a:noFill/>
              <a:ln>
                <a:noFill/>
              </a:ln>
            </p:spPr>
          </p:pic>
          <p:sp>
            <p:nvSpPr>
              <p:cNvPr id="63" name="TextBox 62"/>
              <p:cNvSpPr txBox="1"/>
              <p:nvPr userDrawn="1"/>
            </p:nvSpPr>
            <p:spPr>
              <a:xfrm>
                <a:off x="45300663" y="33507571"/>
                <a:ext cx="8671189" cy="716099"/>
              </a:xfrm>
              <a:prstGeom prst="rect">
                <a:avLst/>
              </a:prstGeom>
              <a:noFill/>
              <a:ln>
                <a:noFill/>
              </a:ln>
            </p:spPr>
            <p:txBody>
              <a:bodyPr wrap="square" rtlCol="0">
                <a:spAutoFit/>
              </a:bodyPr>
              <a:lstStyle/>
              <a:p>
                <a:r>
                  <a:rPr lang="en-US" sz="2400" dirty="0" smtClean="0">
                    <a:solidFill>
                      <a:schemeClr val="tx2"/>
                    </a:solidFill>
                    <a:latin typeface="Trebuchet MS" pitchFamily="34" charset="0"/>
                  </a:rPr>
                  <a:t>Student</a:t>
                </a:r>
                <a:r>
                  <a:rPr lang="en-US" sz="2400" baseline="0" dirty="0" smtClean="0">
                    <a:solidFill>
                      <a:schemeClr val="tx2"/>
                    </a:solidFill>
                    <a:latin typeface="Trebuchet MS" pitchFamily="34" charset="0"/>
                  </a:rPr>
                  <a:t> discounts are available on our </a:t>
                </a:r>
                <a:r>
                  <a:rPr lang="en-US" sz="2400" baseline="0" dirty="0" err="1" smtClean="0">
                    <a:solidFill>
                      <a:schemeClr val="tx2"/>
                    </a:solidFill>
                    <a:latin typeface="Trebuchet MS" pitchFamily="34" charset="0"/>
                  </a:rPr>
                  <a:t>Facebook</a:t>
                </a:r>
                <a:r>
                  <a:rPr lang="en-US" sz="2400" baseline="0" dirty="0" smtClean="0">
                    <a:solidFill>
                      <a:schemeClr val="tx2"/>
                    </a:solidFill>
                    <a:latin typeface="Trebuchet MS" pitchFamily="34" charset="0"/>
                  </a:rPr>
                  <a:t> page.</a:t>
                </a:r>
                <a:br>
                  <a:rPr lang="en-US" sz="2400" baseline="0" dirty="0" smtClean="0">
                    <a:solidFill>
                      <a:schemeClr val="tx2"/>
                    </a:solidFill>
                    <a:latin typeface="Trebuchet MS" pitchFamily="34" charset="0"/>
                  </a:rPr>
                </a:br>
                <a:r>
                  <a:rPr lang="en-US" sz="2400" baseline="0" dirty="0" smtClean="0">
                    <a:solidFill>
                      <a:schemeClr val="tx2"/>
                    </a:solidFill>
                    <a:latin typeface="Trebuchet MS" pitchFamily="34" charset="0"/>
                  </a:rPr>
                  <a:t>Go to </a:t>
                </a:r>
                <a:r>
                  <a:rPr lang="en-US" sz="2400" u="sng" baseline="0" dirty="0" smtClean="0">
                    <a:solidFill>
                      <a:schemeClr val="tx2"/>
                    </a:solidFill>
                    <a:latin typeface="Trebuchet MS" pitchFamily="34" charset="0"/>
                  </a:rPr>
                  <a:t>PosterPresentations.com</a:t>
                </a:r>
                <a:r>
                  <a:rPr lang="en-US" sz="2400" baseline="0" dirty="0" smtClean="0">
                    <a:solidFill>
                      <a:schemeClr val="tx2"/>
                    </a:solidFill>
                    <a:latin typeface="Trebuchet MS" pitchFamily="34" charset="0"/>
                  </a:rPr>
                  <a:t> and click on the FB icon. </a:t>
                </a:r>
                <a:endParaRPr lang="en-US" sz="2400" dirty="0">
                  <a:solidFill>
                    <a:schemeClr val="tx2"/>
                  </a:solidFill>
                  <a:latin typeface="Trebuchet MS" pitchFamily="34" charset="0"/>
                </a:endParaRPr>
              </a:p>
            </p:txBody>
          </p:sp>
        </p:grpSp>
        <p:sp>
          <p:nvSpPr>
            <p:cNvPr id="60" name="TextBox 59"/>
            <p:cNvSpPr txBox="1"/>
            <p:nvPr userDrawn="1"/>
          </p:nvSpPr>
          <p:spPr>
            <a:xfrm>
              <a:off x="44262808" y="36920119"/>
              <a:ext cx="6870215" cy="1399638"/>
            </a:xfrm>
            <a:prstGeom prst="rect">
              <a:avLst/>
            </a:prstGeom>
            <a:noFill/>
          </p:spPr>
          <p:txBody>
            <a:bodyPr wrap="square" lIns="65304" tIns="32651" rIns="65304" bIns="32651" rtlCol="0">
              <a:spAutoFit/>
            </a:bodyPr>
            <a:lstStyle/>
            <a:p>
              <a:pPr>
                <a:lnSpc>
                  <a:spcPts val="2600"/>
                </a:lnSpc>
              </a:pPr>
              <a:r>
                <a:rPr lang="en-US" sz="2800" dirty="0" smtClean="0">
                  <a:solidFill>
                    <a:schemeClr val="bg1"/>
                  </a:solidFill>
                </a:rPr>
                <a:t>© 2013</a:t>
              </a:r>
              <a:r>
                <a:rPr lang="en-US" sz="2800" baseline="0" dirty="0" smtClean="0">
                  <a:solidFill>
                    <a:schemeClr val="bg1"/>
                  </a:solidFill>
                </a:rPr>
                <a:t> </a:t>
              </a:r>
              <a:r>
                <a:rPr lang="en-US" sz="2800" dirty="0" smtClean="0">
                  <a:solidFill>
                    <a:schemeClr val="bg1"/>
                  </a:solidFill>
                </a:rPr>
                <a:t>PosterPresentations.com</a:t>
              </a:r>
              <a:br>
                <a:rPr lang="en-US" sz="2800" dirty="0" smtClean="0">
                  <a:solidFill>
                    <a:schemeClr val="bg1"/>
                  </a:solidFill>
                </a:rPr>
              </a:br>
              <a:r>
                <a:rPr lang="en-US" sz="2800" dirty="0" smtClean="0">
                  <a:solidFill>
                    <a:schemeClr val="bg1"/>
                  </a:solidFill>
                </a:rPr>
                <a:t>    </a:t>
              </a:r>
              <a:r>
                <a:rPr lang="en-US" sz="2400" dirty="0" smtClean="0">
                  <a:solidFill>
                    <a:schemeClr val="bg1"/>
                  </a:solidFill>
                </a:rPr>
                <a:t>2117 Fourth Street ,</a:t>
              </a:r>
              <a:r>
                <a:rPr lang="en-US" sz="2400" baseline="0" dirty="0" smtClean="0">
                  <a:solidFill>
                    <a:schemeClr val="bg1"/>
                  </a:solidFill>
                </a:rPr>
                <a:t> Unit C        </a:t>
              </a:r>
            </a:p>
            <a:p>
              <a:pPr>
                <a:lnSpc>
                  <a:spcPts val="2600"/>
                </a:lnSpc>
              </a:pPr>
              <a:r>
                <a:rPr lang="en-US" sz="2400" baseline="0" dirty="0" smtClean="0">
                  <a:solidFill>
                    <a:schemeClr val="bg1"/>
                  </a:solidFill>
                </a:rPr>
                <a:t>     Berkeley CA </a:t>
              </a:r>
              <a:r>
                <a:rPr lang="en-US" sz="2000" baseline="0" dirty="0" smtClean="0">
                  <a:solidFill>
                    <a:schemeClr val="bg1"/>
                  </a:solidFill>
                </a:rPr>
                <a:t>94710</a:t>
              </a:r>
              <a:r>
                <a:rPr lang="en-US" sz="2400" baseline="0" dirty="0" smtClean="0">
                  <a:solidFill>
                    <a:schemeClr val="bg1"/>
                  </a:solidFill>
                </a:rPr>
                <a:t/>
              </a:r>
              <a:br>
                <a:rPr lang="en-US" sz="2400" baseline="0" dirty="0" smtClean="0">
                  <a:solidFill>
                    <a:schemeClr val="bg1"/>
                  </a:solidFill>
                </a:rPr>
              </a:br>
              <a:r>
                <a:rPr lang="en-US" sz="2400" baseline="0" dirty="0" smtClean="0">
                  <a:solidFill>
                    <a:schemeClr val="bg1"/>
                  </a:solidFill>
                </a:rPr>
                <a:t>    </a:t>
              </a:r>
              <a:r>
                <a:rPr lang="en-US" sz="2400" b="1" baseline="0" dirty="0" smtClean="0">
                  <a:solidFill>
                    <a:srgbClr val="FFFF00"/>
                  </a:solidFill>
                </a:rPr>
                <a:t>posterpresenter@gmail.com</a:t>
              </a:r>
              <a:endParaRPr lang="en-US" sz="2800" b="1" dirty="0">
                <a:solidFill>
                  <a:srgbClr val="FFFF00"/>
                </a:solidFill>
              </a:endParaRPr>
            </a:p>
          </p:txBody>
        </p:sp>
      </p:grpSp>
    </p:spTree>
  </p:cSld>
  <p:clrMap bg1="lt1" tx1="dk1" bg2="lt2" tx2="dk2" accent1="accent1" accent2="accent2" accent3="accent3" accent4="accent4" accent5="accent5" accent6="accent6" hlink="hlink" folHlink="folHlink"/>
  <p:sldLayoutIdLst>
    <p:sldLayoutId id="2147483659" r:id="rId1"/>
  </p:sldLayoutIdLst>
  <p:timing>
    <p:tnLst>
      <p:par>
        <p:cTn id="1" dur="indefinite" restart="never" nodeType="tmRoot"/>
      </p:par>
    </p:tnLst>
  </p:timing>
  <p:txStyles>
    <p:titleStyle>
      <a:lvl1pPr algn="ctr" defTabSz="4298410" rtl="0" eaLnBrk="1" latinLnBrk="0" hangingPunct="1">
        <a:spcBef>
          <a:spcPct val="0"/>
        </a:spcBef>
        <a:buNone/>
        <a:defRPr sz="8500" kern="1200">
          <a:solidFill>
            <a:schemeClr val="bg1"/>
          </a:solidFill>
          <a:latin typeface="Trebuchet MS" pitchFamily="34" charset="0"/>
          <a:ea typeface="+mj-ea"/>
          <a:cs typeface="+mj-cs"/>
        </a:defRPr>
      </a:lvl1pPr>
    </p:titleStyle>
    <p:bodyStyle>
      <a:lvl1pPr marL="1611903" indent="-1611903" algn="l" defTabSz="4298410" rtl="0" eaLnBrk="1" latinLnBrk="0" hangingPunct="1">
        <a:spcBef>
          <a:spcPct val="20000"/>
        </a:spcBef>
        <a:buFont typeface="Arial" pitchFamily="34" charset="0"/>
        <a:buChar char="•"/>
        <a:defRPr sz="15100" kern="1200">
          <a:solidFill>
            <a:schemeClr val="tx1"/>
          </a:solidFill>
          <a:latin typeface="+mn-lt"/>
          <a:ea typeface="+mn-ea"/>
          <a:cs typeface="+mn-cs"/>
        </a:defRPr>
      </a:lvl1pPr>
      <a:lvl2pPr marL="3492457" indent="-1343252" algn="l" defTabSz="4298410" rtl="0" eaLnBrk="1" latinLnBrk="0" hangingPunct="1">
        <a:spcBef>
          <a:spcPct val="20000"/>
        </a:spcBef>
        <a:buFont typeface="Arial" pitchFamily="34" charset="0"/>
        <a:buChar char="–"/>
        <a:defRPr sz="13300" kern="1200">
          <a:solidFill>
            <a:schemeClr val="tx1"/>
          </a:solidFill>
          <a:latin typeface="+mn-lt"/>
          <a:ea typeface="+mn-ea"/>
          <a:cs typeface="+mn-cs"/>
        </a:defRPr>
      </a:lvl2pPr>
      <a:lvl3pPr marL="5373012" indent="-1074603" algn="l" defTabSz="4298410" rtl="0" eaLnBrk="1" latinLnBrk="0" hangingPunct="1">
        <a:spcBef>
          <a:spcPct val="20000"/>
        </a:spcBef>
        <a:buFont typeface="Arial" pitchFamily="34" charset="0"/>
        <a:buChar char="•"/>
        <a:defRPr sz="11300" kern="1200">
          <a:solidFill>
            <a:schemeClr val="tx1"/>
          </a:solidFill>
          <a:latin typeface="+mn-lt"/>
          <a:ea typeface="+mn-ea"/>
          <a:cs typeface="+mn-cs"/>
        </a:defRPr>
      </a:lvl3pPr>
      <a:lvl4pPr marL="7522217"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4pPr>
      <a:lvl5pPr marL="9671420"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5pPr>
      <a:lvl6pPr marL="11820625"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6pPr>
      <a:lvl7pPr marL="13969828"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7pPr>
      <a:lvl8pPr marL="16119034"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8pPr>
      <a:lvl9pPr marL="18268238"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9pPr>
    </p:bodyStyle>
    <p:otherStyle>
      <a:defPPr>
        <a:defRPr lang="en-US"/>
      </a:defPPr>
      <a:lvl1pPr marL="0" algn="l" defTabSz="4298410" rtl="0" eaLnBrk="1" latinLnBrk="0" hangingPunct="1">
        <a:defRPr sz="8500" kern="1200">
          <a:solidFill>
            <a:schemeClr val="tx1"/>
          </a:solidFill>
          <a:latin typeface="+mn-lt"/>
          <a:ea typeface="+mn-ea"/>
          <a:cs typeface="+mn-cs"/>
        </a:defRPr>
      </a:lvl1pPr>
      <a:lvl2pPr marL="2149205" algn="l" defTabSz="4298410" rtl="0" eaLnBrk="1" latinLnBrk="0" hangingPunct="1">
        <a:defRPr sz="8500" kern="1200">
          <a:solidFill>
            <a:schemeClr val="tx1"/>
          </a:solidFill>
          <a:latin typeface="+mn-lt"/>
          <a:ea typeface="+mn-ea"/>
          <a:cs typeface="+mn-cs"/>
        </a:defRPr>
      </a:lvl2pPr>
      <a:lvl3pPr marL="4298410" algn="l" defTabSz="4298410" rtl="0" eaLnBrk="1" latinLnBrk="0" hangingPunct="1">
        <a:defRPr sz="8500" kern="1200">
          <a:solidFill>
            <a:schemeClr val="tx1"/>
          </a:solidFill>
          <a:latin typeface="+mn-lt"/>
          <a:ea typeface="+mn-ea"/>
          <a:cs typeface="+mn-cs"/>
        </a:defRPr>
      </a:lvl3pPr>
      <a:lvl4pPr marL="6447613" algn="l" defTabSz="4298410" rtl="0" eaLnBrk="1" latinLnBrk="0" hangingPunct="1">
        <a:defRPr sz="8500" kern="1200">
          <a:solidFill>
            <a:schemeClr val="tx1"/>
          </a:solidFill>
          <a:latin typeface="+mn-lt"/>
          <a:ea typeface="+mn-ea"/>
          <a:cs typeface="+mn-cs"/>
        </a:defRPr>
      </a:lvl4pPr>
      <a:lvl5pPr marL="8596817" algn="l" defTabSz="4298410" rtl="0" eaLnBrk="1" latinLnBrk="0" hangingPunct="1">
        <a:defRPr sz="8500" kern="1200">
          <a:solidFill>
            <a:schemeClr val="tx1"/>
          </a:solidFill>
          <a:latin typeface="+mn-lt"/>
          <a:ea typeface="+mn-ea"/>
          <a:cs typeface="+mn-cs"/>
        </a:defRPr>
      </a:lvl5pPr>
      <a:lvl6pPr marL="10746023" algn="l" defTabSz="4298410" rtl="0" eaLnBrk="1" latinLnBrk="0" hangingPunct="1">
        <a:defRPr sz="8500" kern="1200">
          <a:solidFill>
            <a:schemeClr val="tx1"/>
          </a:solidFill>
          <a:latin typeface="+mn-lt"/>
          <a:ea typeface="+mn-ea"/>
          <a:cs typeface="+mn-cs"/>
        </a:defRPr>
      </a:lvl6pPr>
      <a:lvl7pPr marL="12895229" algn="l" defTabSz="4298410" rtl="0" eaLnBrk="1" latinLnBrk="0" hangingPunct="1">
        <a:defRPr sz="8500" kern="1200">
          <a:solidFill>
            <a:schemeClr val="tx1"/>
          </a:solidFill>
          <a:latin typeface="+mn-lt"/>
          <a:ea typeface="+mn-ea"/>
          <a:cs typeface="+mn-cs"/>
        </a:defRPr>
      </a:lvl7pPr>
      <a:lvl8pPr marL="15044432" algn="l" defTabSz="4298410" rtl="0" eaLnBrk="1" latinLnBrk="0" hangingPunct="1">
        <a:defRPr sz="8500" kern="1200">
          <a:solidFill>
            <a:schemeClr val="tx1"/>
          </a:solidFill>
          <a:latin typeface="+mn-lt"/>
          <a:ea typeface="+mn-ea"/>
          <a:cs typeface="+mn-cs"/>
        </a:defRPr>
      </a:lvl8pPr>
      <a:lvl9pPr marL="17193637" algn="l" defTabSz="4298410" rtl="0" eaLnBrk="1" latinLnBrk="0" hangingPunct="1">
        <a:defRPr sz="85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0">
              <a:schemeClr val="accent5">
                <a:lumMod val="50000"/>
              </a:schemeClr>
            </a:gs>
            <a:gs pos="50000">
              <a:schemeClr val="accent5">
                <a:lumMod val="60000"/>
                <a:lumOff val="40000"/>
              </a:schemeClr>
            </a:gs>
            <a:gs pos="100000">
              <a:schemeClr val="accent5">
                <a:lumMod val="20000"/>
                <a:lumOff val="80000"/>
              </a:schemeClr>
            </a:gs>
          </a:gsLst>
          <a:lin ang="16200000" scaled="1"/>
          <a:tileRect/>
        </a:gradFill>
        <a:effectLst/>
      </p:bgPr>
    </p:bg>
    <p:spTree>
      <p:nvGrpSpPr>
        <p:cNvPr id="1" name=""/>
        <p:cNvGrpSpPr/>
        <p:nvPr/>
      </p:nvGrpSpPr>
      <p:grpSpPr>
        <a:xfrm>
          <a:off x="0" y="0"/>
          <a:ext cx="0" cy="0"/>
          <a:chOff x="0" y="0"/>
          <a:chExt cx="0" cy="0"/>
        </a:xfrm>
      </p:grpSpPr>
      <p:sp>
        <p:nvSpPr>
          <p:cNvPr id="7" name="Rectangle 36"/>
          <p:cNvSpPr>
            <a:spLocks noChangeArrowheads="1"/>
          </p:cNvSpPr>
          <p:nvPr/>
        </p:nvSpPr>
        <p:spPr bwMode="auto">
          <a:xfrm>
            <a:off x="0" y="0"/>
            <a:ext cx="30275213" cy="5166360"/>
          </a:xfrm>
          <a:prstGeom prst="rect">
            <a:avLst/>
          </a:prstGeom>
          <a:solidFill>
            <a:schemeClr val="accent5">
              <a:lumMod val="75000"/>
            </a:schemeClr>
          </a:solidFill>
          <a:ln w="9525">
            <a:solidFill>
              <a:schemeClr val="tx1"/>
            </a:solidFill>
            <a:miter lim="800000"/>
            <a:headEnd/>
            <a:tailEnd/>
          </a:ln>
          <a:effectLst/>
        </p:spPr>
        <p:txBody>
          <a:bodyPr wrap="none" lIns="89551" tIns="44774" rIns="89551" bIns="44774" anchor="ctr"/>
          <a:lstStyle/>
          <a:p>
            <a:pPr>
              <a:defRPr/>
            </a:pPr>
            <a:endParaRPr lang="en-US" dirty="0"/>
          </a:p>
        </p:txBody>
      </p:sp>
      <p:sp>
        <p:nvSpPr>
          <p:cNvPr id="8" name="Rectangle 33"/>
          <p:cNvSpPr>
            <a:spLocks noChangeArrowheads="1"/>
          </p:cNvSpPr>
          <p:nvPr/>
        </p:nvSpPr>
        <p:spPr bwMode="auto">
          <a:xfrm>
            <a:off x="630735" y="6002905"/>
            <a:ext cx="29010460" cy="35802745"/>
          </a:xfrm>
          <a:prstGeom prst="roundRect">
            <a:avLst>
              <a:gd name="adj" fmla="val 2277"/>
            </a:avLst>
          </a:prstGeom>
          <a:gradFill flip="none" rotWithShape="1">
            <a:gsLst>
              <a:gs pos="0">
                <a:srgbClr val="CDD2DE"/>
              </a:gs>
              <a:gs pos="0">
                <a:srgbClr val="CDD2DE"/>
              </a:gs>
              <a:gs pos="100000">
                <a:srgbClr val="F3F5FA"/>
              </a:gs>
            </a:gsLst>
            <a:lin ang="16200000" scaled="1"/>
            <a:tileRect/>
          </a:gradFill>
          <a:ln w="9525">
            <a:solidFill>
              <a:schemeClr val="tx2"/>
            </a:solidFill>
            <a:miter lim="800000"/>
            <a:headEnd/>
            <a:tailEnd/>
          </a:ln>
          <a:effectLst/>
        </p:spPr>
        <p:txBody>
          <a:bodyPr wrap="none" lIns="89551" tIns="44774" rIns="89551" bIns="44774" anchor="ctr"/>
          <a:lstStyle/>
          <a:p>
            <a:pPr>
              <a:defRPr/>
            </a:pPr>
            <a:endParaRPr lang="en-US" dirty="0"/>
          </a:p>
        </p:txBody>
      </p:sp>
      <p:sp>
        <p:nvSpPr>
          <p:cNvPr id="9" name="Rectangle 9"/>
          <p:cNvSpPr>
            <a:spLocks noChangeArrowheads="1"/>
          </p:cNvSpPr>
          <p:nvPr/>
        </p:nvSpPr>
        <p:spPr bwMode="auto">
          <a:xfrm>
            <a:off x="0" y="5013972"/>
            <a:ext cx="30275213" cy="198164"/>
          </a:xfrm>
          <a:prstGeom prst="rect">
            <a:avLst/>
          </a:prstGeom>
          <a:solidFill>
            <a:schemeClr val="accent5">
              <a:lumMod val="50000"/>
            </a:schemeClr>
          </a:solidFill>
          <a:ln w="152400">
            <a:noFill/>
            <a:miter lim="800000"/>
            <a:headEnd/>
            <a:tailEnd/>
          </a:ln>
          <a:effectLst/>
        </p:spPr>
        <p:txBody>
          <a:bodyPr wrap="none" lIns="89551" tIns="44774" rIns="89551" bIns="44774" anchor="ctr"/>
          <a:lstStyle/>
          <a:p>
            <a:pPr>
              <a:defRPr/>
            </a:pPr>
            <a:endParaRPr lang="en-US" dirty="0"/>
          </a:p>
        </p:txBody>
      </p:sp>
      <p:sp>
        <p:nvSpPr>
          <p:cNvPr id="10" name="Text Box 14"/>
          <p:cNvSpPr txBox="1">
            <a:spLocks noChangeArrowheads="1"/>
          </p:cNvSpPr>
          <p:nvPr/>
        </p:nvSpPr>
        <p:spPr bwMode="auto">
          <a:xfrm>
            <a:off x="1432294" y="41948434"/>
            <a:ext cx="2636977" cy="322029"/>
          </a:xfrm>
          <a:prstGeom prst="rect">
            <a:avLst/>
          </a:prstGeom>
          <a:noFill/>
          <a:ln w="9525">
            <a:noFill/>
            <a:miter lim="800000"/>
            <a:headEnd/>
            <a:tailEnd/>
          </a:ln>
          <a:effectLst/>
        </p:spPr>
        <p:txBody>
          <a:bodyPr wrap="square" lIns="89381" tIns="44682" rIns="89381" bIns="44682">
            <a:spAutoFit/>
          </a:bodyPr>
          <a:lstStyle/>
          <a:p>
            <a:pPr eaLnBrk="0" hangingPunct="0">
              <a:lnSpc>
                <a:spcPct val="65000"/>
              </a:lnSpc>
              <a:spcBef>
                <a:spcPct val="50000"/>
              </a:spcBef>
              <a:defRPr/>
            </a:pPr>
            <a:r>
              <a:rPr lang="en-US" sz="500" b="1" dirty="0" smtClean="0">
                <a:solidFill>
                  <a:schemeClr val="bg1">
                    <a:lumMod val="75000"/>
                  </a:schemeClr>
                </a:solidFill>
                <a:latin typeface="Arial" charset="0"/>
              </a:rPr>
              <a:t>RESEARCH POSTER PRESENTATION </a:t>
            </a:r>
            <a:r>
              <a:rPr lang="en-US" sz="500" b="1" dirty="0">
                <a:solidFill>
                  <a:schemeClr val="bg1">
                    <a:lumMod val="75000"/>
                  </a:schemeClr>
                </a:solidFill>
                <a:latin typeface="Arial" charset="0"/>
              </a:rPr>
              <a:t>DESIGN © </a:t>
            </a:r>
            <a:r>
              <a:rPr lang="en-US" sz="500" b="1" dirty="0" smtClean="0">
                <a:solidFill>
                  <a:schemeClr val="bg1">
                    <a:lumMod val="75000"/>
                  </a:schemeClr>
                </a:solidFill>
                <a:latin typeface="Arial" charset="0"/>
              </a:rPr>
              <a:t>2012</a:t>
            </a:r>
            <a:endParaRPr lang="en-US" sz="500" b="1" dirty="0">
              <a:solidFill>
                <a:schemeClr val="bg1">
                  <a:lumMod val="75000"/>
                </a:schemeClr>
              </a:solidFill>
              <a:latin typeface="Arial" charset="0"/>
            </a:endParaRPr>
          </a:p>
          <a:p>
            <a:pPr eaLnBrk="0" hangingPunct="0">
              <a:lnSpc>
                <a:spcPct val="65000"/>
              </a:lnSpc>
              <a:spcBef>
                <a:spcPct val="50000"/>
              </a:spcBef>
              <a:defRPr/>
            </a:pPr>
            <a:r>
              <a:rPr lang="en-US" sz="1000" b="1" dirty="0">
                <a:solidFill>
                  <a:schemeClr val="bg1">
                    <a:lumMod val="75000"/>
                  </a:schemeClr>
                </a:solidFill>
                <a:latin typeface="Arial" charset="0"/>
              </a:rPr>
              <a:t>www.PosterPresentations.com</a:t>
            </a:r>
          </a:p>
        </p:txBody>
      </p:sp>
      <p:grpSp>
        <p:nvGrpSpPr>
          <p:cNvPr id="36" name="Group 35"/>
          <p:cNvGrpSpPr/>
          <p:nvPr userDrawn="1"/>
        </p:nvGrpSpPr>
        <p:grpSpPr>
          <a:xfrm>
            <a:off x="-12658121" y="-48127"/>
            <a:ext cx="12259293" cy="42851889"/>
            <a:chOff x="-11225189" y="-1"/>
            <a:chExt cx="11018865" cy="38516022"/>
          </a:xfrm>
        </p:grpSpPr>
        <p:sp>
          <p:nvSpPr>
            <p:cNvPr id="37" name="Rectangle 36"/>
            <p:cNvSpPr/>
            <p:nvPr/>
          </p:nvSpPr>
          <p:spPr>
            <a:xfrm>
              <a:off x="-11216136" y="-1"/>
              <a:ext cx="11009812" cy="38516022"/>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57200" tIns="457200" rIns="457200" bIns="0" rtlCol="0" anchor="t" anchorCtr="0"/>
            <a:lstStyle/>
            <a:p>
              <a:pPr marL="0" marR="0" indent="0" algn="ctr" defTabSz="1518341" rtl="0" eaLnBrk="1" fontAlgn="auto" latinLnBrk="0" hangingPunct="1">
                <a:lnSpc>
                  <a:spcPct val="100000"/>
                </a:lnSpc>
                <a:spcBef>
                  <a:spcPts val="0"/>
                </a:spcBef>
                <a:spcAft>
                  <a:spcPts val="0"/>
                </a:spcAft>
                <a:buClrTx/>
                <a:buSzTx/>
                <a:buFontTx/>
                <a:buNone/>
                <a:tabLst/>
                <a:defRPr/>
              </a:pPr>
              <a:r>
                <a:rPr lang="en-US" sz="4000" b="1" spc="0" dirty="0" smtClean="0">
                  <a:solidFill>
                    <a:srgbClr val="FF0000"/>
                  </a:solidFill>
                  <a:latin typeface="Trebuchet MS" pitchFamily="34" charset="0"/>
                </a:rPr>
                <a:t>(—THIS SIDEBAR DOES NOT PRINT—)</a:t>
              </a:r>
              <a:endParaRPr lang="en-US" sz="4000" b="1" spc="600" dirty="0" smtClean="0">
                <a:solidFill>
                  <a:schemeClr val="bg1"/>
                </a:solidFill>
                <a:latin typeface="Trebuchet MS" pitchFamily="34" charset="0"/>
              </a:endParaRPr>
            </a:p>
            <a:p>
              <a:pPr algn="ctr"/>
              <a:r>
                <a:rPr lang="en-US" sz="4800" b="1" spc="600" dirty="0" smtClean="0">
                  <a:solidFill>
                    <a:schemeClr val="bg1"/>
                  </a:solidFill>
                  <a:latin typeface="Trebuchet MS" pitchFamily="34" charset="0"/>
                </a:rPr>
                <a:t>DESIGN</a:t>
              </a:r>
              <a:r>
                <a:rPr lang="en-US" sz="4800" b="1" spc="600" baseline="0" dirty="0" smtClean="0">
                  <a:solidFill>
                    <a:schemeClr val="bg1"/>
                  </a:solidFill>
                  <a:latin typeface="Trebuchet MS" pitchFamily="34" charset="0"/>
                </a:rPr>
                <a:t> </a:t>
              </a:r>
              <a:r>
                <a:rPr lang="en-US" sz="4800" b="1" spc="600" dirty="0" smtClean="0">
                  <a:solidFill>
                    <a:schemeClr val="bg1"/>
                  </a:solidFill>
                  <a:latin typeface="Trebuchet MS" pitchFamily="34" charset="0"/>
                </a:rPr>
                <a:t>GUIDE</a:t>
              </a:r>
            </a:p>
            <a:p>
              <a:pPr algn="ctr"/>
              <a:endParaRPr lang="en-US" sz="3600" b="1" dirty="0" smtClean="0">
                <a:latin typeface="Trebuchet MS" pitchFamily="34" charset="0"/>
              </a:endParaRPr>
            </a:p>
            <a:p>
              <a:pPr defTabSz="3765639"/>
              <a:r>
                <a:rPr lang="en-US" sz="3600" i="0" dirty="0" smtClean="0">
                  <a:latin typeface="Trebuchet MS" pitchFamily="34" charset="0"/>
                </a:rPr>
                <a:t>This PowerPoint</a:t>
              </a:r>
              <a:r>
                <a:rPr lang="en-US" sz="3600" i="0" baseline="0" dirty="0" smtClean="0">
                  <a:latin typeface="Trebuchet MS" pitchFamily="34" charset="0"/>
                </a:rPr>
                <a:t> </a:t>
              </a:r>
              <a:r>
                <a:rPr lang="en-US" sz="3600" i="0" dirty="0" smtClean="0">
                  <a:latin typeface="Trebuchet MS" pitchFamily="34" charset="0"/>
                </a:rPr>
                <a:t>2007 template produces</a:t>
              </a:r>
              <a:r>
                <a:rPr lang="en-US" sz="3600" i="0" baseline="0" dirty="0" smtClean="0">
                  <a:latin typeface="Trebuchet MS" pitchFamily="34" charset="0"/>
                </a:rPr>
                <a:t> </a:t>
              </a:r>
              <a:r>
                <a:rPr lang="en-US" sz="3600" i="0" dirty="0" smtClean="0">
                  <a:latin typeface="Trebuchet MS" pitchFamily="34" charset="0"/>
                </a:rPr>
                <a:t>an</a:t>
              </a:r>
              <a:r>
                <a:rPr lang="en-US" sz="3600" i="0" baseline="0" dirty="0" smtClean="0">
                  <a:latin typeface="Trebuchet MS" pitchFamily="34" charset="0"/>
                </a:rPr>
                <a:t> A0</a:t>
              </a:r>
              <a:r>
                <a:rPr lang="en-US" sz="3600" i="0" dirty="0" smtClean="0">
                  <a:latin typeface="Trebuchet MS" pitchFamily="34" charset="0"/>
                </a:rPr>
                <a:t> presentation poster. </a:t>
              </a:r>
              <a:r>
                <a:rPr lang="en-US" sz="3600" dirty="0" smtClean="0">
                  <a:latin typeface="Trebuchet MS" pitchFamily="34" charset="0"/>
                </a:rPr>
                <a:t>You</a:t>
              </a:r>
              <a:r>
                <a:rPr lang="en-US" sz="3600" baseline="0" dirty="0" smtClean="0">
                  <a:latin typeface="Trebuchet MS" pitchFamily="34" charset="0"/>
                </a:rPr>
                <a:t> can u</a:t>
              </a:r>
              <a:r>
                <a:rPr lang="en-US" sz="3600" dirty="0" smtClean="0">
                  <a:latin typeface="Trebuchet MS" pitchFamily="34" charset="0"/>
                </a:rPr>
                <a:t>se</a:t>
              </a:r>
              <a:r>
                <a:rPr lang="en-US" sz="3600" baseline="0" dirty="0" smtClean="0">
                  <a:latin typeface="Trebuchet MS" pitchFamily="34" charset="0"/>
                </a:rPr>
                <a:t> it to create your research poster and </a:t>
              </a:r>
              <a:r>
                <a:rPr lang="en-US" sz="3600" dirty="0" smtClean="0">
                  <a:latin typeface="Trebuchet MS" pitchFamily="34" charset="0"/>
                </a:rPr>
                <a:t>save valuable time placing titles, subtitles,</a:t>
              </a:r>
              <a:r>
                <a:rPr lang="en-US" sz="3600" baseline="0" dirty="0" smtClean="0">
                  <a:latin typeface="Trebuchet MS" pitchFamily="34" charset="0"/>
                </a:rPr>
                <a:t> text, and graphics</a:t>
              </a:r>
              <a:r>
                <a:rPr lang="en-US" sz="3600" dirty="0" smtClean="0">
                  <a:latin typeface="Trebuchet MS" pitchFamily="34" charset="0"/>
                </a:rPr>
                <a:t>. </a:t>
              </a:r>
            </a:p>
            <a:p>
              <a:pPr defTabSz="3765639"/>
              <a:endParaRPr lang="en-US" sz="3600" dirty="0" smtClean="0">
                <a:latin typeface="Trebuchet MS" pitchFamily="34" charset="0"/>
              </a:endParaRPr>
            </a:p>
            <a:p>
              <a:pPr defTabSz="4389219"/>
              <a:r>
                <a:rPr lang="en-US" sz="3600" dirty="0" smtClean="0">
                  <a:latin typeface="Trebuchet MS" pitchFamily="34" charset="0"/>
                </a:rPr>
                <a:t>We provide a series of online tutorials that will guide you through the poster design process and answer your poster production questions. To view our template tutorials, go online to </a:t>
              </a:r>
              <a:r>
                <a:rPr lang="en-US" sz="3600" b="1" dirty="0" smtClean="0">
                  <a:solidFill>
                    <a:srgbClr val="FFC000"/>
                  </a:solidFill>
                  <a:latin typeface="Trebuchet MS" pitchFamily="34" charset="0"/>
                </a:rPr>
                <a:t>PosterPresentations.com</a:t>
              </a:r>
              <a:r>
                <a:rPr lang="en-US" sz="3600" b="1" dirty="0" smtClean="0">
                  <a:solidFill>
                    <a:schemeClr val="bg1"/>
                  </a:solidFill>
                  <a:latin typeface="Trebuchet MS" pitchFamily="34" charset="0"/>
                </a:rPr>
                <a:t> </a:t>
              </a:r>
              <a:r>
                <a:rPr lang="en-US" sz="3600" dirty="0" smtClean="0">
                  <a:solidFill>
                    <a:schemeClr val="bg1"/>
                  </a:solidFill>
                  <a:latin typeface="Trebuchet MS" pitchFamily="34" charset="0"/>
                </a:rPr>
                <a:t>and click on HELP DESK.</a:t>
              </a:r>
            </a:p>
            <a:p>
              <a:pPr defTabSz="4389219"/>
              <a:endParaRPr lang="en-US" sz="3600" dirty="0" smtClean="0">
                <a:latin typeface="Trebuchet MS" pitchFamily="34" charset="0"/>
              </a:endParaRPr>
            </a:p>
            <a:p>
              <a:pPr defTabSz="4389219"/>
              <a:r>
                <a:rPr lang="en-US" sz="3600" dirty="0" smtClean="0">
                  <a:solidFill>
                    <a:schemeClr val="bg1"/>
                  </a:solidFill>
                  <a:latin typeface="Trebuchet MS" pitchFamily="34" charset="0"/>
                </a:rPr>
                <a:t>When</a:t>
              </a:r>
              <a:r>
                <a:rPr lang="en-US" sz="3600" baseline="0" dirty="0" smtClean="0">
                  <a:solidFill>
                    <a:schemeClr val="bg1"/>
                  </a:solidFill>
                  <a:latin typeface="Trebuchet MS" pitchFamily="34" charset="0"/>
                </a:rPr>
                <a:t> you are ready to print your poster</a:t>
              </a:r>
              <a:r>
                <a:rPr lang="en-US" sz="3600" dirty="0" smtClean="0">
                  <a:solidFill>
                    <a:schemeClr val="bg1"/>
                  </a:solidFill>
                  <a:latin typeface="Trebuchet MS" pitchFamily="34" charset="0"/>
                </a:rPr>
                <a:t>,</a:t>
              </a:r>
              <a:r>
                <a:rPr lang="en-US" sz="3600" baseline="0" dirty="0" smtClean="0">
                  <a:solidFill>
                    <a:schemeClr val="bg1"/>
                  </a:solidFill>
                  <a:latin typeface="Trebuchet MS" pitchFamily="34" charset="0"/>
                </a:rPr>
                <a:t> go online to </a:t>
              </a:r>
              <a:r>
                <a:rPr lang="en-US" sz="3600" b="0" dirty="0" smtClean="0">
                  <a:solidFill>
                    <a:schemeClr val="bg1"/>
                  </a:solidFill>
                  <a:latin typeface="Trebuchet MS" pitchFamily="34" charset="0"/>
                </a:rPr>
                <a:t>PosterPresentations.com</a:t>
              </a:r>
              <a:r>
                <a:rPr lang="en-US" sz="3600" dirty="0" smtClean="0">
                  <a:solidFill>
                    <a:schemeClr val="bg1"/>
                  </a:solidFill>
                  <a:latin typeface="Trebuchet MS" pitchFamily="34" charset="0"/>
                </a:rPr>
                <a:t/>
              </a:r>
              <a:br>
                <a:rPr lang="en-US" sz="3600" dirty="0" smtClean="0">
                  <a:solidFill>
                    <a:schemeClr val="bg1"/>
                  </a:solidFill>
                  <a:latin typeface="Trebuchet MS" pitchFamily="34" charset="0"/>
                </a:rPr>
              </a:br>
              <a:endParaRPr lang="en-US" sz="3600" dirty="0" smtClean="0">
                <a:solidFill>
                  <a:schemeClr val="bg1"/>
                </a:solidFill>
                <a:latin typeface="Trebuchet MS" pitchFamily="34" charset="0"/>
              </a:endParaRPr>
            </a:p>
            <a:p>
              <a:pPr algn="l" defTabSz="3765639"/>
              <a:r>
                <a:rPr lang="en-US" sz="3600" b="0" dirty="0" smtClean="0">
                  <a:solidFill>
                    <a:schemeClr val="bg1"/>
                  </a:solidFill>
                  <a:latin typeface="Trebuchet MS" pitchFamily="34" charset="0"/>
                </a:rPr>
                <a:t>Need</a:t>
              </a:r>
              <a:r>
                <a:rPr lang="en-US" sz="3600" b="0" baseline="0" dirty="0" smtClean="0">
                  <a:solidFill>
                    <a:schemeClr val="bg1"/>
                  </a:solidFill>
                  <a:latin typeface="Trebuchet MS" pitchFamily="34" charset="0"/>
                </a:rPr>
                <a:t> assistance? Call us at </a:t>
              </a:r>
              <a:r>
                <a:rPr lang="en-US" sz="3600" b="0" dirty="0" smtClean="0">
                  <a:solidFill>
                    <a:srgbClr val="FFC000"/>
                  </a:solidFill>
                  <a:latin typeface="Trebuchet MS" pitchFamily="34" charset="0"/>
                </a:rPr>
                <a:t>1.510.649.3001</a:t>
              </a:r>
            </a:p>
            <a:p>
              <a:pPr algn="l" defTabSz="3765639"/>
              <a:endParaRPr lang="en-US" sz="4400" b="1" dirty="0" smtClean="0">
                <a:solidFill>
                  <a:srgbClr val="FFFF00"/>
                </a:solidFill>
                <a:latin typeface="Trebuchet MS" pitchFamily="34" charset="0"/>
              </a:endParaRPr>
            </a:p>
            <a:p>
              <a:pPr algn="ctr"/>
              <a:endParaRPr lang="en-US" sz="3200" b="1" dirty="0" smtClean="0">
                <a:solidFill>
                  <a:schemeClr val="bg1"/>
                </a:solidFill>
                <a:latin typeface="Trebuchet MS" pitchFamily="34" charset="0"/>
              </a:endParaRPr>
            </a:p>
            <a:p>
              <a:pPr algn="ctr"/>
              <a:r>
                <a:rPr lang="en-US" sz="4800" b="1" spc="600" dirty="0" smtClean="0">
                  <a:solidFill>
                    <a:schemeClr val="bg1"/>
                  </a:solidFill>
                  <a:latin typeface="Trebuchet MS" pitchFamily="34" charset="0"/>
                </a:rPr>
                <a:t>QUICK START</a:t>
              </a:r>
            </a:p>
            <a:p>
              <a:pPr algn="ctr"/>
              <a:endParaRPr lang="en-US" sz="4000" b="1" baseline="0" dirty="0" smtClean="0">
                <a:solidFill>
                  <a:schemeClr val="bg1"/>
                </a:solidFill>
                <a:latin typeface="Trebuchet MS" pitchFamily="34" charset="0"/>
              </a:endParaRPr>
            </a:p>
            <a:p>
              <a:pPr algn="ctr"/>
              <a:r>
                <a:rPr lang="en-US" sz="4000" b="1" baseline="0" dirty="0" smtClean="0">
                  <a:solidFill>
                    <a:srgbClr val="FFC000"/>
                  </a:solidFill>
                  <a:latin typeface="Trebuchet MS" pitchFamily="34" charset="0"/>
                </a:rPr>
                <a:t>Zoom in and out</a:t>
              </a:r>
            </a:p>
            <a:p>
              <a:pPr marL="2527300" indent="-650875" algn="l" defTabSz="850900">
                <a:tabLst/>
              </a:pPr>
              <a:r>
                <a:rPr lang="en-US" sz="3200" b="0" baseline="0" dirty="0" smtClean="0">
                  <a:solidFill>
                    <a:schemeClr val="bg1"/>
                  </a:solidFill>
                  <a:latin typeface="Trebuchet MS" pitchFamily="34" charset="0"/>
                </a:rPr>
                <a:t>	</a:t>
              </a:r>
              <a:r>
                <a:rPr lang="en-US" sz="3200" b="0" baseline="0" dirty="0" smtClean="0">
                  <a:solidFill>
                    <a:schemeClr val="bg1">
                      <a:lumMod val="75000"/>
                    </a:schemeClr>
                  </a:solidFill>
                  <a:latin typeface="Trebuchet MS" pitchFamily="34" charset="0"/>
                </a:rPr>
                <a:t>As you work on your poster zoom in and out to the level that is more comfortable to you. Go to VIEW &gt; ZOOM.</a:t>
              </a:r>
            </a:p>
            <a:p>
              <a:pPr algn="l"/>
              <a:endParaRPr lang="en-US" sz="3600" b="0" baseline="0" dirty="0" smtClean="0">
                <a:solidFill>
                  <a:schemeClr val="bg1"/>
                </a:solidFill>
                <a:latin typeface="Trebuchet MS" pitchFamily="34" charset="0"/>
              </a:endParaRPr>
            </a:p>
            <a:p>
              <a:pPr algn="ctr"/>
              <a:r>
                <a:rPr lang="en-US" sz="4000" b="1" baseline="0" dirty="0" smtClean="0">
                  <a:solidFill>
                    <a:srgbClr val="FFC000"/>
                  </a:solidFill>
                  <a:latin typeface="Trebuchet MS" pitchFamily="34" charset="0"/>
                </a:rPr>
                <a:t>Title, Authors, and Affiliations</a:t>
              </a:r>
            </a:p>
            <a:p>
              <a:pPr algn="l"/>
              <a:r>
                <a:rPr lang="en-US" sz="3200" b="0" baseline="0" dirty="0" smtClean="0">
                  <a:solidFill>
                    <a:schemeClr val="bg1">
                      <a:lumMod val="75000"/>
                    </a:schemeClr>
                  </a:solidFill>
                  <a:latin typeface="Trebuchet MS" pitchFamily="34" charset="0"/>
                </a:rPr>
                <a:t>Start designing your poster by adding the title, the names of the authors, and the affiliated institutions. </a:t>
              </a:r>
              <a:r>
                <a:rPr lang="en-US" sz="3200" b="0" spc="0" baseline="0" dirty="0" smtClean="0">
                  <a:solidFill>
                    <a:schemeClr val="bg1">
                      <a:lumMod val="75000"/>
                    </a:schemeClr>
                  </a:solidFill>
                  <a:latin typeface="Trebuchet MS" pitchFamily="34" charset="0"/>
                </a:rPr>
                <a:t>You can type or paste text into the provided boxes. The template will automatically adjust the size of your text to fit the title box. You can manually override this feature and change the size of your text. </a:t>
              </a:r>
            </a:p>
            <a:p>
              <a:pPr algn="l"/>
              <a:endParaRPr lang="en-US" sz="3200" b="0" spc="0" baseline="0" dirty="0" smtClean="0">
                <a:solidFill>
                  <a:schemeClr val="bg1">
                    <a:lumMod val="75000"/>
                  </a:schemeClr>
                </a:solidFill>
                <a:latin typeface="Trebuchet MS" pitchFamily="34" charset="0"/>
              </a:endParaRPr>
            </a:p>
            <a:p>
              <a:pPr algn="l"/>
              <a:r>
                <a:rPr lang="en-US" sz="3200" b="1" spc="300" baseline="0" dirty="0" smtClean="0">
                  <a:solidFill>
                    <a:srgbClr val="FFC000"/>
                  </a:solidFill>
                  <a:latin typeface="Trebuchet MS" pitchFamily="34" charset="0"/>
                </a:rPr>
                <a:t>TIP</a:t>
              </a:r>
              <a:r>
                <a:rPr lang="en-US" sz="3200" b="1" baseline="0" dirty="0" smtClean="0">
                  <a:solidFill>
                    <a:srgbClr val="FFC000"/>
                  </a:solidFill>
                  <a:latin typeface="Trebuchet MS" pitchFamily="34" charset="0"/>
                </a:rPr>
                <a:t>: </a:t>
              </a:r>
              <a:r>
                <a:rPr lang="en-US" sz="3200" b="0" baseline="0" dirty="0" smtClean="0">
                  <a:solidFill>
                    <a:schemeClr val="bg1">
                      <a:lumMod val="75000"/>
                    </a:schemeClr>
                  </a:solidFill>
                  <a:latin typeface="Trebuchet MS" pitchFamily="34" charset="0"/>
                </a:rPr>
                <a:t>The font size of your title should be bigger than your name(s) and institution name(s).</a:t>
              </a:r>
            </a:p>
            <a:p>
              <a:pPr algn="l"/>
              <a:r>
                <a:rPr lang="en-US" sz="3600" b="1" baseline="0" dirty="0" smtClean="0">
                  <a:solidFill>
                    <a:schemeClr val="bg1"/>
                  </a:solidFill>
                  <a:latin typeface="Trebuchet MS" pitchFamily="34" charset="0"/>
                </a:rPr>
                <a:t/>
              </a:r>
              <a:br>
                <a:rPr lang="en-US" sz="3600" b="1" baseline="0" dirty="0" smtClean="0">
                  <a:solidFill>
                    <a:schemeClr val="bg1"/>
                  </a:solidFill>
                  <a:latin typeface="Trebuchet MS" pitchFamily="34" charset="0"/>
                </a:rPr>
              </a:br>
              <a:endParaRPr lang="en-US" sz="3600" b="1" dirty="0" smtClean="0">
                <a:solidFill>
                  <a:schemeClr val="bg1"/>
                </a:solidFill>
                <a:latin typeface="Trebuchet MS" pitchFamily="34" charset="0"/>
              </a:endParaRPr>
            </a:p>
            <a:p>
              <a:pPr algn="ctr"/>
              <a:endParaRPr lang="en-US" sz="3600" b="1" dirty="0" smtClean="0">
                <a:solidFill>
                  <a:srgbClr val="FFC000"/>
                </a:solidFill>
                <a:latin typeface="Trebuchet MS" pitchFamily="34" charset="0"/>
              </a:endParaRPr>
            </a:p>
            <a:p>
              <a:pPr algn="ctr"/>
              <a:endParaRPr lang="en-US" sz="3600" b="1" dirty="0" smtClean="0">
                <a:solidFill>
                  <a:srgbClr val="FFC000"/>
                </a:solidFill>
                <a:latin typeface="Trebuchet MS" pitchFamily="34" charset="0"/>
              </a:endParaRPr>
            </a:p>
            <a:p>
              <a:pPr algn="ctr"/>
              <a:r>
                <a:rPr lang="en-US" sz="4000" b="1" dirty="0" smtClean="0">
                  <a:solidFill>
                    <a:srgbClr val="FFC000"/>
                  </a:solidFill>
                  <a:latin typeface="Trebuchet MS" pitchFamily="34" charset="0"/>
                </a:rPr>
                <a:t>Adding Logos</a:t>
              </a:r>
              <a:r>
                <a:rPr lang="en-US" sz="4000" b="1" baseline="0" dirty="0" smtClean="0">
                  <a:solidFill>
                    <a:srgbClr val="FFC000"/>
                  </a:solidFill>
                  <a:latin typeface="Trebuchet MS" pitchFamily="34" charset="0"/>
                </a:rPr>
                <a:t> / Seals</a:t>
              </a:r>
            </a:p>
            <a:p>
              <a:pPr algn="l"/>
              <a:r>
                <a:rPr lang="en-US" sz="3200" b="0" baseline="0" dirty="0" smtClean="0">
                  <a:solidFill>
                    <a:schemeClr val="bg1">
                      <a:lumMod val="75000"/>
                    </a:schemeClr>
                  </a:solidFill>
                  <a:latin typeface="Trebuchet MS" pitchFamily="34" charset="0"/>
                </a:rPr>
                <a:t>Most often, logos are added on each side of the title. You can insert a logo by dragging and dropping it from your desktop, copy and paste or by going to INSERT &gt; PICTURES. Logos taken from web sites are likely to be low quality when printed. Zoom it at 100% to see what the logo will look like on the final poster and make any necessary adjustments.  </a:t>
              </a:r>
            </a:p>
            <a:p>
              <a:pPr algn="l"/>
              <a:endParaRPr lang="en-US" sz="3200" b="0" spc="300" baseline="0" dirty="0" smtClean="0">
                <a:solidFill>
                  <a:schemeClr val="bg1">
                    <a:lumMod val="75000"/>
                  </a:schemeClr>
                </a:solidFill>
                <a:latin typeface="Trebuchet MS" pitchFamily="34" charset="0"/>
              </a:endParaRPr>
            </a:p>
            <a:p>
              <a:pPr algn="l"/>
              <a:r>
                <a:rPr lang="en-US" sz="3200" b="1" spc="300" baseline="0" dirty="0" smtClean="0">
                  <a:solidFill>
                    <a:srgbClr val="FFC000"/>
                  </a:solidFill>
                  <a:latin typeface="Trebuchet MS" pitchFamily="34" charset="0"/>
                </a:rPr>
                <a:t>TIP:</a:t>
              </a:r>
              <a:r>
                <a:rPr lang="en-US" sz="3200" b="1" spc="0" baseline="0" dirty="0" smtClean="0">
                  <a:solidFill>
                    <a:srgbClr val="FFC000"/>
                  </a:solidFill>
                  <a:latin typeface="Trebuchet MS" pitchFamily="34" charset="0"/>
                </a:rPr>
                <a:t> </a:t>
              </a:r>
              <a:r>
                <a:rPr lang="en-US" sz="3200" b="0" baseline="0" dirty="0" smtClean="0">
                  <a:solidFill>
                    <a:schemeClr val="bg1">
                      <a:lumMod val="75000"/>
                    </a:schemeClr>
                  </a:solidFill>
                  <a:latin typeface="Trebuchet MS" pitchFamily="34" charset="0"/>
                </a:rPr>
                <a:t>See if your school’s logo is available on our free poster templates page.</a:t>
              </a:r>
            </a:p>
            <a:p>
              <a:pPr algn="l"/>
              <a:endParaRPr lang="en-US" sz="3200" b="0" baseline="0" dirty="0" smtClean="0">
                <a:latin typeface="Trebuchet MS" pitchFamily="34" charset="0"/>
              </a:endParaRPr>
            </a:p>
            <a:p>
              <a:pPr algn="ctr"/>
              <a:r>
                <a:rPr lang="en-US" sz="4000" b="1" baseline="0" dirty="0" smtClean="0">
                  <a:solidFill>
                    <a:srgbClr val="FFC000"/>
                  </a:solidFill>
                  <a:latin typeface="Trebuchet MS" pitchFamily="34" charset="0"/>
                </a:rPr>
                <a:t>Photographs / Graphics</a:t>
              </a:r>
            </a:p>
            <a:p>
              <a:pPr algn="l" defTabSz="977900"/>
              <a:r>
                <a:rPr lang="en-US" sz="3200" b="0" baseline="0" dirty="0" smtClean="0">
                  <a:solidFill>
                    <a:schemeClr val="bg1">
                      <a:lumMod val="75000"/>
                    </a:schemeClr>
                  </a:solidFill>
                  <a:latin typeface="Trebuchet MS" pitchFamily="34" charset="0"/>
                </a:rPr>
                <a:t>You can add images by dragging and dropping from your desktop, copy and paste, or by going to INSERT &gt; PICTURES. Resize images proportionally by holding down the SHIFT key and dragging one of the corner handles. For a professional-looking poster, do not distort your images by enlarging them </a:t>
              </a:r>
              <a:r>
                <a:rPr lang="en-US" sz="3200" b="0" spc="0" baseline="0" dirty="0" smtClean="0">
                  <a:solidFill>
                    <a:schemeClr val="bg1">
                      <a:lumMod val="75000"/>
                    </a:schemeClr>
                  </a:solidFill>
                  <a:latin typeface="Trebuchet MS" pitchFamily="34" charset="0"/>
                </a:rPr>
                <a:t>disproportionally.</a:t>
              </a:r>
            </a:p>
            <a:p>
              <a:pPr algn="l" defTabSz="977900"/>
              <a:endParaRPr lang="en-US" sz="3200" b="0" baseline="0" dirty="0" smtClean="0">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r>
                <a:rPr lang="en-US" sz="4000" b="1" baseline="0" dirty="0" smtClean="0">
                  <a:solidFill>
                    <a:srgbClr val="FFC000"/>
                  </a:solidFill>
                  <a:latin typeface="Trebuchet MS" pitchFamily="34" charset="0"/>
                </a:rPr>
                <a:t>Image Quality Check</a:t>
              </a:r>
            </a:p>
            <a:p>
              <a:pPr lvl="0" algn="l" defTabSz="977900"/>
              <a:r>
                <a:rPr lang="en-US" sz="3200" b="0" baseline="0" dirty="0" smtClean="0">
                  <a:solidFill>
                    <a:schemeClr val="bg1">
                      <a:lumMod val="75000"/>
                    </a:schemeClr>
                  </a:solidFill>
                  <a:latin typeface="Trebuchet MS" pitchFamily="34" charset="0"/>
                </a:rPr>
                <a:t>Zoom in and look at your images at 100% magnification. If they look good they will print well. </a:t>
              </a:r>
              <a:endParaRPr lang="en-US" sz="3600" b="0" dirty="0" smtClean="0">
                <a:latin typeface="Trebuchet MS" pitchFamily="34" charset="0"/>
              </a:endParaRPr>
            </a:p>
          </p:txBody>
        </p:sp>
        <p:cxnSp>
          <p:nvCxnSpPr>
            <p:cNvPr id="38" name="Straight Connector 37"/>
            <p:cNvCxnSpPr/>
            <p:nvPr/>
          </p:nvCxnSpPr>
          <p:spPr>
            <a:xfrm>
              <a:off x="-11225189" y="7240467"/>
              <a:ext cx="10999746" cy="3341"/>
            </a:xfrm>
            <a:prstGeom prst="line">
              <a:avLst/>
            </a:prstGeom>
            <a:ln>
              <a:solidFill>
                <a:srgbClr val="FFC000"/>
              </a:solidFill>
            </a:ln>
          </p:spPr>
          <p:style>
            <a:lnRef idx="1">
              <a:schemeClr val="accent1"/>
            </a:lnRef>
            <a:fillRef idx="0">
              <a:schemeClr val="accent1"/>
            </a:fillRef>
            <a:effectRef idx="0">
              <a:schemeClr val="accent1"/>
            </a:effectRef>
            <a:fontRef idx="minor">
              <a:schemeClr val="tx1"/>
            </a:fontRef>
          </p:style>
        </p:cxnSp>
        <p:pic>
          <p:nvPicPr>
            <p:cNvPr id="39" name="Picture 38"/>
            <p:cNvPicPr>
              <a:picLocks noChangeAspect="1"/>
            </p:cNvPicPr>
            <p:nvPr userDrawn="1"/>
          </p:nvPicPr>
          <p:blipFill>
            <a:blip r:embed="rId4"/>
            <a:stretch>
              <a:fillRect/>
            </a:stretch>
          </p:blipFill>
          <p:spPr>
            <a:xfrm>
              <a:off x="-10479105" y="12472417"/>
              <a:ext cx="1597666" cy="1201935"/>
            </a:xfrm>
            <a:prstGeom prst="rect">
              <a:avLst/>
            </a:prstGeom>
          </p:spPr>
        </p:pic>
        <p:pic>
          <p:nvPicPr>
            <p:cNvPr id="40" name="Picture 39"/>
            <p:cNvPicPr>
              <a:picLocks noChangeAspect="1"/>
            </p:cNvPicPr>
            <p:nvPr userDrawn="1"/>
          </p:nvPicPr>
          <p:blipFill>
            <a:blip r:embed="rId5"/>
            <a:stretch>
              <a:fillRect/>
            </a:stretch>
          </p:blipFill>
          <p:spPr>
            <a:xfrm>
              <a:off x="-10732765" y="19116994"/>
              <a:ext cx="9986808" cy="1053596"/>
            </a:xfrm>
            <a:prstGeom prst="rect">
              <a:avLst/>
            </a:prstGeom>
          </p:spPr>
        </p:pic>
        <p:grpSp>
          <p:nvGrpSpPr>
            <p:cNvPr id="41" name="Group 40"/>
            <p:cNvGrpSpPr/>
            <p:nvPr userDrawn="1"/>
          </p:nvGrpSpPr>
          <p:grpSpPr>
            <a:xfrm>
              <a:off x="-9744993" y="29384977"/>
              <a:ext cx="7531182" cy="2202634"/>
              <a:chOff x="-4470427" y="13701622"/>
              <a:chExt cx="3470785" cy="1011982"/>
            </a:xfrm>
          </p:grpSpPr>
          <p:grpSp>
            <p:nvGrpSpPr>
              <p:cNvPr id="49" name="Group 48"/>
              <p:cNvGrpSpPr/>
              <p:nvPr userDrawn="1"/>
            </p:nvGrpSpPr>
            <p:grpSpPr>
              <a:xfrm>
                <a:off x="-2783495" y="13745853"/>
                <a:ext cx="624431" cy="898924"/>
                <a:chOff x="-3958697" y="14964973"/>
                <a:chExt cx="779338" cy="1288152"/>
              </a:xfrm>
            </p:grpSpPr>
            <p:pic>
              <p:nvPicPr>
                <p:cNvPr id="70" name="Picture 69"/>
                <p:cNvPicPr>
                  <a:picLocks noChangeAspect="1"/>
                </p:cNvPicPr>
                <p:nvPr userDrawn="1"/>
              </p:nvPicPr>
              <p:blipFill>
                <a:blip r:embed="rId6"/>
                <a:stretch>
                  <a:fillRect/>
                </a:stretch>
              </p:blipFill>
              <p:spPr>
                <a:xfrm>
                  <a:off x="-3948160" y="14964973"/>
                  <a:ext cx="768801" cy="1090857"/>
                </a:xfrm>
                <a:prstGeom prst="rect">
                  <a:avLst/>
                </a:prstGeom>
              </p:spPr>
            </p:pic>
            <p:sp>
              <p:nvSpPr>
                <p:cNvPr id="71" name="TextBox 70"/>
                <p:cNvSpPr txBox="1"/>
                <p:nvPr userDrawn="1"/>
              </p:nvSpPr>
              <p:spPr>
                <a:xfrm>
                  <a:off x="-3958697" y="15961716"/>
                  <a:ext cx="779337" cy="291409"/>
                </a:xfrm>
                <a:prstGeom prst="rect">
                  <a:avLst/>
                </a:prstGeom>
                <a:solidFill>
                  <a:schemeClr val="accent1"/>
                </a:solidFill>
                <a:ln>
                  <a:noFill/>
                </a:ln>
              </p:spPr>
              <p:txBody>
                <a:bodyPr wrap="square" lIns="91440" tIns="91440" rIns="91440" bIns="91440" rtlCol="0">
                  <a:spAutoFit/>
                </a:bodyPr>
                <a:lstStyle/>
                <a:p>
                  <a:pPr algn="ctr"/>
                  <a:r>
                    <a:rPr lang="en-US" sz="2000" b="1" dirty="0" smtClean="0">
                      <a:solidFill>
                        <a:schemeClr val="tx1"/>
                      </a:solidFill>
                    </a:rPr>
                    <a:t>ORIGINAL</a:t>
                  </a:r>
                  <a:endParaRPr lang="en-US" sz="2000" b="1" dirty="0">
                    <a:solidFill>
                      <a:schemeClr val="tx1"/>
                    </a:solidFill>
                  </a:endParaRPr>
                </a:p>
              </p:txBody>
            </p:sp>
          </p:grpSp>
          <p:grpSp>
            <p:nvGrpSpPr>
              <p:cNvPr id="65" name="Group 64"/>
              <p:cNvGrpSpPr/>
              <p:nvPr userDrawn="1"/>
            </p:nvGrpSpPr>
            <p:grpSpPr>
              <a:xfrm>
                <a:off x="-2033159" y="13745867"/>
                <a:ext cx="1033517" cy="898915"/>
                <a:chOff x="-2921738" y="14889872"/>
                <a:chExt cx="1420279" cy="1235304"/>
              </a:xfrm>
            </p:grpSpPr>
            <p:pic>
              <p:nvPicPr>
                <p:cNvPr id="68" name="Picture 67"/>
                <p:cNvPicPr>
                  <a:picLocks noChangeAspect="1"/>
                </p:cNvPicPr>
                <p:nvPr userDrawn="1"/>
              </p:nvPicPr>
              <p:blipFill>
                <a:blip r:embed="rId6"/>
                <a:stretch>
                  <a:fillRect/>
                </a:stretch>
              </p:blipFill>
              <p:spPr>
                <a:xfrm>
                  <a:off x="-2921738" y="14889872"/>
                  <a:ext cx="1420279" cy="1029694"/>
                </a:xfrm>
                <a:prstGeom prst="rect">
                  <a:avLst/>
                </a:prstGeom>
              </p:spPr>
            </p:pic>
            <p:sp>
              <p:nvSpPr>
                <p:cNvPr id="69" name="TextBox 68"/>
                <p:cNvSpPr txBox="1"/>
                <p:nvPr userDrawn="1"/>
              </p:nvSpPr>
              <p:spPr>
                <a:xfrm>
                  <a:off x="-2918991" y="15845720"/>
                  <a:ext cx="1417532" cy="279456"/>
                </a:xfrm>
                <a:prstGeom prst="rect">
                  <a:avLst/>
                </a:prstGeom>
                <a:solidFill>
                  <a:srgbClr val="FF0000"/>
                </a:solidFill>
              </p:spPr>
              <p:txBody>
                <a:bodyPr wrap="square" lIns="457200" tIns="91440" rIns="457200" bIns="91440" rtlCol="0">
                  <a:spAutoFit/>
                </a:bodyPr>
                <a:lstStyle/>
                <a:p>
                  <a:pPr algn="ctr"/>
                  <a:r>
                    <a:rPr lang="en-US" sz="2000" b="1" dirty="0" smtClean="0">
                      <a:solidFill>
                        <a:schemeClr val="bg1"/>
                      </a:solidFill>
                    </a:rPr>
                    <a:t>DISTORTED</a:t>
                  </a:r>
                  <a:endParaRPr lang="en-US" sz="900" b="1" dirty="0">
                    <a:solidFill>
                      <a:schemeClr val="bg1"/>
                    </a:solidFill>
                  </a:endParaRPr>
                </a:p>
              </p:txBody>
            </p:sp>
          </p:grpSp>
          <p:pic>
            <p:nvPicPr>
              <p:cNvPr id="66" name="Picture 65"/>
              <p:cNvPicPr>
                <a:picLocks noChangeAspect="1"/>
              </p:cNvPicPr>
              <p:nvPr userDrawn="1"/>
            </p:nvPicPr>
            <p:blipFill>
              <a:blip r:embed="rId7"/>
              <a:stretch>
                <a:fillRect/>
              </a:stretch>
            </p:blipFill>
            <p:spPr>
              <a:xfrm>
                <a:off x="-4470427" y="13701622"/>
                <a:ext cx="1098742" cy="847761"/>
              </a:xfrm>
              <a:prstGeom prst="rect">
                <a:avLst/>
              </a:prstGeom>
            </p:spPr>
          </p:pic>
          <p:sp>
            <p:nvSpPr>
              <p:cNvPr id="67" name="TextBox 66"/>
              <p:cNvSpPr txBox="1"/>
              <p:nvPr userDrawn="1"/>
            </p:nvSpPr>
            <p:spPr>
              <a:xfrm>
                <a:off x="-4440600" y="14388371"/>
                <a:ext cx="1035685" cy="325233"/>
              </a:xfrm>
              <a:prstGeom prst="rect">
                <a:avLst/>
              </a:prstGeom>
              <a:noFill/>
            </p:spPr>
            <p:txBody>
              <a:bodyPr wrap="square" lIns="457200" tIns="457200" rIns="457200" bIns="0" rtlCol="0">
                <a:spAutoFit/>
              </a:bodyPr>
              <a:lstStyle/>
              <a:p>
                <a:pPr algn="ctr"/>
                <a:r>
                  <a:rPr lang="en-US" sz="1600" dirty="0" smtClean="0">
                    <a:solidFill>
                      <a:schemeClr val="bg1"/>
                    </a:solidFill>
                  </a:rPr>
                  <a:t>Corner</a:t>
                </a:r>
                <a:r>
                  <a:rPr lang="en-US" sz="1600" baseline="0" dirty="0" smtClean="0">
                    <a:solidFill>
                      <a:schemeClr val="bg1"/>
                    </a:solidFill>
                  </a:rPr>
                  <a:t> handles</a:t>
                </a:r>
                <a:endParaRPr lang="en-US" sz="1600" dirty="0">
                  <a:solidFill>
                    <a:schemeClr val="bg1"/>
                  </a:solidFill>
                </a:endParaRPr>
              </a:p>
            </p:txBody>
          </p:sp>
        </p:grpSp>
        <p:grpSp>
          <p:nvGrpSpPr>
            <p:cNvPr id="42" name="Group 41"/>
            <p:cNvGrpSpPr/>
            <p:nvPr userDrawn="1"/>
          </p:nvGrpSpPr>
          <p:grpSpPr>
            <a:xfrm>
              <a:off x="-10573702" y="34554904"/>
              <a:ext cx="9344084" cy="2526502"/>
              <a:chOff x="-4835604" y="15859915"/>
              <a:chExt cx="4306270" cy="1160780"/>
            </a:xfrm>
          </p:grpSpPr>
          <p:graphicFrame>
            <p:nvGraphicFramePr>
              <p:cNvPr id="43" name="Object 42"/>
              <p:cNvGraphicFramePr>
                <a:graphicFrameLocks noChangeAspect="1"/>
              </p:cNvGraphicFramePr>
              <p:nvPr userDrawn="1">
                <p:extLst>
                  <p:ext uri="{D42A27DB-BD31-4B8C-83A1-F6EECF244321}">
                    <p14:modId xmlns="" xmlns:p14="http://schemas.microsoft.com/office/powerpoint/2010/main" val="3865782997"/>
                  </p:ext>
                </p:extLst>
              </p:nvPr>
            </p:nvGraphicFramePr>
            <p:xfrm>
              <a:off x="-4649322" y="15859915"/>
              <a:ext cx="1828800" cy="1117600"/>
            </p:xfrm>
            <a:graphic>
              <a:graphicData uri="http://schemas.openxmlformats.org/presentationml/2006/ole">
                <p:oleObj spid="_x0000_s2478" name="Image" r:id="rId8" imgW="1828571" imgH="1117460" progId="">
                  <p:embed/>
                </p:oleObj>
              </a:graphicData>
            </a:graphic>
          </p:graphicFrame>
          <p:graphicFrame>
            <p:nvGraphicFramePr>
              <p:cNvPr id="44" name="Object 43"/>
              <p:cNvGraphicFramePr>
                <a:graphicFrameLocks noChangeAspect="1"/>
              </p:cNvGraphicFramePr>
              <p:nvPr userDrawn="1">
                <p:extLst>
                  <p:ext uri="{D42A27DB-BD31-4B8C-83A1-F6EECF244321}">
                    <p14:modId xmlns="" xmlns:p14="http://schemas.microsoft.com/office/powerpoint/2010/main" val="1762727889"/>
                  </p:ext>
                </p:extLst>
              </p:nvPr>
            </p:nvGraphicFramePr>
            <p:xfrm>
              <a:off x="-2572617" y="15863608"/>
              <a:ext cx="1828800" cy="1117600"/>
            </p:xfrm>
            <a:graphic>
              <a:graphicData uri="http://schemas.openxmlformats.org/presentationml/2006/ole">
                <p:oleObj spid="_x0000_s2479" name="Image" r:id="rId9" imgW="1828571" imgH="1117460" progId="">
                  <p:embed/>
                </p:oleObj>
              </a:graphicData>
            </a:graphic>
          </p:graphicFrame>
          <p:sp>
            <p:nvSpPr>
              <p:cNvPr id="46" name="TextBox 45"/>
              <p:cNvSpPr txBox="1"/>
              <p:nvPr userDrawn="1"/>
            </p:nvSpPr>
            <p:spPr>
              <a:xfrm rot="16200000">
                <a:off x="-5311537" y="16369501"/>
                <a:ext cx="1117601" cy="165735"/>
              </a:xfrm>
              <a:prstGeom prst="rect">
                <a:avLst/>
              </a:prstGeom>
              <a:noFill/>
            </p:spPr>
            <p:txBody>
              <a:bodyPr wrap="square" lIns="91440" tIns="91440" rIns="91440" bIns="0" rtlCol="0">
                <a:spAutoFit/>
              </a:bodyPr>
              <a:lstStyle/>
              <a:p>
                <a:pPr algn="ctr"/>
                <a:r>
                  <a:rPr lang="en-US" sz="2000" dirty="0" smtClean="0">
                    <a:solidFill>
                      <a:srgbClr val="92D050"/>
                    </a:solidFill>
                  </a:rPr>
                  <a:t>Good</a:t>
                </a:r>
                <a:r>
                  <a:rPr lang="en-US" sz="2000" baseline="0" dirty="0" smtClean="0">
                    <a:solidFill>
                      <a:srgbClr val="92D050"/>
                    </a:solidFill>
                  </a:rPr>
                  <a:t> </a:t>
                </a:r>
                <a:r>
                  <a:rPr lang="en-US" sz="2000" baseline="0" dirty="0" smtClean="0">
                    <a:solidFill>
                      <a:schemeClr val="bg1"/>
                    </a:solidFill>
                  </a:rPr>
                  <a:t>printing quality</a:t>
                </a:r>
                <a:endParaRPr lang="en-US" sz="2000" dirty="0">
                  <a:solidFill>
                    <a:schemeClr val="bg1"/>
                  </a:solidFill>
                </a:endParaRPr>
              </a:p>
            </p:txBody>
          </p:sp>
          <p:sp>
            <p:nvSpPr>
              <p:cNvPr id="47" name="TextBox 46"/>
              <p:cNvSpPr txBox="1"/>
              <p:nvPr userDrawn="1"/>
            </p:nvSpPr>
            <p:spPr>
              <a:xfrm rot="16200000">
                <a:off x="-1171002" y="16379027"/>
                <a:ext cx="1117601" cy="165735"/>
              </a:xfrm>
              <a:prstGeom prst="rect">
                <a:avLst/>
              </a:prstGeom>
              <a:noFill/>
            </p:spPr>
            <p:txBody>
              <a:bodyPr wrap="square" lIns="91440" tIns="91440" rIns="91440" bIns="0" rtlCol="0">
                <a:spAutoFit/>
              </a:bodyPr>
              <a:lstStyle/>
              <a:p>
                <a:pPr algn="ctr"/>
                <a:r>
                  <a:rPr lang="en-US" sz="2000" dirty="0" smtClean="0">
                    <a:solidFill>
                      <a:srgbClr val="FF0000"/>
                    </a:solidFill>
                  </a:rPr>
                  <a:t>Bad </a:t>
                </a:r>
                <a:r>
                  <a:rPr lang="en-US" sz="2000" dirty="0" smtClean="0">
                    <a:solidFill>
                      <a:schemeClr val="bg1"/>
                    </a:solidFill>
                  </a:rPr>
                  <a:t>printing quality</a:t>
                </a:r>
                <a:endParaRPr lang="en-US" sz="2000" dirty="0">
                  <a:solidFill>
                    <a:schemeClr val="bg1"/>
                  </a:solidFill>
                </a:endParaRPr>
              </a:p>
            </p:txBody>
          </p:sp>
        </p:grpSp>
      </p:grpSp>
      <p:grpSp>
        <p:nvGrpSpPr>
          <p:cNvPr id="82" name="Group 81"/>
          <p:cNvGrpSpPr/>
          <p:nvPr userDrawn="1"/>
        </p:nvGrpSpPr>
        <p:grpSpPr>
          <a:xfrm>
            <a:off x="30676632" y="0"/>
            <a:ext cx="12284832" cy="42803763"/>
            <a:chOff x="44157839" y="-55065"/>
            <a:chExt cx="11062139" cy="38543561"/>
          </a:xfrm>
        </p:grpSpPr>
        <p:sp>
          <p:nvSpPr>
            <p:cNvPr id="83" name="Rectangle 82"/>
            <p:cNvSpPr/>
            <p:nvPr userDrawn="1"/>
          </p:nvSpPr>
          <p:spPr>
            <a:xfrm>
              <a:off x="44157839" y="-55065"/>
              <a:ext cx="11062139" cy="38543561"/>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57200" tIns="457200" rIns="457200" bIns="0" rtlCol="0" anchor="t" anchorCtr="0"/>
            <a:lstStyle/>
            <a:p>
              <a:pPr algn="ctr"/>
              <a:r>
                <a:rPr lang="en-US" sz="4800" b="1" spc="600" dirty="0" smtClean="0">
                  <a:solidFill>
                    <a:schemeClr val="bg1"/>
                  </a:solidFill>
                  <a:latin typeface="Trebuchet MS" pitchFamily="34" charset="0"/>
                </a:rPr>
                <a:t>QUICK START (cont.)</a:t>
              </a:r>
            </a:p>
            <a:p>
              <a:pPr algn="ctr"/>
              <a:endParaRPr lang="en-US" sz="4400" b="1" baseline="0" dirty="0" smtClean="0">
                <a:solidFill>
                  <a:schemeClr val="bg1"/>
                </a:solidFill>
                <a:latin typeface="Trebuchet MS" pitchFamily="34" charset="0"/>
              </a:endParaRPr>
            </a:p>
            <a:p>
              <a:pPr algn="ctr"/>
              <a:r>
                <a:rPr lang="en-US" sz="4000" b="1" baseline="0" dirty="0" smtClean="0">
                  <a:solidFill>
                    <a:srgbClr val="FFC000"/>
                  </a:solidFill>
                  <a:latin typeface="Trebuchet MS" pitchFamily="34" charset="0"/>
                </a:rPr>
                <a:t>How to change the template color theme</a:t>
              </a:r>
            </a:p>
            <a:p>
              <a:pPr marL="0" marR="0" lvl="2" indent="0" algn="l" defTabSz="114300" rtl="0" eaLnBrk="1" fontAlgn="auto" latinLnBrk="0" hangingPunct="1">
                <a:lnSpc>
                  <a:spcPct val="100000"/>
                </a:lnSpc>
                <a:spcBef>
                  <a:spcPts val="0"/>
                </a:spcBef>
                <a:spcAft>
                  <a:spcPts val="0"/>
                </a:spcAft>
                <a:buClrTx/>
                <a:buSzTx/>
                <a:buFontTx/>
                <a:buNone/>
                <a:tabLst/>
                <a:defRPr/>
              </a:pPr>
              <a:r>
                <a:rPr lang="en-US" sz="3200" b="0" baseline="0" dirty="0" smtClean="0">
                  <a:solidFill>
                    <a:schemeClr val="bg1">
                      <a:lumMod val="75000"/>
                    </a:schemeClr>
                  </a:solidFill>
                  <a:latin typeface="Trebuchet MS" pitchFamily="34" charset="0"/>
                </a:rPr>
                <a:t>You can easily change the color theme of your poster by going to the DESIGN menu, click on COLORS, and choose the color theme of your choice. You can </a:t>
              </a:r>
              <a:r>
                <a:rPr lang="en-US" sz="3200" b="0" spc="0" baseline="0" dirty="0" smtClean="0">
                  <a:solidFill>
                    <a:schemeClr val="bg1">
                      <a:lumMod val="75000"/>
                    </a:schemeClr>
                  </a:solidFill>
                  <a:latin typeface="Trebuchet MS" pitchFamily="34" charset="0"/>
                </a:rPr>
                <a:t>also create your own color theme.</a:t>
              </a:r>
            </a:p>
            <a:p>
              <a:pPr marL="0" marR="0" lvl="2" indent="0" algn="l" defTabSz="114300" rtl="0" eaLnBrk="1" fontAlgn="auto" latinLnBrk="0" hangingPunct="1">
                <a:lnSpc>
                  <a:spcPct val="100000"/>
                </a:lnSpc>
                <a:spcBef>
                  <a:spcPts val="0"/>
                </a:spcBef>
                <a:spcAft>
                  <a:spcPts val="0"/>
                </a:spcAft>
                <a:buClrTx/>
                <a:buSzTx/>
                <a:buFontTx/>
                <a:buNone/>
                <a:tabLst/>
                <a:defRPr/>
              </a:pPr>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r>
                <a:rPr lang="en-US" sz="3200" b="0" baseline="0" dirty="0" smtClean="0">
                  <a:solidFill>
                    <a:schemeClr val="bg1">
                      <a:lumMod val="75000"/>
                    </a:schemeClr>
                  </a:solidFill>
                  <a:latin typeface="Trebuchet MS" pitchFamily="34" charset="0"/>
                </a:rPr>
                <a:t>You can also manually change the color of your background by going to VIEW &gt; SLIDE MASTER.  After you finish working on the master be sure to go to VIEW &gt; NORMAL to continue working on your poster.</a:t>
              </a:r>
            </a:p>
            <a:p>
              <a:pPr marL="0" indent="0" algn="l" defTabSz="114300"/>
              <a:endParaRPr lang="en-US" sz="3200" b="0" baseline="0" dirty="0" smtClean="0">
                <a:solidFill>
                  <a:schemeClr val="bg1">
                    <a:lumMod val="75000"/>
                  </a:schemeClr>
                </a:solidFill>
                <a:latin typeface="Trebuchet MS" pitchFamily="34" charset="0"/>
              </a:endParaRPr>
            </a:p>
            <a:p>
              <a:pPr algn="ctr"/>
              <a:r>
                <a:rPr lang="en-US" sz="4000" b="1" baseline="0" dirty="0" smtClean="0">
                  <a:solidFill>
                    <a:srgbClr val="FFC000"/>
                  </a:solidFill>
                  <a:latin typeface="Trebuchet MS" pitchFamily="34" charset="0"/>
                </a:rPr>
                <a:t>How to add Text</a:t>
              </a:r>
            </a:p>
            <a:p>
              <a:pPr marL="3429000" lvl="2" indent="0" algn="l" defTabSz="114300"/>
              <a:r>
                <a:rPr lang="en-US" sz="3200" b="0" baseline="0" dirty="0" smtClean="0">
                  <a:solidFill>
                    <a:schemeClr val="bg1">
                      <a:lumMod val="75000"/>
                    </a:schemeClr>
                  </a:solidFill>
                  <a:latin typeface="Trebuchet MS" pitchFamily="34" charset="0"/>
                </a:rPr>
                <a:t>The template comes with a number of pre-formatted placeholders for headers and text blocks. You can add more blocks by copying and pasting the existing ones or by adding a text box from the HOME menu. </a:t>
              </a:r>
            </a:p>
            <a:p>
              <a:pPr marL="1518341" lvl="2" indent="0" algn="l" defTabSz="114300"/>
              <a:endParaRPr lang="en-US" sz="3200" b="0" baseline="0" dirty="0" smtClean="0">
                <a:solidFill>
                  <a:schemeClr val="bg1">
                    <a:lumMod val="75000"/>
                  </a:schemeClr>
                </a:solidFill>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lang="en-US" sz="3200" b="0" baseline="0" dirty="0" smtClean="0">
                  <a:solidFill>
                    <a:schemeClr val="bg1">
                      <a:lumMod val="75000"/>
                    </a:schemeClr>
                  </a:solidFill>
                  <a:latin typeface="Trebuchet MS" pitchFamily="34" charset="0"/>
                </a:rPr>
                <a:t> </a:t>
              </a:r>
              <a:r>
                <a:rPr kumimoji="0" lang="en-US" sz="4000" b="1" i="0" u="none" strike="noStrike" kern="1200" cap="none" spc="0" normalizeH="0" baseline="0" noProof="0" dirty="0" smtClean="0">
                  <a:ln>
                    <a:noFill/>
                  </a:ln>
                  <a:solidFill>
                    <a:srgbClr val="FFC000"/>
                  </a:solidFill>
                  <a:effectLst/>
                  <a:uLnTx/>
                  <a:uFillTx/>
                  <a:latin typeface="Trebuchet MS" pitchFamily="34" charset="0"/>
                </a:rPr>
                <a:t>Text size</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Adjust the size of your text based on how much content you have to present. </a:t>
              </a:r>
              <a:b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b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The default template text offers a good starting point. Follow the conference requirements.</a:t>
              </a:r>
              <a:endParaRPr lang="en-US" sz="3200" b="0" baseline="0" dirty="0" smtClean="0">
                <a:solidFill>
                  <a:schemeClr val="bg1">
                    <a:lumMod val="75000"/>
                  </a:schemeClr>
                </a:solidFill>
                <a:latin typeface="Trebuchet MS" pitchFamily="34" charset="0"/>
              </a:endParaRPr>
            </a:p>
            <a:p>
              <a:pPr marL="1518341" lvl="2" indent="0" algn="l" defTabSz="114300"/>
              <a:endParaRPr lang="en-US" sz="3200" b="0" baseline="0" dirty="0" smtClean="0">
                <a:solidFill>
                  <a:schemeClr val="bg1">
                    <a:lumMod val="75000"/>
                  </a:schemeClr>
                </a:solidFill>
                <a:latin typeface="Trebuchet MS" pitchFamily="34" charset="0"/>
              </a:endParaRPr>
            </a:p>
            <a:p>
              <a:pPr algn="ctr"/>
              <a:r>
                <a:rPr lang="en-US" sz="4000" b="1" baseline="0" dirty="0" smtClean="0">
                  <a:solidFill>
                    <a:srgbClr val="FFC000"/>
                  </a:solidFill>
                  <a:latin typeface="Trebuchet MS" pitchFamily="34" charset="0"/>
                </a:rPr>
                <a:t>How to add Tables</a:t>
              </a:r>
            </a:p>
            <a:p>
              <a:pPr marL="2000250" lvl="1" indent="0" algn="l" defTabSz="114300"/>
              <a:r>
                <a:rPr lang="en-US" sz="3200" b="0" baseline="0" dirty="0" smtClean="0">
                  <a:solidFill>
                    <a:schemeClr val="bg1">
                      <a:lumMod val="75000"/>
                    </a:schemeClr>
                  </a:solidFill>
                  <a:latin typeface="Trebuchet MS" pitchFamily="34" charset="0"/>
                </a:rPr>
                <a:t>To add a table from scratch go to the INSERT menu and click on TABLE. A drop-down box will help you select rows and columns. </a:t>
              </a:r>
            </a:p>
            <a:p>
              <a:pPr marL="0" lvl="0" indent="0" algn="l" defTabSz="114300"/>
              <a:r>
                <a:rPr lang="en-US" sz="3200" b="0" baseline="0" dirty="0" smtClean="0">
                  <a:solidFill>
                    <a:schemeClr val="bg1">
                      <a:lumMod val="75000"/>
                    </a:schemeClr>
                  </a:solidFill>
                  <a:latin typeface="Trebuchet MS" pitchFamily="34" charset="0"/>
                </a:rPr>
                <a:t>You can also copy and a paste a table from Word or another PowerPoint document. A pasted table may need to be re-formatted by RIGHT-CLICK &gt; FORMAT SHAPE, TEXT BOX, Margins.</a:t>
              </a:r>
            </a:p>
            <a:p>
              <a:pPr marL="0" lvl="0" indent="0" algn="l" defTabSz="114300"/>
              <a:endParaRPr lang="en-US" sz="3200" b="0" baseline="0" dirty="0" smtClean="0">
                <a:solidFill>
                  <a:schemeClr val="bg1">
                    <a:lumMod val="75000"/>
                  </a:schemeClr>
                </a:solidFill>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FFC000"/>
                  </a:solidFill>
                  <a:effectLst/>
                  <a:uLnTx/>
                  <a:uFillTx/>
                  <a:latin typeface="Trebuchet MS" pitchFamily="34" charset="0"/>
                </a:rPr>
                <a:t>Graphs / Charts</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You can simply copy and paste charts and graphs from Excel or Word. Some reformatting may be required depending on how the original document has been created.</a:t>
              </a:r>
            </a:p>
            <a:p>
              <a:pPr marL="0" marR="0" lvl="0" indent="0" algn="l" defTabSz="11430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FFC000"/>
                  </a:solidFill>
                  <a:effectLst/>
                  <a:uLnTx/>
                  <a:uFillTx/>
                  <a:latin typeface="Trebuchet MS" pitchFamily="34" charset="0"/>
                </a:rPr>
                <a:t>How to change the column configuration</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RIGHT-CLICK on the poster background and select LAYOUT to see the column options available for this template. The poster columns can also be customized on the Master. VIEW &gt; MASTER.</a:t>
              </a:r>
            </a:p>
            <a:p>
              <a:pPr marL="0" marR="0" lvl="0" indent="0" algn="ctr" defTabSz="1518341" rtl="0" eaLnBrk="1" fontAlgn="auto" latinLnBrk="0" hangingPunct="1">
                <a:lnSpc>
                  <a:spcPct val="100000"/>
                </a:lnSpc>
                <a:spcBef>
                  <a:spcPts val="0"/>
                </a:spcBef>
                <a:spcAft>
                  <a:spcPts val="0"/>
                </a:spcAft>
                <a:buClrTx/>
                <a:buSzTx/>
                <a:buFontTx/>
                <a:buNone/>
                <a:tabLst/>
                <a:defRPr/>
              </a:pPr>
              <a:endParaRPr kumimoji="0" lang="en-US" sz="4000" b="1" i="0" u="none" strike="noStrike" kern="1200" cap="none" spc="0" normalizeH="0" baseline="0" noProof="0" dirty="0" smtClean="0">
                <a:ln>
                  <a:noFill/>
                </a:ln>
                <a:solidFill>
                  <a:srgbClr val="FFC000"/>
                </a:solidFill>
                <a:effectLst/>
                <a:uLnTx/>
                <a:uFillTx/>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FFC000"/>
                  </a:solidFill>
                  <a:effectLst/>
                  <a:uLnTx/>
                  <a:uFillTx/>
                  <a:latin typeface="Trebuchet MS" pitchFamily="34" charset="0"/>
                </a:rPr>
                <a:t>How to remove the info bars</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If you are working in PowerPoint for Windows and have finished your poster, save as PDF and the bars will not be included. You can also delete them by going to VIEW &gt; MASTER. On the Mac adjust the Page-Setup to match the Page-Setup in PowerPoint before you create a PDF. You can also delete them from the Slide Master.</a:t>
              </a:r>
            </a:p>
            <a:p>
              <a:pPr marL="0" marR="0" lvl="0" indent="0" algn="l" defTabSz="11430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FFC000"/>
                  </a:solidFill>
                  <a:effectLst/>
                  <a:uLnTx/>
                  <a:uFillTx/>
                  <a:latin typeface="Trebuchet MS" pitchFamily="34" charset="0"/>
                </a:rPr>
                <a:t>Save your work</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Save your template as a PowerPoint document. For printing, save as PowerPoint of “Print-quality” PDF.</a:t>
              </a:r>
            </a:p>
            <a:p>
              <a:pPr marL="0" marR="0" lvl="0" indent="0" algn="l" defTabSz="114300" rtl="0" eaLnBrk="1" fontAlgn="auto" latinLnBrk="0" hangingPunct="1">
                <a:lnSpc>
                  <a:spcPct val="100000"/>
                </a:lnSpc>
                <a:spcBef>
                  <a:spcPts val="0"/>
                </a:spcBef>
                <a:spcAft>
                  <a:spcPts val="0"/>
                </a:spcAft>
                <a:buClrTx/>
                <a:buSzTx/>
                <a:buFontTx/>
                <a:buNone/>
                <a:tabLst/>
                <a:defRPr/>
              </a:pPr>
              <a:endParaRPr lang="en-US" sz="3200" b="0" baseline="0" dirty="0" smtClean="0">
                <a:solidFill>
                  <a:schemeClr val="bg1">
                    <a:lumMod val="75000"/>
                  </a:schemeClr>
                </a:solidFill>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FFC000"/>
                  </a:solidFill>
                  <a:effectLst/>
                  <a:uLnTx/>
                  <a:uFillTx/>
                  <a:latin typeface="Trebuchet MS" pitchFamily="34" charset="0"/>
                </a:rPr>
                <a:t>Print your poster</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When you are ready to have your poster printed go online to PosterPresentations.com and click on the “Order Your Poster” button. Choose the poster type the best suits your needs and submit your order. If you submit a PowerPoint document you will be receiving a PDF proof for your approval prior to printing. If your order is placed and paid for before noon, Pacific, Monday through Friday, your order will ship out that same day. Next day, Second day, Third day, and Free Ground services are offered. Go to PosterPresentations.com for more information.</a:t>
              </a:r>
            </a:p>
            <a:p>
              <a:pPr marL="0" marR="0" lvl="0" indent="0" algn="l" defTabSz="11430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dirty="0" smtClean="0">
                <a:ln>
                  <a:noFill/>
                </a:ln>
                <a:solidFill>
                  <a:prstClr val="white">
                    <a:lumMod val="75000"/>
                  </a:prstClr>
                </a:solidFill>
                <a:effectLst/>
                <a:uLnTx/>
                <a:uFillTx/>
                <a:latin typeface="Trebuchet MS" pitchFamily="34" charset="0"/>
              </a:endParaRPr>
            </a:p>
          </p:txBody>
        </p:sp>
        <p:graphicFrame>
          <p:nvGraphicFramePr>
            <p:cNvPr id="84" name="Object 83"/>
            <p:cNvGraphicFramePr>
              <a:graphicFrameLocks noChangeAspect="1"/>
            </p:cNvGraphicFramePr>
            <p:nvPr userDrawn="1">
              <p:extLst>
                <p:ext uri="{D42A27DB-BD31-4B8C-83A1-F6EECF244321}">
                  <p14:modId xmlns="" xmlns:p14="http://schemas.microsoft.com/office/powerpoint/2010/main" val="3842880063"/>
                </p:ext>
              </p:extLst>
            </p:nvPr>
          </p:nvGraphicFramePr>
          <p:xfrm>
            <a:off x="46102925" y="4068480"/>
            <a:ext cx="6955629" cy="2569718"/>
          </p:xfrm>
          <a:graphic>
            <a:graphicData uri="http://schemas.openxmlformats.org/presentationml/2006/ole">
              <p:oleObj spid="_x0000_s2480" name="Image" r:id="rId10" imgW="4571429" imgH="1688889" progId="">
                <p:embed/>
              </p:oleObj>
            </a:graphicData>
          </a:graphic>
        </p:graphicFrame>
        <p:pic>
          <p:nvPicPr>
            <p:cNvPr id="85" name="Picture 84"/>
            <p:cNvPicPr>
              <a:picLocks noChangeAspect="1"/>
            </p:cNvPicPr>
            <p:nvPr userDrawn="1"/>
          </p:nvPicPr>
          <p:blipFill>
            <a:blip r:embed="rId11"/>
            <a:stretch>
              <a:fillRect/>
            </a:stretch>
          </p:blipFill>
          <p:spPr>
            <a:xfrm>
              <a:off x="44487207" y="9829102"/>
              <a:ext cx="2969584" cy="1370577"/>
            </a:xfrm>
            <a:prstGeom prst="rect">
              <a:avLst/>
            </a:prstGeom>
            <a:ln>
              <a:noFill/>
            </a:ln>
          </p:spPr>
        </p:pic>
        <p:graphicFrame>
          <p:nvGraphicFramePr>
            <p:cNvPr id="86" name="Object 85"/>
            <p:cNvGraphicFramePr>
              <a:graphicFrameLocks noChangeAspect="1"/>
            </p:cNvGraphicFramePr>
            <p:nvPr userDrawn="1">
              <p:extLst>
                <p:ext uri="{D42A27DB-BD31-4B8C-83A1-F6EECF244321}">
                  <p14:modId xmlns="" xmlns:p14="http://schemas.microsoft.com/office/powerpoint/2010/main" val="2925422147"/>
                </p:ext>
              </p:extLst>
            </p:nvPr>
          </p:nvGraphicFramePr>
          <p:xfrm>
            <a:off x="44620659" y="15799252"/>
            <a:ext cx="1482266" cy="992162"/>
          </p:xfrm>
          <a:graphic>
            <a:graphicData uri="http://schemas.openxmlformats.org/presentationml/2006/ole">
              <p:oleObj spid="_x0000_s2481" name="Image" r:id="rId12" imgW="1574603" imgH="1053968" progId="">
                <p:embed/>
              </p:oleObj>
            </a:graphicData>
          </a:graphic>
        </p:graphicFrame>
        <p:grpSp>
          <p:nvGrpSpPr>
            <p:cNvPr id="87" name="Group 86"/>
            <p:cNvGrpSpPr/>
            <p:nvPr userDrawn="1"/>
          </p:nvGrpSpPr>
          <p:grpSpPr>
            <a:xfrm>
              <a:off x="44487207" y="35164894"/>
              <a:ext cx="10354213" cy="1265612"/>
              <a:chOff x="44200453" y="33317650"/>
              <a:chExt cx="9771399" cy="1090622"/>
            </a:xfrm>
          </p:grpSpPr>
          <p:sp>
            <p:nvSpPr>
              <p:cNvPr id="89" name="Rounded Rectangle 88"/>
              <p:cNvSpPr/>
              <p:nvPr userDrawn="1"/>
            </p:nvSpPr>
            <p:spPr>
              <a:xfrm>
                <a:off x="44200453" y="33317650"/>
                <a:ext cx="9771398" cy="109062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0" name="Picture 7" descr="http://t2.gstatic.com/images?q=tbn:ANd9GcR4APHC6TT9w54M2zn_pvCiBxUNcspYPoVxirLRphBoJabfSvu7zw">
                <a:hlinkClick r:id="rId13"/>
              </p:cNvPr>
              <p:cNvPicPr>
                <a:picLocks noChangeAspect="1" noChangeArrowheads="1"/>
              </p:cNvPicPr>
              <p:nvPr userDrawn="1"/>
            </p:nvPicPr>
            <p:blipFill>
              <a:blip r:embed="rId14" cstate="print"/>
              <a:srcRect/>
              <a:stretch>
                <a:fillRect/>
              </a:stretch>
            </p:blipFill>
            <p:spPr bwMode="auto">
              <a:xfrm>
                <a:off x="44326393" y="33415984"/>
                <a:ext cx="914401" cy="914399"/>
              </a:xfrm>
              <a:prstGeom prst="rect">
                <a:avLst/>
              </a:prstGeom>
              <a:noFill/>
              <a:ln>
                <a:noFill/>
              </a:ln>
            </p:spPr>
          </p:pic>
          <p:sp>
            <p:nvSpPr>
              <p:cNvPr id="91" name="TextBox 90"/>
              <p:cNvSpPr txBox="1"/>
              <p:nvPr userDrawn="1"/>
            </p:nvSpPr>
            <p:spPr>
              <a:xfrm>
                <a:off x="45300663" y="33507571"/>
                <a:ext cx="8671189" cy="716099"/>
              </a:xfrm>
              <a:prstGeom prst="rect">
                <a:avLst/>
              </a:prstGeom>
              <a:noFill/>
              <a:ln>
                <a:noFill/>
              </a:ln>
            </p:spPr>
            <p:txBody>
              <a:bodyPr wrap="square" rtlCol="0">
                <a:spAutoFit/>
              </a:bodyPr>
              <a:lstStyle/>
              <a:p>
                <a:r>
                  <a:rPr lang="en-US" sz="2400" dirty="0" smtClean="0">
                    <a:solidFill>
                      <a:schemeClr val="tx2"/>
                    </a:solidFill>
                    <a:latin typeface="Trebuchet MS" pitchFamily="34" charset="0"/>
                  </a:rPr>
                  <a:t>Student</a:t>
                </a:r>
                <a:r>
                  <a:rPr lang="en-US" sz="2400" baseline="0" dirty="0" smtClean="0">
                    <a:solidFill>
                      <a:schemeClr val="tx2"/>
                    </a:solidFill>
                    <a:latin typeface="Trebuchet MS" pitchFamily="34" charset="0"/>
                  </a:rPr>
                  <a:t> discounts are available on our </a:t>
                </a:r>
                <a:r>
                  <a:rPr lang="en-US" sz="2400" baseline="0" dirty="0" err="1" smtClean="0">
                    <a:solidFill>
                      <a:schemeClr val="tx2"/>
                    </a:solidFill>
                    <a:latin typeface="Trebuchet MS" pitchFamily="34" charset="0"/>
                  </a:rPr>
                  <a:t>Facebook</a:t>
                </a:r>
                <a:r>
                  <a:rPr lang="en-US" sz="2400" baseline="0" dirty="0" smtClean="0">
                    <a:solidFill>
                      <a:schemeClr val="tx2"/>
                    </a:solidFill>
                    <a:latin typeface="Trebuchet MS" pitchFamily="34" charset="0"/>
                  </a:rPr>
                  <a:t> page.</a:t>
                </a:r>
                <a:br>
                  <a:rPr lang="en-US" sz="2400" baseline="0" dirty="0" smtClean="0">
                    <a:solidFill>
                      <a:schemeClr val="tx2"/>
                    </a:solidFill>
                    <a:latin typeface="Trebuchet MS" pitchFamily="34" charset="0"/>
                  </a:rPr>
                </a:br>
                <a:r>
                  <a:rPr lang="en-US" sz="2400" baseline="0" dirty="0" smtClean="0">
                    <a:solidFill>
                      <a:schemeClr val="tx2"/>
                    </a:solidFill>
                    <a:latin typeface="Trebuchet MS" pitchFamily="34" charset="0"/>
                  </a:rPr>
                  <a:t>Go to </a:t>
                </a:r>
                <a:r>
                  <a:rPr lang="en-US" sz="2400" u="sng" baseline="0" dirty="0" smtClean="0">
                    <a:solidFill>
                      <a:schemeClr val="tx2"/>
                    </a:solidFill>
                    <a:latin typeface="Trebuchet MS" pitchFamily="34" charset="0"/>
                  </a:rPr>
                  <a:t>PosterPresentations.com</a:t>
                </a:r>
                <a:r>
                  <a:rPr lang="en-US" sz="2400" baseline="0" dirty="0" smtClean="0">
                    <a:solidFill>
                      <a:schemeClr val="tx2"/>
                    </a:solidFill>
                    <a:latin typeface="Trebuchet MS" pitchFamily="34" charset="0"/>
                  </a:rPr>
                  <a:t> and click on the FB icon. </a:t>
                </a:r>
                <a:endParaRPr lang="en-US" sz="2400" dirty="0">
                  <a:solidFill>
                    <a:schemeClr val="tx2"/>
                  </a:solidFill>
                  <a:latin typeface="Trebuchet MS" pitchFamily="34" charset="0"/>
                </a:endParaRPr>
              </a:p>
            </p:txBody>
          </p:sp>
        </p:grpSp>
        <p:sp>
          <p:nvSpPr>
            <p:cNvPr id="88" name="TextBox 87"/>
            <p:cNvSpPr txBox="1"/>
            <p:nvPr userDrawn="1"/>
          </p:nvSpPr>
          <p:spPr>
            <a:xfrm>
              <a:off x="44262808" y="36920119"/>
              <a:ext cx="6870215" cy="1399638"/>
            </a:xfrm>
            <a:prstGeom prst="rect">
              <a:avLst/>
            </a:prstGeom>
            <a:noFill/>
          </p:spPr>
          <p:txBody>
            <a:bodyPr wrap="square" lIns="65304" tIns="32651" rIns="65304" bIns="32651" rtlCol="0">
              <a:spAutoFit/>
            </a:bodyPr>
            <a:lstStyle/>
            <a:p>
              <a:pPr>
                <a:lnSpc>
                  <a:spcPts val="2600"/>
                </a:lnSpc>
              </a:pPr>
              <a:r>
                <a:rPr lang="en-US" sz="2800" dirty="0" smtClean="0">
                  <a:solidFill>
                    <a:schemeClr val="bg1"/>
                  </a:solidFill>
                </a:rPr>
                <a:t>© 2013</a:t>
              </a:r>
              <a:r>
                <a:rPr lang="en-US" sz="2800" baseline="0" dirty="0" smtClean="0">
                  <a:solidFill>
                    <a:schemeClr val="bg1"/>
                  </a:solidFill>
                </a:rPr>
                <a:t> </a:t>
              </a:r>
              <a:r>
                <a:rPr lang="en-US" sz="2800" dirty="0" smtClean="0">
                  <a:solidFill>
                    <a:schemeClr val="bg1"/>
                  </a:solidFill>
                </a:rPr>
                <a:t>PosterPresentations.com</a:t>
              </a:r>
              <a:br>
                <a:rPr lang="en-US" sz="2800" dirty="0" smtClean="0">
                  <a:solidFill>
                    <a:schemeClr val="bg1"/>
                  </a:solidFill>
                </a:rPr>
              </a:br>
              <a:r>
                <a:rPr lang="en-US" sz="2800" dirty="0" smtClean="0">
                  <a:solidFill>
                    <a:schemeClr val="bg1"/>
                  </a:solidFill>
                </a:rPr>
                <a:t>    </a:t>
              </a:r>
              <a:r>
                <a:rPr lang="en-US" sz="2400" dirty="0" smtClean="0">
                  <a:solidFill>
                    <a:schemeClr val="bg1"/>
                  </a:solidFill>
                </a:rPr>
                <a:t>2117 Fourth Street ,</a:t>
              </a:r>
              <a:r>
                <a:rPr lang="en-US" sz="2400" baseline="0" dirty="0" smtClean="0">
                  <a:solidFill>
                    <a:schemeClr val="bg1"/>
                  </a:solidFill>
                </a:rPr>
                <a:t> Unit C        </a:t>
              </a:r>
            </a:p>
            <a:p>
              <a:pPr>
                <a:lnSpc>
                  <a:spcPts val="2600"/>
                </a:lnSpc>
              </a:pPr>
              <a:r>
                <a:rPr lang="en-US" sz="2400" baseline="0" dirty="0" smtClean="0">
                  <a:solidFill>
                    <a:schemeClr val="bg1"/>
                  </a:solidFill>
                </a:rPr>
                <a:t>     Berkeley CA </a:t>
              </a:r>
              <a:r>
                <a:rPr lang="en-US" sz="2000" baseline="0" dirty="0" smtClean="0">
                  <a:solidFill>
                    <a:schemeClr val="bg1"/>
                  </a:solidFill>
                </a:rPr>
                <a:t>94710</a:t>
              </a:r>
              <a:r>
                <a:rPr lang="en-US" sz="2400" baseline="0" dirty="0" smtClean="0">
                  <a:solidFill>
                    <a:schemeClr val="bg1"/>
                  </a:solidFill>
                </a:rPr>
                <a:t/>
              </a:r>
              <a:br>
                <a:rPr lang="en-US" sz="2400" baseline="0" dirty="0" smtClean="0">
                  <a:solidFill>
                    <a:schemeClr val="bg1"/>
                  </a:solidFill>
                </a:rPr>
              </a:br>
              <a:r>
                <a:rPr lang="en-US" sz="2400" baseline="0" dirty="0" smtClean="0">
                  <a:solidFill>
                    <a:schemeClr val="bg1"/>
                  </a:solidFill>
                </a:rPr>
                <a:t>    </a:t>
              </a:r>
              <a:r>
                <a:rPr lang="en-US" sz="2400" b="1" baseline="0" dirty="0" smtClean="0">
                  <a:solidFill>
                    <a:srgbClr val="FFFF00"/>
                  </a:solidFill>
                </a:rPr>
                <a:t>posterpresenter@gmail.com</a:t>
              </a:r>
              <a:endParaRPr lang="en-US" sz="2800" b="1" dirty="0">
                <a:solidFill>
                  <a:srgbClr val="FFFF00"/>
                </a:solidFill>
              </a:endParaRPr>
            </a:p>
          </p:txBody>
        </p:sp>
      </p:grpSp>
    </p:spTree>
  </p:cSld>
  <p:clrMap bg1="lt1" tx1="dk1" bg2="lt2" tx2="dk2" accent1="accent1" accent2="accent2" accent3="accent3" accent4="accent4" accent5="accent5" accent6="accent6" hlink="hlink" folHlink="folHlink"/>
  <p:sldLayoutIdLst>
    <p:sldLayoutId id="2147483654" r:id="rId1"/>
  </p:sldLayoutIdLst>
  <p:timing>
    <p:tnLst>
      <p:par>
        <p:cTn id="1" dur="indefinite" restart="never" nodeType="tmRoot"/>
      </p:par>
    </p:tnLst>
  </p:timing>
  <p:txStyles>
    <p:titleStyle>
      <a:lvl1pPr algn="ctr" defTabSz="4298410" rtl="0" eaLnBrk="1" latinLnBrk="0" hangingPunct="1">
        <a:spcBef>
          <a:spcPct val="0"/>
        </a:spcBef>
        <a:buNone/>
        <a:defRPr sz="8500" kern="1200">
          <a:solidFill>
            <a:schemeClr val="bg1"/>
          </a:solidFill>
          <a:latin typeface="Trebuchet MS" pitchFamily="34" charset="0"/>
          <a:ea typeface="+mj-ea"/>
          <a:cs typeface="+mj-cs"/>
        </a:defRPr>
      </a:lvl1pPr>
    </p:titleStyle>
    <p:bodyStyle>
      <a:lvl1pPr marL="1611903" indent="-1611903" algn="l" defTabSz="4298410" rtl="0" eaLnBrk="1" latinLnBrk="0" hangingPunct="1">
        <a:spcBef>
          <a:spcPct val="20000"/>
        </a:spcBef>
        <a:buFont typeface="Arial" pitchFamily="34" charset="0"/>
        <a:buChar char="•"/>
        <a:defRPr sz="15100" kern="1200">
          <a:solidFill>
            <a:schemeClr val="tx1"/>
          </a:solidFill>
          <a:latin typeface="+mn-lt"/>
          <a:ea typeface="+mn-ea"/>
          <a:cs typeface="+mn-cs"/>
        </a:defRPr>
      </a:lvl1pPr>
      <a:lvl2pPr marL="3492457" indent="-1343252" algn="l" defTabSz="4298410" rtl="0" eaLnBrk="1" latinLnBrk="0" hangingPunct="1">
        <a:spcBef>
          <a:spcPct val="20000"/>
        </a:spcBef>
        <a:buFont typeface="Arial" pitchFamily="34" charset="0"/>
        <a:buChar char="–"/>
        <a:defRPr sz="13300" kern="1200">
          <a:solidFill>
            <a:schemeClr val="tx1"/>
          </a:solidFill>
          <a:latin typeface="+mn-lt"/>
          <a:ea typeface="+mn-ea"/>
          <a:cs typeface="+mn-cs"/>
        </a:defRPr>
      </a:lvl2pPr>
      <a:lvl3pPr marL="5373012" indent="-1074603" algn="l" defTabSz="4298410" rtl="0" eaLnBrk="1" latinLnBrk="0" hangingPunct="1">
        <a:spcBef>
          <a:spcPct val="20000"/>
        </a:spcBef>
        <a:buFont typeface="Arial" pitchFamily="34" charset="0"/>
        <a:buChar char="•"/>
        <a:defRPr sz="11300" kern="1200">
          <a:solidFill>
            <a:schemeClr val="tx1"/>
          </a:solidFill>
          <a:latin typeface="+mn-lt"/>
          <a:ea typeface="+mn-ea"/>
          <a:cs typeface="+mn-cs"/>
        </a:defRPr>
      </a:lvl3pPr>
      <a:lvl4pPr marL="7522217"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4pPr>
      <a:lvl5pPr marL="9671420"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5pPr>
      <a:lvl6pPr marL="11820625"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6pPr>
      <a:lvl7pPr marL="13969828"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7pPr>
      <a:lvl8pPr marL="16119034"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8pPr>
      <a:lvl9pPr marL="18268238"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9pPr>
    </p:bodyStyle>
    <p:otherStyle>
      <a:defPPr>
        <a:defRPr lang="en-US"/>
      </a:defPPr>
      <a:lvl1pPr marL="0" algn="l" defTabSz="4298410" rtl="0" eaLnBrk="1" latinLnBrk="0" hangingPunct="1">
        <a:defRPr sz="8500" kern="1200">
          <a:solidFill>
            <a:schemeClr val="tx1"/>
          </a:solidFill>
          <a:latin typeface="+mn-lt"/>
          <a:ea typeface="+mn-ea"/>
          <a:cs typeface="+mn-cs"/>
        </a:defRPr>
      </a:lvl1pPr>
      <a:lvl2pPr marL="2149205" algn="l" defTabSz="4298410" rtl="0" eaLnBrk="1" latinLnBrk="0" hangingPunct="1">
        <a:defRPr sz="8500" kern="1200">
          <a:solidFill>
            <a:schemeClr val="tx1"/>
          </a:solidFill>
          <a:latin typeface="+mn-lt"/>
          <a:ea typeface="+mn-ea"/>
          <a:cs typeface="+mn-cs"/>
        </a:defRPr>
      </a:lvl2pPr>
      <a:lvl3pPr marL="4298410" algn="l" defTabSz="4298410" rtl="0" eaLnBrk="1" latinLnBrk="0" hangingPunct="1">
        <a:defRPr sz="8500" kern="1200">
          <a:solidFill>
            <a:schemeClr val="tx1"/>
          </a:solidFill>
          <a:latin typeface="+mn-lt"/>
          <a:ea typeface="+mn-ea"/>
          <a:cs typeface="+mn-cs"/>
        </a:defRPr>
      </a:lvl3pPr>
      <a:lvl4pPr marL="6447613" algn="l" defTabSz="4298410" rtl="0" eaLnBrk="1" latinLnBrk="0" hangingPunct="1">
        <a:defRPr sz="8500" kern="1200">
          <a:solidFill>
            <a:schemeClr val="tx1"/>
          </a:solidFill>
          <a:latin typeface="+mn-lt"/>
          <a:ea typeface="+mn-ea"/>
          <a:cs typeface="+mn-cs"/>
        </a:defRPr>
      </a:lvl4pPr>
      <a:lvl5pPr marL="8596817" algn="l" defTabSz="4298410" rtl="0" eaLnBrk="1" latinLnBrk="0" hangingPunct="1">
        <a:defRPr sz="8500" kern="1200">
          <a:solidFill>
            <a:schemeClr val="tx1"/>
          </a:solidFill>
          <a:latin typeface="+mn-lt"/>
          <a:ea typeface="+mn-ea"/>
          <a:cs typeface="+mn-cs"/>
        </a:defRPr>
      </a:lvl5pPr>
      <a:lvl6pPr marL="10746023" algn="l" defTabSz="4298410" rtl="0" eaLnBrk="1" latinLnBrk="0" hangingPunct="1">
        <a:defRPr sz="8500" kern="1200">
          <a:solidFill>
            <a:schemeClr val="tx1"/>
          </a:solidFill>
          <a:latin typeface="+mn-lt"/>
          <a:ea typeface="+mn-ea"/>
          <a:cs typeface="+mn-cs"/>
        </a:defRPr>
      </a:lvl6pPr>
      <a:lvl7pPr marL="12895229" algn="l" defTabSz="4298410" rtl="0" eaLnBrk="1" latinLnBrk="0" hangingPunct="1">
        <a:defRPr sz="8500" kern="1200">
          <a:solidFill>
            <a:schemeClr val="tx1"/>
          </a:solidFill>
          <a:latin typeface="+mn-lt"/>
          <a:ea typeface="+mn-ea"/>
          <a:cs typeface="+mn-cs"/>
        </a:defRPr>
      </a:lvl7pPr>
      <a:lvl8pPr marL="15044432" algn="l" defTabSz="4298410" rtl="0" eaLnBrk="1" latinLnBrk="0" hangingPunct="1">
        <a:defRPr sz="8500" kern="1200">
          <a:solidFill>
            <a:schemeClr val="tx1"/>
          </a:solidFill>
          <a:latin typeface="+mn-lt"/>
          <a:ea typeface="+mn-ea"/>
          <a:cs typeface="+mn-cs"/>
        </a:defRPr>
      </a:lvl8pPr>
      <a:lvl9pPr marL="17193637" algn="l" defTabSz="4298410" rtl="0" eaLnBrk="1" latinLnBrk="0" hangingPunct="1">
        <a:defRPr sz="85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6.png"/><Relationship Id="rId13" Type="http://schemas.openxmlformats.org/officeDocument/2006/relationships/image" Target="../media/image21.png"/><Relationship Id="rId18" Type="http://schemas.openxmlformats.org/officeDocument/2006/relationships/image" Target="../media/image26.emf"/><Relationship Id="rId3" Type="http://schemas.openxmlformats.org/officeDocument/2006/relationships/image" Target="../media/image11.png"/><Relationship Id="rId7" Type="http://schemas.openxmlformats.org/officeDocument/2006/relationships/image" Target="../media/image15.png"/><Relationship Id="rId12" Type="http://schemas.openxmlformats.org/officeDocument/2006/relationships/image" Target="../media/image20.png"/><Relationship Id="rId17" Type="http://schemas.openxmlformats.org/officeDocument/2006/relationships/image" Target="../media/image25.png"/><Relationship Id="rId2" Type="http://schemas.openxmlformats.org/officeDocument/2006/relationships/notesSlide" Target="../notesSlides/notesSlide1.xml"/><Relationship Id="rId16" Type="http://schemas.openxmlformats.org/officeDocument/2006/relationships/image" Target="../media/image24.png"/><Relationship Id="rId1" Type="http://schemas.openxmlformats.org/officeDocument/2006/relationships/slideLayout" Target="../slideLayouts/slideLayout1.xml"/><Relationship Id="rId6" Type="http://schemas.openxmlformats.org/officeDocument/2006/relationships/image" Target="../media/image14.png"/><Relationship Id="rId11" Type="http://schemas.openxmlformats.org/officeDocument/2006/relationships/image" Target="../media/image19.png"/><Relationship Id="rId5" Type="http://schemas.openxmlformats.org/officeDocument/2006/relationships/image" Target="../media/image13.png"/><Relationship Id="rId15" Type="http://schemas.openxmlformats.org/officeDocument/2006/relationships/image" Target="../media/image23.png"/><Relationship Id="rId10" Type="http://schemas.openxmlformats.org/officeDocument/2006/relationships/image" Target="../media/image18.png"/><Relationship Id="rId19" Type="http://schemas.openxmlformats.org/officeDocument/2006/relationships/image" Target="../media/image27.png"/><Relationship Id="rId4" Type="http://schemas.openxmlformats.org/officeDocument/2006/relationships/image" Target="../media/image12.png"/><Relationship Id="rId9" Type="http://schemas.openxmlformats.org/officeDocument/2006/relationships/image" Target="../media/image17.png"/><Relationship Id="rId14" Type="http://schemas.openxmlformats.org/officeDocument/2006/relationships/image" Target="../media/image22.png"/></Relationships>
</file>

<file path=ppt/slides/slide1.xml><?xml version="1.0" encoding="utf-8"?>
<p:sld xmlns:a="http://schemas.openxmlformats.org/drawingml/2006/main" xmlns:r="http://schemas.openxmlformats.org/officeDocument/2006/relationships" xmlns:p="http://schemas.openxmlformats.org/presentationml/2006/main" showMasterSp="0" show="0">
  <p:cSld>
    <p:bg>
      <p:bgPr>
        <a:gradFill>
          <a:gsLst>
            <a:gs pos="0">
              <a:srgbClr val="5E9EFF">
                <a:alpha val="0"/>
              </a:srgbClr>
            </a:gs>
            <a:gs pos="39999">
              <a:srgbClr val="85C2FF"/>
            </a:gs>
            <a:gs pos="70000">
              <a:srgbClr val="C4D6EB"/>
            </a:gs>
            <a:gs pos="100000">
              <a:srgbClr val="FFEBFA"/>
            </a:gs>
          </a:gsLst>
          <a:lin ang="21594000" scaled="0"/>
        </a:gradFill>
        <a:effectLst/>
      </p:bgPr>
    </p:bg>
    <p:spTree>
      <p:nvGrpSpPr>
        <p:cNvPr id="1" name=""/>
        <p:cNvGrpSpPr/>
        <p:nvPr/>
      </p:nvGrpSpPr>
      <p:grpSpPr>
        <a:xfrm>
          <a:off x="0" y="0"/>
          <a:ext cx="0" cy="0"/>
          <a:chOff x="0" y="0"/>
          <a:chExt cx="0" cy="0"/>
        </a:xfrm>
      </p:grpSpPr>
      <p:sp>
        <p:nvSpPr>
          <p:cNvPr id="334" name="Text Placeholder 333"/>
          <p:cNvSpPr>
            <a:spLocks noGrp="1"/>
          </p:cNvSpPr>
          <p:nvPr>
            <p:ph type="body" sz="quarter" idx="10"/>
          </p:nvPr>
        </p:nvSpPr>
        <p:spPr>
          <a:xfrm>
            <a:off x="623691" y="7585962"/>
            <a:ext cx="14299153" cy="14616004"/>
          </a:xfrm>
        </p:spPr>
        <p:txBody>
          <a:bodyPr/>
          <a:lstStyle/>
          <a:p>
            <a:pPr algn="just"/>
            <a:r>
              <a:rPr lang="en-US" smtClean="0"/>
              <a:t>This work presents a fuzzy logic adaptive  for the control of a doubly fed  induction machine. The Fuzzy  logic  controller is designed based on the control of the speed . The influence of regulator Fuzzy  adaptive logic  on the performance of control the machine is illustrated by some simulation results at different dynamic operating conditions such as change in reference speed, also change in load torque and</a:t>
            </a:r>
          </a:p>
          <a:p>
            <a:pPr algn="just"/>
            <a:r>
              <a:rPr lang="en-US" smtClean="0"/>
              <a:t>some key parameters deviation. Finally we will study the robustness of the  proposed controller.</a:t>
            </a:r>
            <a:endParaRPr lang="en-US" sz="3600" smtClean="0"/>
          </a:p>
          <a:p>
            <a:pPr algn="ctr"/>
            <a:r>
              <a:rPr lang="fr-FR" sz="3900" b="1" u="sng" smtClean="0">
                <a:solidFill>
                  <a:srgbClr val="FF0000"/>
                </a:solidFill>
                <a:latin typeface="Calibri (Corps)"/>
              </a:rPr>
              <a:t>Introduction</a:t>
            </a:r>
          </a:p>
          <a:p>
            <a:r>
              <a:rPr lang="fr-FR" smtClean="0"/>
              <a:t>   L’utilisation des machines  à courant  alternatif  et plus  particulièrement  des machines  asynchrones  à double alimentation est  de plus en plus répondu dans les milieux industriels ,en effet ,ces machines robustes  et très économiques , associées  à une  commande  vectorielle par orientation du flux  permettent  de réaliser  un réglage  similaire  à celui des machines à courant continu ,cette combinaison  assure  l’indépendance  du réglage  du flux et de la vitesse.</a:t>
            </a:r>
          </a:p>
          <a:p>
            <a:r>
              <a:rPr lang="fr-FR" smtClean="0"/>
              <a:t>  Le première chapitre de ce mémoire est consacré à une étude et modélisation de la machine asynchrone à double alimentation. Nous avons développé la modélisation de cette machine en utilisant la transformation de PARK. Une étude comportement de ce type de machine dans ses différents régimes de fonctionnement.</a:t>
            </a:r>
          </a:p>
          <a:p>
            <a:pPr algn="just"/>
            <a:r>
              <a:rPr lang="fr-FR" smtClean="0"/>
              <a:t>  La deuxième chapitre est consacré à la régulation de la vitesse de rotation d’une machine asynchrone à flux oriente par un régulateur PI classique.</a:t>
            </a:r>
          </a:p>
          <a:p>
            <a:pPr algn="just"/>
            <a:r>
              <a:rPr lang="fr-FR" smtClean="0"/>
              <a:t>Le troisième  chapitre développe  la synthèse du régulateur du flux statorique  et de la  vitesse de rotation par la théorie de la logique floue  ,l’efficacité  de la régulation  et les performances  seront  aussi illustrées  par des résultats  de simulation. </a:t>
            </a:r>
          </a:p>
          <a:p>
            <a:pPr algn="just"/>
            <a:endParaRPr lang="fr-FR" smtClean="0"/>
          </a:p>
          <a:p>
            <a:pPr algn="just"/>
            <a:endParaRPr lang="fr-FR" smtClean="0"/>
          </a:p>
          <a:p>
            <a:pPr algn="just"/>
            <a:endParaRPr lang="fr-FR" smtClean="0"/>
          </a:p>
          <a:p>
            <a:pPr algn="just"/>
            <a:endParaRPr lang="fr-FR" smtClean="0"/>
          </a:p>
          <a:p>
            <a:pPr algn="just"/>
            <a:endParaRPr lang="fr-FR" smtClean="0"/>
          </a:p>
          <a:p>
            <a:pPr algn="just"/>
            <a:endParaRPr lang="fr-FR" smtClean="0"/>
          </a:p>
          <a:p>
            <a:pPr algn="just"/>
            <a:endParaRPr lang="en-US" dirty="0"/>
          </a:p>
        </p:txBody>
      </p:sp>
      <p:sp>
        <p:nvSpPr>
          <p:cNvPr id="335" name="Text Placeholder 334"/>
          <p:cNvSpPr>
            <a:spLocks noGrp="1"/>
          </p:cNvSpPr>
          <p:nvPr>
            <p:ph type="body" sz="quarter" idx="11"/>
          </p:nvPr>
        </p:nvSpPr>
        <p:spPr/>
        <p:txBody>
          <a:bodyPr/>
          <a:lstStyle/>
          <a:p>
            <a:r>
              <a:rPr lang="fr-FR" smtClean="0">
                <a:solidFill>
                  <a:srgbClr val="FF0000"/>
                </a:solidFill>
              </a:rPr>
              <a:t>Abstract</a:t>
            </a:r>
            <a:endParaRPr lang="en-US" dirty="0">
              <a:solidFill>
                <a:srgbClr val="FF0000"/>
              </a:solidFill>
            </a:endParaRPr>
          </a:p>
        </p:txBody>
      </p:sp>
      <p:sp>
        <p:nvSpPr>
          <p:cNvPr id="338" name="Text Placeholder 337"/>
          <p:cNvSpPr>
            <a:spLocks noGrp="1"/>
          </p:cNvSpPr>
          <p:nvPr>
            <p:ph type="body" sz="quarter" idx="20"/>
          </p:nvPr>
        </p:nvSpPr>
        <p:spPr/>
        <p:txBody>
          <a:bodyPr/>
          <a:lstStyle/>
          <a:p>
            <a:r>
              <a:rPr lang="fr-FR" smtClean="0">
                <a:solidFill>
                  <a:srgbClr val="FF0000"/>
                </a:solidFill>
              </a:rPr>
              <a:t>Objectife</a:t>
            </a:r>
            <a:endParaRPr lang="en-US" dirty="0">
              <a:solidFill>
                <a:srgbClr val="FF0000"/>
              </a:solidFill>
            </a:endParaRPr>
          </a:p>
        </p:txBody>
      </p:sp>
      <p:sp>
        <p:nvSpPr>
          <p:cNvPr id="339" name="Text Placeholder 338"/>
          <p:cNvSpPr>
            <a:spLocks noGrp="1"/>
          </p:cNvSpPr>
          <p:nvPr>
            <p:ph type="body" sz="quarter" idx="25"/>
          </p:nvPr>
        </p:nvSpPr>
        <p:spPr>
          <a:xfrm>
            <a:off x="15338840" y="11839074"/>
            <a:ext cx="14302170" cy="781015"/>
          </a:xfrm>
        </p:spPr>
        <p:txBody>
          <a:bodyPr/>
          <a:lstStyle/>
          <a:p>
            <a:r>
              <a:rPr lang="fr-FR" smtClean="0">
                <a:solidFill>
                  <a:srgbClr val="FF0000"/>
                </a:solidFill>
              </a:rPr>
              <a:t>Résultats</a:t>
            </a:r>
            <a:endParaRPr lang="en-US" dirty="0">
              <a:solidFill>
                <a:srgbClr val="FF0000"/>
              </a:solidFill>
            </a:endParaRPr>
          </a:p>
        </p:txBody>
      </p:sp>
      <p:sp>
        <p:nvSpPr>
          <p:cNvPr id="340" name="Text Placeholder 339"/>
          <p:cNvSpPr>
            <a:spLocks noGrp="1"/>
          </p:cNvSpPr>
          <p:nvPr>
            <p:ph type="body" sz="quarter" idx="26"/>
          </p:nvPr>
        </p:nvSpPr>
        <p:spPr>
          <a:xfrm>
            <a:off x="15338840" y="10010274"/>
            <a:ext cx="14895598" cy="22039575"/>
          </a:xfrm>
        </p:spPr>
        <p:txBody>
          <a:bodyPr/>
          <a:lstStyle/>
          <a:p>
            <a:r>
              <a:rPr lang="en-US" dirty="0" smtClean="0"/>
              <a:t> </a:t>
            </a:r>
          </a:p>
          <a:p>
            <a:endParaRPr lang="en-US" dirty="0" smtClean="0"/>
          </a:p>
          <a:p>
            <a:pPr algn="ctr"/>
            <a:r>
              <a:rPr lang="fr-FR" dirty="0" smtClean="0"/>
              <a:t>Figure (I.2): structure de la MADA à rotor bobiné</a:t>
            </a:r>
          </a:p>
          <a:p>
            <a:endParaRPr lang="en-US" dirty="0" smtClean="0"/>
          </a:p>
          <a:p>
            <a:endParaRPr lang="fr-FR" dirty="0" smtClean="0">
              <a:solidFill>
                <a:srgbClr val="FF0000"/>
              </a:solidFill>
            </a:endParaRPr>
          </a:p>
          <a:p>
            <a:endParaRPr lang="en-US" dirty="0" smtClean="0"/>
          </a:p>
          <a:p>
            <a:r>
              <a:rPr lang="fr-FR" b="1" dirty="0" smtClean="0">
                <a:solidFill>
                  <a:schemeClr val="tx1"/>
                </a:solidFill>
              </a:rPr>
              <a:t>I</a:t>
            </a:r>
            <a:r>
              <a:rPr lang="ar-SA" b="1" dirty="0" smtClean="0">
                <a:solidFill>
                  <a:schemeClr val="tx1"/>
                </a:solidFill>
              </a:rPr>
              <a:t>.</a:t>
            </a:r>
            <a:r>
              <a:rPr lang="fr-FR" b="1" dirty="0" smtClean="0">
                <a:solidFill>
                  <a:schemeClr val="tx1"/>
                </a:solidFill>
              </a:rPr>
              <a:t>5</a:t>
            </a:r>
            <a:r>
              <a:rPr lang="ar-SA" b="1" dirty="0" smtClean="0">
                <a:solidFill>
                  <a:schemeClr val="tx1"/>
                </a:solidFill>
              </a:rPr>
              <a:t>.</a:t>
            </a:r>
            <a:r>
              <a:rPr lang="fr-FR" b="1" dirty="0" smtClean="0">
                <a:solidFill>
                  <a:schemeClr val="tx1"/>
                </a:solidFill>
              </a:rPr>
              <a:t>Résultats de simulation et interprétation pour le chapitre1 :</a:t>
            </a:r>
            <a:endParaRPr lang="en-US" dirty="0" smtClean="0">
              <a:solidFill>
                <a:schemeClr val="tx1"/>
              </a:solidFill>
            </a:endParaRPr>
          </a:p>
          <a:p>
            <a:r>
              <a:rPr lang="fr-FR" b="1" dirty="0" smtClean="0"/>
              <a:t>I</a:t>
            </a:r>
            <a:r>
              <a:rPr lang="ar-IQ" b="1" dirty="0" smtClean="0"/>
              <a:t>.</a:t>
            </a:r>
            <a:r>
              <a:rPr lang="fr-FR" b="1" dirty="0" smtClean="0"/>
              <a:t>.5</a:t>
            </a:r>
            <a:r>
              <a:rPr lang="ar-IQ" b="1" dirty="0" smtClean="0"/>
              <a:t>.</a:t>
            </a:r>
            <a:r>
              <a:rPr lang="fr-FR" b="1" dirty="0" smtClean="0"/>
              <a:t>1</a:t>
            </a:r>
            <a:r>
              <a:rPr lang="ar-IQ" b="1" dirty="0" smtClean="0"/>
              <a:t>.</a:t>
            </a:r>
            <a:r>
              <a:rPr lang="fr-FR" b="1" dirty="0" smtClean="0"/>
              <a:t>Modèle de la machine sans application de commande :</a:t>
            </a:r>
            <a:endParaRPr lang="en-US" dirty="0" smtClean="0"/>
          </a:p>
          <a:p>
            <a:r>
              <a:rPr lang="fr-FR" dirty="0" smtClean="0"/>
              <a:t>    Les résultats de simulation représentent l’évolution de la vitesse (N), le couple électromagnétique Cem. Nous avons simulé le fonctionnement de la machine asynchrone alimentée directement par le réseau standard à vide et en charge.</a:t>
            </a:r>
            <a:endParaRPr lang="fr-LU" b="1" dirty="0" smtClean="0"/>
          </a:p>
          <a:p>
            <a:endParaRPr lang="en-US" dirty="0" smtClean="0"/>
          </a:p>
          <a:p>
            <a:pPr algn="ctr"/>
            <a:r>
              <a:rPr lang="fr-LU" b="1" dirty="0" smtClean="0"/>
              <a:t>A vide :</a:t>
            </a:r>
            <a:endParaRPr lang="en-US" dirty="0" smtClean="0"/>
          </a:p>
          <a:p>
            <a:endParaRPr lang="fr-FR" dirty="0" smtClean="0"/>
          </a:p>
          <a:p>
            <a:pPr algn="ctr"/>
            <a:endParaRPr lang="fr-FR" sz="3900" b="1" u="sng" dirty="0" smtClean="0">
              <a:latin typeface="Calibri (Corps)"/>
            </a:endParaRPr>
          </a:p>
          <a:p>
            <a:pPr algn="ctr"/>
            <a:endParaRPr lang="fr-FR" sz="3900" b="1" u="sng" dirty="0" smtClean="0">
              <a:latin typeface="Calibri (Corps)"/>
            </a:endParaRPr>
          </a:p>
          <a:p>
            <a:pPr algn="ctr"/>
            <a:endParaRPr lang="fr-FR" b="1" u="sng" dirty="0" smtClean="0">
              <a:latin typeface="Calibri (Corps)"/>
            </a:endParaRPr>
          </a:p>
          <a:p>
            <a:pPr algn="ctr"/>
            <a:r>
              <a:rPr lang="fr-LU" b="1" dirty="0" smtClean="0"/>
              <a:t>En charge </a:t>
            </a:r>
            <a:endParaRPr lang="en-US" dirty="0" smtClean="0"/>
          </a:p>
          <a:p>
            <a:pPr algn="ctr"/>
            <a:endParaRPr lang="fr-FR" sz="3900" b="1" u="sng" dirty="0" smtClean="0">
              <a:latin typeface="Calibri (Corps)"/>
            </a:endParaRPr>
          </a:p>
          <a:p>
            <a:pPr algn="ctr"/>
            <a:endParaRPr lang="fr-FR" sz="3900" b="1" u="sng" dirty="0" smtClean="0">
              <a:latin typeface="Calibri (Corps)"/>
            </a:endParaRPr>
          </a:p>
          <a:p>
            <a:pPr algn="ctr"/>
            <a:endParaRPr lang="fr-FR" sz="3900" b="1" u="sng" dirty="0" smtClean="0">
              <a:latin typeface="Calibri (Corps)"/>
            </a:endParaRPr>
          </a:p>
          <a:p>
            <a:pPr algn="ctr"/>
            <a:endParaRPr lang="fr-FR" sz="3900" b="1" u="sng" dirty="0" smtClean="0">
              <a:solidFill>
                <a:srgbClr val="FF0000"/>
              </a:solidFill>
              <a:latin typeface="Calibri (Corps)"/>
            </a:endParaRPr>
          </a:p>
          <a:p>
            <a:pPr algn="ctr"/>
            <a:r>
              <a:rPr lang="fr-FR" sz="3900" b="1" u="sng" dirty="0" smtClean="0">
                <a:solidFill>
                  <a:srgbClr val="FF0000"/>
                </a:solidFill>
                <a:latin typeface="Calibri (Corps)"/>
              </a:rPr>
              <a:t>Conclusion</a:t>
            </a:r>
          </a:p>
          <a:p>
            <a:r>
              <a:rPr lang="fr-FR" dirty="0" smtClean="0"/>
              <a:t>Dans ce travail, nous avons présenté la modélisation de la machine asynchrone double alimentation, nous allons cherche a améliorer les performances de commande obtenues par les régulateurs classiques, ainsi que par les technique de commande basées sur l’intelligence artificielle.</a:t>
            </a:r>
          </a:p>
          <a:p>
            <a:endParaRPr lang="fr-FR" dirty="0" smtClean="0"/>
          </a:p>
          <a:p>
            <a:endParaRPr lang="fr-FR" dirty="0" smtClean="0"/>
          </a:p>
          <a:p>
            <a:endParaRPr lang="fr-FR" dirty="0" smtClean="0"/>
          </a:p>
          <a:p>
            <a:endParaRPr lang="fr-FR" dirty="0" smtClean="0"/>
          </a:p>
          <a:p>
            <a:endParaRPr lang="fr-FR" dirty="0" smtClean="0"/>
          </a:p>
          <a:p>
            <a:endParaRPr lang="fr-FR" dirty="0" smtClean="0"/>
          </a:p>
          <a:p>
            <a:endParaRPr lang="fr-FR" dirty="0" smtClean="0"/>
          </a:p>
          <a:p>
            <a:endParaRPr lang="fr-FR" dirty="0" smtClean="0"/>
          </a:p>
          <a:p>
            <a:endParaRPr lang="fr-FR" dirty="0" smtClean="0"/>
          </a:p>
          <a:p>
            <a:endParaRPr lang="fr-FR" dirty="0" smtClean="0"/>
          </a:p>
          <a:p>
            <a:endParaRPr lang="fr-FR" dirty="0" smtClean="0"/>
          </a:p>
          <a:p>
            <a:endParaRPr lang="fr-FR" dirty="0" smtClean="0"/>
          </a:p>
          <a:p>
            <a:endParaRPr lang="en-US" dirty="0"/>
          </a:p>
        </p:txBody>
      </p:sp>
      <p:sp>
        <p:nvSpPr>
          <p:cNvPr id="341" name="Text Placeholder 340"/>
          <p:cNvSpPr>
            <a:spLocks noGrp="1"/>
          </p:cNvSpPr>
          <p:nvPr>
            <p:ph type="body" sz="quarter" idx="27"/>
          </p:nvPr>
        </p:nvSpPr>
        <p:spPr>
          <a:xfrm>
            <a:off x="15408164" y="24400042"/>
            <a:ext cx="14228920" cy="1501212"/>
          </a:xfrm>
        </p:spPr>
        <p:txBody>
          <a:bodyPr/>
          <a:lstStyle/>
          <a:p>
            <a:endParaRPr lang="fr-FR" smtClean="0"/>
          </a:p>
          <a:p>
            <a:r>
              <a:rPr lang="fr-FR" smtClean="0">
                <a:solidFill>
                  <a:srgbClr val="FF0000"/>
                </a:solidFill>
              </a:rPr>
              <a:t>Références </a:t>
            </a:r>
            <a:endParaRPr lang="en-US" dirty="0">
              <a:solidFill>
                <a:srgbClr val="FF0000"/>
              </a:solidFill>
            </a:endParaRPr>
          </a:p>
        </p:txBody>
      </p:sp>
      <p:sp>
        <p:nvSpPr>
          <p:cNvPr id="342" name="Text Placeholder 341"/>
          <p:cNvSpPr>
            <a:spLocks noGrp="1"/>
          </p:cNvSpPr>
          <p:nvPr>
            <p:ph type="body" sz="quarter" idx="28"/>
          </p:nvPr>
        </p:nvSpPr>
        <p:spPr>
          <a:xfrm>
            <a:off x="15408164" y="25651326"/>
            <a:ext cx="14266494" cy="9192126"/>
          </a:xfrm>
        </p:spPr>
        <p:txBody>
          <a:bodyPr/>
          <a:lstStyle/>
          <a:p>
            <a:r>
              <a:rPr lang="fr-FR" dirty="0" smtClean="0"/>
              <a:t>[1] </a:t>
            </a:r>
            <a:r>
              <a:rPr lang="en-US" dirty="0" smtClean="0"/>
              <a:t>Y. </a:t>
            </a:r>
            <a:r>
              <a:rPr lang="en-US" dirty="0" err="1" smtClean="0"/>
              <a:t>Elbia</a:t>
            </a:r>
            <a:r>
              <a:rPr lang="en-US" dirty="0" smtClean="0"/>
              <a:t>, " </a:t>
            </a:r>
            <a:r>
              <a:rPr lang="en-US" dirty="0" err="1" smtClean="0"/>
              <a:t>Commande</a:t>
            </a:r>
            <a:r>
              <a:rPr lang="en-US" dirty="0" smtClean="0"/>
              <a:t> </a:t>
            </a:r>
            <a:r>
              <a:rPr lang="en-US" dirty="0" err="1" smtClean="0"/>
              <a:t>Floue</a:t>
            </a:r>
            <a:r>
              <a:rPr lang="en-US" dirty="0" smtClean="0"/>
              <a:t> </a:t>
            </a:r>
            <a:r>
              <a:rPr lang="en-US" dirty="0" err="1" smtClean="0"/>
              <a:t>Optimisée</a:t>
            </a:r>
            <a:r>
              <a:rPr lang="en-US" dirty="0" smtClean="0"/>
              <a:t> </a:t>
            </a:r>
            <a:r>
              <a:rPr lang="en-US" dirty="0" err="1" smtClean="0"/>
              <a:t>d’une</a:t>
            </a:r>
            <a:r>
              <a:rPr lang="en-US" dirty="0" smtClean="0"/>
              <a:t> Machine </a:t>
            </a:r>
            <a:r>
              <a:rPr lang="en-US" dirty="0" err="1" smtClean="0"/>
              <a:t>Asynchrone</a:t>
            </a:r>
            <a:r>
              <a:rPr lang="en-US" dirty="0" smtClean="0"/>
              <a:t> à Double</a:t>
            </a:r>
          </a:p>
          <a:p>
            <a:r>
              <a:rPr lang="en-US" dirty="0" smtClean="0"/>
              <a:t>Alimentation et à Flux </a:t>
            </a:r>
            <a:r>
              <a:rPr lang="en-US" dirty="0" err="1" smtClean="0"/>
              <a:t>Orienté</a:t>
            </a:r>
            <a:r>
              <a:rPr lang="en-US" dirty="0" smtClean="0"/>
              <a:t> ", </a:t>
            </a:r>
            <a:r>
              <a:rPr lang="en-US" dirty="0" err="1" smtClean="0"/>
              <a:t>Thèse</a:t>
            </a:r>
            <a:r>
              <a:rPr lang="en-US" dirty="0" smtClean="0"/>
              <a:t> de magister en </a:t>
            </a:r>
            <a:r>
              <a:rPr lang="en-US" dirty="0" err="1" smtClean="0"/>
              <a:t>électrotechnique</a:t>
            </a:r>
            <a:r>
              <a:rPr lang="en-US" dirty="0" smtClean="0"/>
              <a:t>, option </a:t>
            </a:r>
            <a:r>
              <a:rPr lang="en-US" dirty="0" err="1" smtClean="0"/>
              <a:t>commande</a:t>
            </a:r>
            <a:r>
              <a:rPr lang="en-US" dirty="0" smtClean="0"/>
              <a:t> </a:t>
            </a:r>
            <a:r>
              <a:rPr lang="en-US" dirty="0" err="1" smtClean="0"/>
              <a:t>électrique</a:t>
            </a:r>
            <a:r>
              <a:rPr lang="en-US" dirty="0" smtClean="0"/>
              <a:t>. </a:t>
            </a:r>
            <a:r>
              <a:rPr lang="en-US" dirty="0" err="1" smtClean="0"/>
              <a:t>Université</a:t>
            </a:r>
            <a:r>
              <a:rPr lang="en-US" dirty="0" smtClean="0"/>
              <a:t> </a:t>
            </a:r>
            <a:r>
              <a:rPr lang="en-US" dirty="0" err="1" smtClean="0"/>
              <a:t>Hadj</a:t>
            </a:r>
            <a:r>
              <a:rPr lang="en-US" dirty="0" smtClean="0"/>
              <a:t> </a:t>
            </a:r>
            <a:r>
              <a:rPr lang="en-US" dirty="0" err="1" smtClean="0"/>
              <a:t>lakhdar</a:t>
            </a:r>
            <a:r>
              <a:rPr lang="en-US" dirty="0" smtClean="0"/>
              <a:t>, BATNA, 2009. </a:t>
            </a:r>
          </a:p>
          <a:p>
            <a:r>
              <a:rPr lang="en-US" dirty="0" smtClean="0"/>
              <a:t>[2] A. </a:t>
            </a:r>
            <a:r>
              <a:rPr lang="en-US" dirty="0" err="1" smtClean="0"/>
              <a:t>Fenni</a:t>
            </a:r>
            <a:r>
              <a:rPr lang="en-US" dirty="0" smtClean="0"/>
              <a:t>, "</a:t>
            </a:r>
            <a:r>
              <a:rPr lang="en-US" dirty="0" err="1" smtClean="0"/>
              <a:t>Commande</a:t>
            </a:r>
            <a:r>
              <a:rPr lang="en-US" dirty="0" smtClean="0"/>
              <a:t> Non </a:t>
            </a:r>
            <a:r>
              <a:rPr lang="en-US" dirty="0" err="1" smtClean="0"/>
              <a:t>Linéaire</a:t>
            </a:r>
            <a:r>
              <a:rPr lang="en-US" dirty="0" smtClean="0"/>
              <a:t> Par Des </a:t>
            </a:r>
            <a:r>
              <a:rPr lang="en-US" dirty="0" err="1" smtClean="0"/>
              <a:t>Régulateurs</a:t>
            </a:r>
            <a:r>
              <a:rPr lang="en-US" dirty="0" smtClean="0"/>
              <a:t> En Mode </a:t>
            </a:r>
            <a:r>
              <a:rPr lang="en-US" dirty="0" err="1" smtClean="0"/>
              <a:t>Glissant</a:t>
            </a:r>
            <a:r>
              <a:rPr lang="en-US" dirty="0" smtClean="0"/>
              <a:t> </a:t>
            </a:r>
            <a:r>
              <a:rPr lang="en-US" dirty="0" err="1" smtClean="0"/>
              <a:t>D’une</a:t>
            </a:r>
            <a:r>
              <a:rPr lang="en-US" dirty="0" smtClean="0"/>
              <a:t> Machine </a:t>
            </a:r>
            <a:r>
              <a:rPr lang="en-US" dirty="0" err="1" smtClean="0"/>
              <a:t>Asynchrone</a:t>
            </a:r>
            <a:r>
              <a:rPr lang="en-US" dirty="0" smtClean="0"/>
              <a:t> à Double Alimentation (MADA)", </a:t>
            </a:r>
            <a:r>
              <a:rPr lang="en-US" dirty="0" err="1" smtClean="0"/>
              <a:t>Mémoire</a:t>
            </a:r>
            <a:r>
              <a:rPr lang="en-US" dirty="0" smtClean="0"/>
              <a:t> de magister, </a:t>
            </a:r>
            <a:r>
              <a:rPr lang="en-US" dirty="0" err="1" smtClean="0"/>
              <a:t>université</a:t>
            </a:r>
            <a:r>
              <a:rPr lang="en-US" dirty="0" smtClean="0"/>
              <a:t> de BATNA, 2013.</a:t>
            </a:r>
          </a:p>
          <a:p>
            <a:r>
              <a:rPr lang="en-US" dirty="0" smtClean="0"/>
              <a:t>[3] CH. </a:t>
            </a:r>
            <a:r>
              <a:rPr lang="en-US" dirty="0" err="1" smtClean="0"/>
              <a:t>Bennour</a:t>
            </a:r>
            <a:r>
              <a:rPr lang="en-US" dirty="0" smtClean="0"/>
              <a:t> " Simulation de la </a:t>
            </a:r>
            <a:r>
              <a:rPr lang="en-US" dirty="0" err="1" smtClean="0"/>
              <a:t>commande</a:t>
            </a:r>
            <a:r>
              <a:rPr lang="en-US" dirty="0" smtClean="0"/>
              <a:t> </a:t>
            </a:r>
            <a:r>
              <a:rPr lang="en-US" dirty="0" err="1" smtClean="0"/>
              <a:t>vectorielle</a:t>
            </a:r>
            <a:r>
              <a:rPr lang="en-US" dirty="0" smtClean="0"/>
              <a:t> par </a:t>
            </a:r>
            <a:r>
              <a:rPr lang="en-US" dirty="0" err="1" smtClean="0"/>
              <a:t>régulateurs</a:t>
            </a:r>
            <a:r>
              <a:rPr lang="en-US" dirty="0" smtClean="0"/>
              <a:t> à mode </a:t>
            </a:r>
            <a:r>
              <a:rPr lang="en-US" dirty="0" err="1" smtClean="0"/>
              <a:t>glissant</a:t>
            </a:r>
            <a:r>
              <a:rPr lang="en-US" dirty="0" smtClean="0"/>
              <a:t> </a:t>
            </a:r>
            <a:r>
              <a:rPr lang="en-US" dirty="0" err="1" smtClean="0"/>
              <a:t>d’une</a:t>
            </a:r>
            <a:r>
              <a:rPr lang="en-US" dirty="0" smtClean="0"/>
              <a:t> </a:t>
            </a:r>
            <a:r>
              <a:rPr lang="en-US" dirty="0" err="1" smtClean="0"/>
              <a:t>chaîne</a:t>
            </a:r>
            <a:r>
              <a:rPr lang="en-US" dirty="0" smtClean="0"/>
              <a:t> </a:t>
            </a:r>
            <a:r>
              <a:rPr lang="en-US" dirty="0" err="1" smtClean="0"/>
              <a:t>éolienne</a:t>
            </a:r>
            <a:r>
              <a:rPr lang="en-US" dirty="0" smtClean="0"/>
              <a:t> à base </a:t>
            </a:r>
            <a:r>
              <a:rPr lang="en-US" dirty="0" err="1" smtClean="0"/>
              <a:t>d’une</a:t>
            </a:r>
            <a:r>
              <a:rPr lang="en-US" dirty="0" smtClean="0"/>
              <a:t> machine </a:t>
            </a:r>
            <a:r>
              <a:rPr lang="en-US" dirty="0" err="1" smtClean="0"/>
              <a:t>asynchrone</a:t>
            </a:r>
            <a:r>
              <a:rPr lang="en-US" dirty="0" smtClean="0"/>
              <a:t> à double alimentation", </a:t>
            </a:r>
            <a:r>
              <a:rPr lang="en-US" dirty="0" err="1" smtClean="0"/>
              <a:t>Mémoire</a:t>
            </a:r>
            <a:r>
              <a:rPr lang="en-US" dirty="0" smtClean="0"/>
              <a:t> de magister, </a:t>
            </a:r>
            <a:r>
              <a:rPr lang="en-US" dirty="0" err="1" smtClean="0"/>
              <a:t>université</a:t>
            </a:r>
            <a:r>
              <a:rPr lang="en-US" dirty="0" smtClean="0"/>
              <a:t> de </a:t>
            </a:r>
            <a:r>
              <a:rPr lang="en-US" dirty="0" err="1" smtClean="0"/>
              <a:t>Biskra</a:t>
            </a:r>
            <a:r>
              <a:rPr lang="en-US" dirty="0" smtClean="0"/>
              <a:t>, 2012. </a:t>
            </a:r>
          </a:p>
          <a:p>
            <a:r>
              <a:rPr lang="fr-FR" dirty="0" smtClean="0"/>
              <a:t>[4] </a:t>
            </a:r>
            <a:r>
              <a:rPr lang="en-US" dirty="0" err="1" smtClean="0"/>
              <a:t>A.Chaiba</a:t>
            </a:r>
            <a:r>
              <a:rPr lang="en-US" dirty="0" smtClean="0"/>
              <a:t>, "</a:t>
            </a:r>
            <a:r>
              <a:rPr lang="en-US" dirty="0" err="1" smtClean="0"/>
              <a:t>Commande</a:t>
            </a:r>
            <a:r>
              <a:rPr lang="en-US" dirty="0" smtClean="0"/>
              <a:t> de la Machine </a:t>
            </a:r>
            <a:r>
              <a:rPr lang="en-US" dirty="0" err="1" smtClean="0"/>
              <a:t>Asynchrone</a:t>
            </a:r>
            <a:r>
              <a:rPr lang="en-US" dirty="0" smtClean="0"/>
              <a:t> à Double alimentation par des Techniques de </a:t>
            </a:r>
            <a:r>
              <a:rPr lang="en-US" dirty="0" err="1" smtClean="0"/>
              <a:t>l’Intelligence</a:t>
            </a:r>
            <a:r>
              <a:rPr lang="en-US" dirty="0" smtClean="0"/>
              <a:t> </a:t>
            </a:r>
            <a:r>
              <a:rPr lang="en-US" dirty="0" err="1" smtClean="0"/>
              <a:t>Artificielle</a:t>
            </a:r>
            <a:r>
              <a:rPr lang="en-US" dirty="0" smtClean="0"/>
              <a:t>", </a:t>
            </a:r>
            <a:r>
              <a:rPr lang="en-US" dirty="0" err="1" smtClean="0"/>
              <a:t>Thése</a:t>
            </a:r>
            <a:r>
              <a:rPr lang="en-US" dirty="0" smtClean="0"/>
              <a:t> de </a:t>
            </a:r>
            <a:r>
              <a:rPr lang="en-US" dirty="0" err="1" smtClean="0"/>
              <a:t>Doctorat</a:t>
            </a:r>
            <a:r>
              <a:rPr lang="en-US" dirty="0" smtClean="0"/>
              <a:t> de </a:t>
            </a:r>
            <a:r>
              <a:rPr lang="en-US" dirty="0" err="1" smtClean="0"/>
              <a:t>l’universite</a:t>
            </a:r>
            <a:r>
              <a:rPr lang="en-US" dirty="0" smtClean="0"/>
              <a:t> de </a:t>
            </a:r>
            <a:r>
              <a:rPr lang="en-US" dirty="0" err="1" smtClean="0"/>
              <a:t>Batna</a:t>
            </a:r>
            <a:r>
              <a:rPr lang="en-US" dirty="0" smtClean="0"/>
              <a:t>, 2010. </a:t>
            </a:r>
          </a:p>
          <a:p>
            <a:r>
              <a:rPr lang="fr-FR" dirty="0" smtClean="0"/>
              <a:t>[5] B. </a:t>
            </a:r>
            <a:r>
              <a:rPr lang="fr-FR" dirty="0" err="1" smtClean="0"/>
              <a:t>Kelkoul</a:t>
            </a:r>
            <a:r>
              <a:rPr lang="fr-FR" dirty="0" smtClean="0"/>
              <a:t> "</a:t>
            </a:r>
            <a:r>
              <a:rPr lang="en-US" dirty="0" smtClean="0"/>
              <a:t> Etude et </a:t>
            </a:r>
            <a:r>
              <a:rPr lang="en-US" dirty="0" err="1" smtClean="0"/>
              <a:t>commande</a:t>
            </a:r>
            <a:r>
              <a:rPr lang="en-US" dirty="0" smtClean="0"/>
              <a:t> </a:t>
            </a:r>
            <a:r>
              <a:rPr lang="en-US" dirty="0" err="1" smtClean="0"/>
              <a:t>d’une</a:t>
            </a:r>
            <a:r>
              <a:rPr lang="en-US" dirty="0" smtClean="0"/>
              <a:t> turbine </a:t>
            </a:r>
            <a:r>
              <a:rPr lang="en-US" dirty="0" err="1" smtClean="0"/>
              <a:t>éolienne</a:t>
            </a:r>
            <a:r>
              <a:rPr lang="en-US" dirty="0" smtClean="0"/>
              <a:t> </a:t>
            </a:r>
            <a:r>
              <a:rPr lang="en-US" dirty="0" err="1" smtClean="0"/>
              <a:t>utilisant</a:t>
            </a:r>
            <a:r>
              <a:rPr lang="en-US" dirty="0" smtClean="0"/>
              <a:t> </a:t>
            </a:r>
            <a:r>
              <a:rPr lang="en-US" dirty="0" err="1" smtClean="0"/>
              <a:t>une</a:t>
            </a:r>
            <a:r>
              <a:rPr lang="en-US" dirty="0" smtClean="0"/>
              <a:t> Machine </a:t>
            </a:r>
            <a:r>
              <a:rPr lang="en-US" dirty="0" err="1" smtClean="0"/>
              <a:t>Asynchrone</a:t>
            </a:r>
            <a:r>
              <a:rPr lang="en-US" dirty="0" smtClean="0"/>
              <a:t> à Double Alimentation"</a:t>
            </a:r>
            <a:r>
              <a:rPr lang="fr-FR" dirty="0" smtClean="0"/>
              <a:t>, Mémoire</a:t>
            </a:r>
            <a:r>
              <a:rPr lang="en-US" dirty="0" smtClean="0"/>
              <a:t> de magister, </a:t>
            </a:r>
            <a:r>
              <a:rPr lang="fr-FR" dirty="0" smtClean="0"/>
              <a:t>université de </a:t>
            </a:r>
            <a:r>
              <a:rPr lang="en-US" dirty="0" err="1" smtClean="0"/>
              <a:t>Tlemcen</a:t>
            </a:r>
            <a:r>
              <a:rPr lang="fr-FR" dirty="0" smtClean="0"/>
              <a:t>, 2011. </a:t>
            </a:r>
            <a:endParaRPr lang="en-US" dirty="0" smtClean="0"/>
          </a:p>
          <a:p>
            <a:r>
              <a:rPr lang="en-US" dirty="0" smtClean="0"/>
              <a:t>[6] R. </a:t>
            </a:r>
            <a:r>
              <a:rPr lang="en-US" dirty="0" err="1" smtClean="0"/>
              <a:t>Abdessemed</a:t>
            </a:r>
            <a:r>
              <a:rPr lang="en-US" dirty="0" smtClean="0"/>
              <a:t>, " </a:t>
            </a:r>
            <a:r>
              <a:rPr lang="en-US" dirty="0" err="1" smtClean="0"/>
              <a:t>Modélisation</a:t>
            </a:r>
            <a:r>
              <a:rPr lang="en-US" dirty="0" smtClean="0"/>
              <a:t> et simulation des machines </a:t>
            </a:r>
            <a:r>
              <a:rPr lang="en-US" dirty="0" err="1" smtClean="0"/>
              <a:t>électrique</a:t>
            </a:r>
            <a:r>
              <a:rPr lang="en-US" dirty="0" smtClean="0"/>
              <a:t>", Edition marketing Paris 2011.</a:t>
            </a:r>
          </a:p>
          <a:p>
            <a:r>
              <a:rPr lang="fr-FR" dirty="0" smtClean="0"/>
              <a:t>[7] L. Achab, "</a:t>
            </a:r>
            <a:r>
              <a:rPr lang="en-US" dirty="0" smtClean="0"/>
              <a:t> </a:t>
            </a:r>
            <a:r>
              <a:rPr lang="en-US" dirty="0" err="1" smtClean="0"/>
              <a:t>Commande</a:t>
            </a:r>
            <a:r>
              <a:rPr lang="en-US" dirty="0" smtClean="0"/>
              <a:t> de la Machine </a:t>
            </a:r>
            <a:r>
              <a:rPr lang="en-US" dirty="0" err="1" smtClean="0"/>
              <a:t>Asynchrone</a:t>
            </a:r>
            <a:r>
              <a:rPr lang="en-US" dirty="0" smtClean="0"/>
              <a:t> à Double Alimentation par Mode de </a:t>
            </a:r>
            <a:r>
              <a:rPr lang="en-US" dirty="0" err="1" smtClean="0"/>
              <a:t>Glissement</a:t>
            </a:r>
            <a:r>
              <a:rPr lang="fr-FR" dirty="0" smtClean="0"/>
              <a:t>", Mémoire</a:t>
            </a:r>
            <a:r>
              <a:rPr lang="en-US" dirty="0" smtClean="0"/>
              <a:t> de ma</a:t>
            </a:r>
            <a:r>
              <a:rPr lang="fr-FR" dirty="0" err="1" smtClean="0"/>
              <a:t>ster</a:t>
            </a:r>
            <a:r>
              <a:rPr lang="en-US" dirty="0" smtClean="0"/>
              <a:t>, </a:t>
            </a:r>
            <a:r>
              <a:rPr lang="fr-FR" dirty="0" smtClean="0"/>
              <a:t>université de </a:t>
            </a:r>
            <a:r>
              <a:rPr lang="fr-FR" dirty="0" err="1" smtClean="0"/>
              <a:t>ouargla</a:t>
            </a:r>
            <a:r>
              <a:rPr lang="fr-FR" dirty="0" smtClean="0"/>
              <a:t>, 2014. </a:t>
            </a:r>
            <a:endParaRPr lang="en-US" dirty="0" smtClean="0"/>
          </a:p>
          <a:p>
            <a:endParaRPr lang="en-US" dirty="0"/>
          </a:p>
        </p:txBody>
      </p:sp>
      <p:sp>
        <p:nvSpPr>
          <p:cNvPr id="343" name="Text Placeholder 342"/>
          <p:cNvSpPr>
            <a:spLocks noGrp="1"/>
          </p:cNvSpPr>
          <p:nvPr>
            <p:ph type="body" sz="quarter" idx="29"/>
          </p:nvPr>
        </p:nvSpPr>
        <p:spPr>
          <a:xfrm>
            <a:off x="15408164" y="34843453"/>
            <a:ext cx="14232845" cy="781015"/>
          </a:xfrm>
        </p:spPr>
        <p:txBody>
          <a:bodyPr/>
          <a:lstStyle/>
          <a:p>
            <a:r>
              <a:rPr lang="fr-FR" smtClean="0">
                <a:solidFill>
                  <a:srgbClr val="FF0000"/>
                </a:solidFill>
              </a:rPr>
              <a:t>Remerciements </a:t>
            </a:r>
            <a:endParaRPr lang="en-US" dirty="0">
              <a:solidFill>
                <a:srgbClr val="FF0000"/>
              </a:solidFill>
            </a:endParaRPr>
          </a:p>
        </p:txBody>
      </p:sp>
      <p:sp>
        <p:nvSpPr>
          <p:cNvPr id="344" name="Text Placeholder 343"/>
          <p:cNvSpPr>
            <a:spLocks noGrp="1"/>
          </p:cNvSpPr>
          <p:nvPr>
            <p:ph type="body" sz="quarter" idx="30"/>
          </p:nvPr>
        </p:nvSpPr>
        <p:spPr>
          <a:xfrm>
            <a:off x="15408164" y="36016066"/>
            <a:ext cx="14228920" cy="2713606"/>
          </a:xfrm>
        </p:spPr>
        <p:txBody>
          <a:bodyPr/>
          <a:lstStyle/>
          <a:p>
            <a:r>
              <a:rPr lang="en-US" dirty="0" smtClean="0"/>
              <a:t>  </a:t>
            </a:r>
            <a:r>
              <a:rPr lang="fr-FR" i="1" dirty="0" smtClean="0"/>
              <a:t>  Le présent travail a été effectué au sein du Département Génie Electrique de université KASDI MERBAH ,Ouargla.</a:t>
            </a:r>
            <a:endParaRPr lang="en-US" dirty="0" smtClean="0"/>
          </a:p>
          <a:p>
            <a:r>
              <a:rPr lang="fr-FR" i="1" dirty="0" smtClean="0"/>
              <a:t>      Je remercie très sincèrement à Monsieur  Dr. </a:t>
            </a:r>
            <a:r>
              <a:rPr lang="fr-FR" i="1" dirty="0" err="1" smtClean="0"/>
              <a:t>Laamayad</a:t>
            </a:r>
            <a:r>
              <a:rPr lang="fr-FR" i="1" dirty="0" smtClean="0"/>
              <a:t> Tahar, Enseignant  à l’université de Ouargla, de m'avoir fait l'honneur d'accepter d'être le promoteur de ce mémoire  .</a:t>
            </a:r>
            <a:endParaRPr lang="en-US" dirty="0"/>
          </a:p>
        </p:txBody>
      </p:sp>
      <p:sp>
        <p:nvSpPr>
          <p:cNvPr id="346" name="Text Placeholder 345"/>
          <p:cNvSpPr>
            <a:spLocks noGrp="1"/>
          </p:cNvSpPr>
          <p:nvPr>
            <p:ph type="body" sz="quarter" idx="96"/>
          </p:nvPr>
        </p:nvSpPr>
        <p:spPr>
          <a:xfrm>
            <a:off x="623691" y="19275662"/>
            <a:ext cx="14300387" cy="27942729"/>
          </a:xfrm>
        </p:spPr>
        <p:txBody>
          <a:bodyPr/>
          <a:lstStyle/>
          <a:p>
            <a:pPr rtl="1"/>
            <a:r>
              <a:rPr lang="fr-FR" dirty="0" smtClean="0"/>
              <a:t>L’objectif principal de cette travail est l’étude d’une commande de la machine</a:t>
            </a:r>
          </a:p>
          <a:p>
            <a:r>
              <a:rPr lang="fr-FR" dirty="0" smtClean="0"/>
              <a:t> asynchrone à double alimentation par techniques des l’intelligence artificielle.</a:t>
            </a:r>
            <a:r>
              <a:rPr lang="ar-SA" dirty="0" smtClean="0"/>
              <a:t>     </a:t>
            </a:r>
            <a:r>
              <a:rPr lang="fr-FR" dirty="0" smtClean="0"/>
              <a:t>       Donc ce travail, nous avons présenté la synthèse de lois de commande non linéaires et plus précisément, une synthèse de deux stratégies de commande, la commande floue et la commande floue à gain floue adapté, et puis nous allons appliquer de cette technique  sur  la  machine asynchrone à double alimentation.</a:t>
            </a:r>
          </a:p>
          <a:p>
            <a:r>
              <a:rPr lang="fr-FR" b="1" dirty="0" smtClean="0">
                <a:solidFill>
                  <a:schemeClr val="tx1"/>
                </a:solidFill>
              </a:rPr>
              <a:t>I.1.Introduction du chapitre1:</a:t>
            </a:r>
          </a:p>
          <a:p>
            <a:r>
              <a:rPr lang="fr-FR" dirty="0" smtClean="0"/>
              <a:t>     Dans ce chapitre, on présente le modèle mathématique de la machine asynchrone à double alimentation et ses onduleurs, cette machine fonctionne en moteur, dont les phases du stator et les phases du rotor  sont alimentées par un réseau triphasé de tension sinusoïdale à fréquence et amplitude constante ou par un onduleur de tension ou de courant à fréquence et à amplitude variable. Nous présenterons  à la fin de ce chapitre les résultats de simulations dans modes de fonctionnement normal. [1], [2] </a:t>
            </a:r>
          </a:p>
          <a:p>
            <a:r>
              <a:rPr lang="en-US" b="1" dirty="0" smtClean="0"/>
              <a:t> </a:t>
            </a:r>
            <a:r>
              <a:rPr lang="fr-FR" b="1" dirty="0" smtClean="0">
                <a:solidFill>
                  <a:schemeClr val="tx1"/>
                </a:solidFill>
              </a:rPr>
              <a:t>I.2.Représentation de la machine dans l’espace  électrique :</a:t>
            </a:r>
            <a:endParaRPr lang="en-US" dirty="0" smtClean="0">
              <a:solidFill>
                <a:schemeClr val="tx1"/>
              </a:solidFill>
            </a:endParaRPr>
          </a:p>
          <a:p>
            <a:r>
              <a:rPr lang="fr-FR" dirty="0" smtClean="0"/>
              <a:t>        La machine asynchrone à double alimentation représentée schématiquement par la figure (1) [3] </a:t>
            </a:r>
          </a:p>
          <a:p>
            <a:r>
              <a:rPr lang="fr-FR" b="1" dirty="0" smtClean="0">
                <a:solidFill>
                  <a:schemeClr val="tx1"/>
                </a:solidFill>
              </a:rPr>
              <a:t>I</a:t>
            </a:r>
            <a:r>
              <a:rPr lang="ar-SA" b="1" dirty="0" smtClean="0">
                <a:solidFill>
                  <a:schemeClr val="tx1"/>
                </a:solidFill>
              </a:rPr>
              <a:t>.</a:t>
            </a:r>
            <a:r>
              <a:rPr lang="fr-FR" b="1" dirty="0" smtClean="0">
                <a:solidFill>
                  <a:schemeClr val="tx1"/>
                </a:solidFill>
              </a:rPr>
              <a:t>3</a:t>
            </a:r>
            <a:r>
              <a:rPr lang="ar-SA" b="1" dirty="0" smtClean="0">
                <a:solidFill>
                  <a:schemeClr val="tx1"/>
                </a:solidFill>
              </a:rPr>
              <a:t>.</a:t>
            </a:r>
            <a:r>
              <a:rPr lang="fr-FR" b="1" dirty="0" smtClean="0">
                <a:solidFill>
                  <a:schemeClr val="tx1"/>
                </a:solidFill>
              </a:rPr>
              <a:t>Modèle de la MADA dans le repère de </a:t>
            </a:r>
          </a:p>
          <a:p>
            <a:r>
              <a:rPr lang="fr-FR" b="1" dirty="0" smtClean="0">
                <a:solidFill>
                  <a:schemeClr val="tx1"/>
                </a:solidFill>
              </a:rPr>
              <a:t>Park sous forme d’état </a:t>
            </a:r>
            <a:r>
              <a:rPr lang="fr-FR" b="1" dirty="0" smtClean="0"/>
              <a:t>: </a:t>
            </a:r>
            <a:r>
              <a:rPr lang="fr-FR" dirty="0" smtClean="0"/>
              <a:t>[4] </a:t>
            </a:r>
            <a:endParaRPr lang="en-US" dirty="0" smtClean="0"/>
          </a:p>
          <a:p>
            <a:r>
              <a:rPr lang="fr-FR" dirty="0" smtClean="0"/>
              <a:t>     Le modèle de la machine asynchrone </a:t>
            </a:r>
          </a:p>
          <a:p>
            <a:r>
              <a:rPr lang="fr-FR" dirty="0" smtClean="0"/>
              <a:t>à double alimentation dans le repère de </a:t>
            </a:r>
          </a:p>
          <a:p>
            <a:r>
              <a:rPr lang="fr-FR" dirty="0" smtClean="0"/>
              <a:t>Park qui peut être mis sous la forme </a:t>
            </a:r>
          </a:p>
          <a:p>
            <a:r>
              <a:rPr lang="fr-FR" dirty="0" smtClean="0"/>
              <a:t>d’état suivante :</a:t>
            </a:r>
            <a:endParaRPr lang="en-US" dirty="0" smtClean="0"/>
          </a:p>
          <a:p>
            <a:r>
              <a:rPr lang="fr-FR" dirty="0" smtClean="0"/>
              <a:t>  </a:t>
            </a:r>
            <a:r>
              <a:rPr lang="fr-FR" b="1" dirty="0" smtClean="0">
                <a:solidFill>
                  <a:schemeClr val="tx1"/>
                </a:solidFill>
              </a:rPr>
              <a:t>I.4</a:t>
            </a:r>
            <a:r>
              <a:rPr lang="ar-SA" b="1" dirty="0" smtClean="0">
                <a:solidFill>
                  <a:schemeClr val="tx1"/>
                </a:solidFill>
              </a:rPr>
              <a:t>.</a:t>
            </a:r>
            <a:r>
              <a:rPr lang="fr-FR" b="1" dirty="0" smtClean="0">
                <a:solidFill>
                  <a:schemeClr val="tx1"/>
                </a:solidFill>
              </a:rPr>
              <a:t>Mise sous forme d’équations </a:t>
            </a:r>
          </a:p>
          <a:p>
            <a:r>
              <a:rPr lang="fr-FR" b="1" dirty="0" smtClean="0">
                <a:solidFill>
                  <a:schemeClr val="tx1"/>
                </a:solidFill>
              </a:rPr>
              <a:t>d’état</a:t>
            </a:r>
            <a:r>
              <a:rPr lang="fr-FR" b="1" dirty="0" smtClean="0"/>
              <a:t> </a:t>
            </a:r>
            <a:r>
              <a:rPr lang="fr-FR" dirty="0" smtClean="0"/>
              <a:t> [5] , [6], [7] </a:t>
            </a:r>
            <a:r>
              <a:rPr lang="fr-FR" b="1" dirty="0" smtClean="0"/>
              <a:t>: </a:t>
            </a:r>
            <a:endParaRPr lang="en-US" dirty="0" smtClean="0"/>
          </a:p>
          <a:p>
            <a:r>
              <a:rPr lang="fr-FR" dirty="0" smtClean="0"/>
              <a:t>     On met le système sous forme d’un </a:t>
            </a:r>
          </a:p>
          <a:p>
            <a:r>
              <a:rPr lang="fr-FR" dirty="0" smtClean="0"/>
              <a:t>système d’équations d’état :                     Figure (I.1):Représentation de la machine</a:t>
            </a:r>
          </a:p>
          <a:p>
            <a:pPr algn="ctr"/>
            <a:r>
              <a:rPr lang="fr-FR" dirty="0" smtClean="0"/>
              <a:t>                                                                        asynchrone à double alimentation.</a:t>
            </a:r>
            <a:endParaRPr lang="en-US" dirty="0" smtClean="0"/>
          </a:p>
          <a:p>
            <a:endParaRPr lang="fr-FR" dirty="0" smtClean="0"/>
          </a:p>
          <a:p>
            <a:endParaRPr lang="fr-FR" dirty="0" smtClean="0"/>
          </a:p>
          <a:p>
            <a:r>
              <a:rPr lang="fr-FR" dirty="0" smtClean="0"/>
              <a:t>                       </a:t>
            </a:r>
          </a:p>
          <a:p>
            <a:pPr algn="ctr"/>
            <a:r>
              <a:rPr lang="fr-FR" dirty="0" smtClean="0"/>
              <a:t>  </a:t>
            </a:r>
          </a:p>
          <a:p>
            <a:r>
              <a:rPr lang="fr-FR" dirty="0" smtClean="0"/>
              <a:t> </a:t>
            </a:r>
          </a:p>
          <a:p>
            <a:endParaRPr lang="fr-FR" dirty="0" smtClean="0"/>
          </a:p>
          <a:p>
            <a:pPr algn="ctr"/>
            <a:r>
              <a:rPr lang="fr-FR" dirty="0" smtClean="0"/>
              <a:t>                                                                   </a:t>
            </a:r>
          </a:p>
          <a:p>
            <a:endParaRPr lang="fr-FR" dirty="0" smtClean="0"/>
          </a:p>
          <a:p>
            <a:r>
              <a:rPr lang="fr-FR" dirty="0" smtClean="0"/>
              <a:t>Avec X :                        vecteur d’état </a:t>
            </a:r>
            <a:endParaRPr lang="en-US" dirty="0" smtClean="0"/>
          </a:p>
          <a:p>
            <a:r>
              <a:rPr lang="fr-FR" dirty="0" smtClean="0"/>
              <a:t>U : vecteur d’entrée </a:t>
            </a:r>
            <a:endParaRPr lang="en-US" dirty="0" smtClean="0"/>
          </a:p>
          <a:p>
            <a:r>
              <a:rPr lang="fr-FR" dirty="0" smtClean="0"/>
              <a:t>Le choix du vecteur X se fait de plusieurs façons. Dans notre cas, on choisit :</a:t>
            </a:r>
            <a:endParaRPr lang="en-US" dirty="0" smtClean="0"/>
          </a:p>
          <a:p>
            <a:r>
              <a:rPr lang="fr-FR" dirty="0" smtClean="0"/>
              <a:t>  les grandeurs     </a:t>
            </a:r>
            <a:r>
              <a:rPr lang="fr-FR" baseline="-25000" dirty="0" smtClean="0"/>
              <a:t>,</a:t>
            </a:r>
            <a:r>
              <a:rPr lang="fr-FR" dirty="0" smtClean="0"/>
              <a:t>    </a:t>
            </a:r>
            <a:r>
              <a:rPr lang="fr-FR" baseline="-25000" dirty="0" smtClean="0"/>
              <a:t>,     </a:t>
            </a:r>
            <a:r>
              <a:rPr lang="fr-FR" dirty="0" smtClean="0"/>
              <a:t> et      comme variables de commande. </a:t>
            </a:r>
            <a:endParaRPr lang="en-US" dirty="0" smtClean="0"/>
          </a:p>
          <a:p>
            <a:r>
              <a:rPr lang="fr-FR" dirty="0" smtClean="0"/>
              <a:t>       </a:t>
            </a:r>
            <a:endParaRPr lang="en-US" dirty="0" smtClean="0"/>
          </a:p>
          <a:p>
            <a:endParaRPr lang="fr-FR" dirty="0" smtClean="0"/>
          </a:p>
          <a:p>
            <a:endParaRPr lang="fr-FR" dirty="0" smtClean="0"/>
          </a:p>
          <a:p>
            <a:endParaRPr lang="fr-FR" dirty="0" smtClean="0"/>
          </a:p>
          <a:p>
            <a:endParaRPr lang="fr-FR" dirty="0" smtClean="0"/>
          </a:p>
          <a:p>
            <a:endParaRPr lang="fr-FR" dirty="0" smtClean="0"/>
          </a:p>
          <a:p>
            <a:endParaRPr lang="fr-FR" dirty="0" smtClean="0"/>
          </a:p>
          <a:p>
            <a:endParaRPr lang="fr-FR" dirty="0" smtClean="0"/>
          </a:p>
          <a:p>
            <a:endParaRPr lang="fr-FR" dirty="0" smtClean="0"/>
          </a:p>
          <a:p>
            <a:pPr algn="ctr"/>
            <a:r>
              <a:rPr lang="fr-FR" dirty="0" smtClean="0"/>
              <a:t>                                                                </a:t>
            </a:r>
          </a:p>
          <a:p>
            <a:endParaRPr lang="fr-FR" dirty="0" smtClean="0"/>
          </a:p>
          <a:p>
            <a:endParaRPr lang="fr-FR" dirty="0" smtClean="0"/>
          </a:p>
          <a:p>
            <a:endParaRPr lang="fr-FR" dirty="0" smtClean="0"/>
          </a:p>
          <a:p>
            <a:endParaRPr lang="fr-FR" dirty="0" smtClean="0"/>
          </a:p>
          <a:p>
            <a:endParaRPr lang="en-US" dirty="0"/>
          </a:p>
        </p:txBody>
      </p:sp>
      <p:sp>
        <p:nvSpPr>
          <p:cNvPr id="383" name="Text Placeholder 382"/>
          <p:cNvSpPr>
            <a:spLocks noGrp="1"/>
          </p:cNvSpPr>
          <p:nvPr>
            <p:ph type="body" sz="quarter" idx="150"/>
          </p:nvPr>
        </p:nvSpPr>
        <p:spPr>
          <a:xfrm>
            <a:off x="4258413" y="4812631"/>
            <a:ext cx="21925901" cy="1155031"/>
          </a:xfrm>
        </p:spPr>
        <p:txBody>
          <a:bodyPr>
            <a:noAutofit/>
          </a:bodyPr>
          <a:lstStyle/>
          <a:p>
            <a:r>
              <a:rPr lang="fr-FR" sz="6000" smtClean="0">
                <a:solidFill>
                  <a:schemeClr val="tx1"/>
                </a:solidFill>
              </a:rPr>
              <a:t>Dr.Laamayad Tahar,  Khengaoui Nessrine  et Khengaoui Nafissa</a:t>
            </a:r>
            <a:endParaRPr lang="en-US" sz="6000" smtClean="0">
              <a:solidFill>
                <a:schemeClr val="tx1"/>
              </a:solidFill>
            </a:endParaRPr>
          </a:p>
          <a:p>
            <a:endParaRPr lang="en-US" sz="1200" b="1" dirty="0">
              <a:solidFill>
                <a:schemeClr val="tx1"/>
              </a:solidFill>
            </a:endParaRPr>
          </a:p>
        </p:txBody>
      </p:sp>
      <p:sp>
        <p:nvSpPr>
          <p:cNvPr id="384" name="Text Placeholder 383"/>
          <p:cNvSpPr>
            <a:spLocks noGrp="1"/>
          </p:cNvSpPr>
          <p:nvPr>
            <p:ph type="body" sz="quarter" idx="151"/>
          </p:nvPr>
        </p:nvSpPr>
        <p:spPr>
          <a:xfrm>
            <a:off x="4090899" y="2558463"/>
            <a:ext cx="22093415" cy="2254168"/>
          </a:xfrm>
        </p:spPr>
        <p:txBody>
          <a:bodyPr>
            <a:normAutofit fontScale="32500" lnSpcReduction="20000"/>
          </a:bodyPr>
          <a:lstStyle/>
          <a:p>
            <a:r>
              <a:rPr lang="fr-FR" sz="24000" b="1" smtClean="0">
                <a:solidFill>
                  <a:schemeClr val="tx1"/>
                </a:solidFill>
              </a:rPr>
              <a:t>Commande floue Adaptative d’une Machine Asynchrone à Double Alimentation</a:t>
            </a:r>
          </a:p>
          <a:p>
            <a:endParaRPr lang="en-US" dirty="0">
              <a:solidFill>
                <a:schemeClr val="tx1"/>
              </a:solidFill>
            </a:endParaRPr>
          </a:p>
        </p:txBody>
      </p:sp>
      <p:sp>
        <p:nvSpPr>
          <p:cNvPr id="385" name="Text Placeholder 384"/>
          <p:cNvSpPr>
            <a:spLocks noGrp="1"/>
          </p:cNvSpPr>
          <p:nvPr>
            <p:ph type="body" sz="quarter" idx="153"/>
          </p:nvPr>
        </p:nvSpPr>
        <p:spPr/>
        <p:txBody>
          <a:bodyPr>
            <a:normAutofit fontScale="25000" lnSpcReduction="20000"/>
          </a:bodyPr>
          <a:lstStyle/>
          <a:p>
            <a:r>
              <a:rPr lang="fr-FR" sz="24000" b="1" smtClean="0">
                <a:solidFill>
                  <a:schemeClr val="tx1"/>
                </a:solidFill>
              </a:rPr>
              <a:t>Faculté sciences appliquées ,Département Génie Electrique, Université de  Kasdi Merbah,Ouargla</a:t>
            </a:r>
            <a:endParaRPr lang="en-US" sz="24000" b="1" smtClean="0">
              <a:solidFill>
                <a:schemeClr val="tx1"/>
              </a:solidFill>
            </a:endParaRPr>
          </a:p>
          <a:p>
            <a:endParaRPr lang="fr-FR" smtClean="0">
              <a:solidFill>
                <a:schemeClr val="tx1"/>
              </a:solidFill>
            </a:endParaRPr>
          </a:p>
          <a:p>
            <a:r>
              <a:rPr lang="fr-FR" smtClean="0">
                <a:solidFill>
                  <a:schemeClr val="tx1"/>
                </a:solidFill>
              </a:rPr>
              <a:t> </a:t>
            </a:r>
            <a:endParaRPr lang="en-US" dirty="0">
              <a:solidFill>
                <a:schemeClr val="tx1"/>
              </a:solidFill>
            </a:endParaRPr>
          </a:p>
        </p:txBody>
      </p:sp>
      <p:pic>
        <p:nvPicPr>
          <p:cNvPr id="3075" name="Picture 3"/>
          <p:cNvPicPr>
            <a:picLocks noChangeAspect="1" noChangeArrowheads="1"/>
          </p:cNvPicPr>
          <p:nvPr/>
        </p:nvPicPr>
        <p:blipFill>
          <a:blip r:embed="rId3">
            <a:extLst>
              <a:ext uri="{28A0092B-C50C-407E-A947-70E740481C1C}">
                <a14:useLocalDpi xmlns="" xmlns:a14="http://schemas.microsoft.com/office/drawing/2010/main" val="0"/>
              </a:ext>
            </a:extLst>
          </a:blip>
          <a:srcRect/>
          <a:stretch>
            <a:fillRect/>
          </a:stretch>
        </p:blipFill>
        <p:spPr bwMode="auto">
          <a:xfrm>
            <a:off x="737991" y="32416066"/>
            <a:ext cx="11417143" cy="36000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3076" name="Picture 4"/>
          <p:cNvPicPr>
            <a:picLocks noChangeAspect="1" noChangeArrowheads="1"/>
          </p:cNvPicPr>
          <p:nvPr/>
        </p:nvPicPr>
        <p:blipFill>
          <a:blip r:embed="rId4">
            <a:extLst>
              <a:ext uri="{28A0092B-C50C-407E-A947-70E740481C1C}">
                <a14:useLocalDpi xmlns="" xmlns:a14="http://schemas.microsoft.com/office/drawing/2010/main" val="0"/>
              </a:ext>
            </a:extLst>
          </a:blip>
          <a:srcRect/>
          <a:stretch>
            <a:fillRect/>
          </a:stretch>
        </p:blipFill>
        <p:spPr bwMode="auto">
          <a:xfrm>
            <a:off x="2147887" y="36561712"/>
            <a:ext cx="2508387" cy="5760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3077" name="Picture 5"/>
          <p:cNvPicPr>
            <a:picLocks noChangeAspect="1" noChangeArrowheads="1"/>
          </p:cNvPicPr>
          <p:nvPr/>
        </p:nvPicPr>
        <p:blipFill>
          <a:blip r:embed="rId5">
            <a:extLst>
              <a:ext uri="{28A0092B-C50C-407E-A947-70E740481C1C}">
                <a14:useLocalDpi xmlns="" xmlns:a14="http://schemas.microsoft.com/office/drawing/2010/main" val="0"/>
              </a:ext>
            </a:extLst>
          </a:blip>
          <a:srcRect/>
          <a:stretch>
            <a:fillRect/>
          </a:stretch>
        </p:blipFill>
        <p:spPr bwMode="auto">
          <a:xfrm>
            <a:off x="3244630" y="38153673"/>
            <a:ext cx="496552" cy="5760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3078" name="Picture 6"/>
          <p:cNvPicPr>
            <a:picLocks noChangeAspect="1" noChangeArrowheads="1"/>
          </p:cNvPicPr>
          <p:nvPr/>
        </p:nvPicPr>
        <p:blipFill>
          <a:blip r:embed="rId6">
            <a:extLst>
              <a:ext uri="{28A0092B-C50C-407E-A947-70E740481C1C}">
                <a14:useLocalDpi xmlns="" xmlns:a14="http://schemas.microsoft.com/office/drawing/2010/main" val="0"/>
              </a:ext>
            </a:extLst>
          </a:blip>
          <a:srcRect/>
          <a:stretch>
            <a:fillRect/>
          </a:stretch>
        </p:blipFill>
        <p:spPr bwMode="auto">
          <a:xfrm>
            <a:off x="3793896" y="38115160"/>
            <a:ext cx="464517" cy="5760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3079" name="Picture 7"/>
          <p:cNvPicPr>
            <a:picLocks noChangeAspect="1" noChangeArrowheads="1"/>
          </p:cNvPicPr>
          <p:nvPr/>
        </p:nvPicPr>
        <p:blipFill>
          <a:blip r:embed="rId7">
            <a:extLst>
              <a:ext uri="{28A0092B-C50C-407E-A947-70E740481C1C}">
                <a14:useLocalDpi xmlns="" xmlns:a14="http://schemas.microsoft.com/office/drawing/2010/main" val="0"/>
              </a:ext>
            </a:extLst>
          </a:blip>
          <a:srcRect/>
          <a:stretch>
            <a:fillRect/>
          </a:stretch>
        </p:blipFill>
        <p:spPr bwMode="auto">
          <a:xfrm>
            <a:off x="4333858" y="38153673"/>
            <a:ext cx="476689" cy="5760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3080" name="Picture 8"/>
          <p:cNvPicPr>
            <a:picLocks noChangeAspect="1" noChangeArrowheads="1"/>
          </p:cNvPicPr>
          <p:nvPr/>
        </p:nvPicPr>
        <p:blipFill>
          <a:blip r:embed="rId8">
            <a:extLst>
              <a:ext uri="{28A0092B-C50C-407E-A947-70E740481C1C}">
                <a14:useLocalDpi xmlns="" xmlns:a14="http://schemas.microsoft.com/office/drawing/2010/main" val="0"/>
              </a:ext>
            </a:extLst>
          </a:blip>
          <a:srcRect/>
          <a:stretch>
            <a:fillRect/>
          </a:stretch>
        </p:blipFill>
        <p:spPr bwMode="auto">
          <a:xfrm>
            <a:off x="5192327" y="38153673"/>
            <a:ext cx="445936" cy="5760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3081" name="Picture 9"/>
          <p:cNvPicPr>
            <a:picLocks noChangeAspect="1" noChangeArrowheads="1"/>
          </p:cNvPicPr>
          <p:nvPr/>
        </p:nvPicPr>
        <p:blipFill>
          <a:blip r:embed="rId9">
            <a:extLst>
              <a:ext uri="{28A0092B-C50C-407E-A947-70E740481C1C}">
                <a14:useLocalDpi xmlns="" xmlns:a14="http://schemas.microsoft.com/office/drawing/2010/main" val="0"/>
              </a:ext>
            </a:extLst>
          </a:blip>
          <a:srcRect/>
          <a:stretch>
            <a:fillRect/>
          </a:stretch>
        </p:blipFill>
        <p:spPr bwMode="auto">
          <a:xfrm>
            <a:off x="7696200" y="26974799"/>
            <a:ext cx="7128713" cy="4320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082" name="Picture 10"/>
          <p:cNvPicPr>
            <a:picLocks noChangeAspect="1" noChangeArrowheads="1"/>
          </p:cNvPicPr>
          <p:nvPr/>
        </p:nvPicPr>
        <p:blipFill>
          <a:blip r:embed="rId10">
            <a:extLst>
              <a:ext uri="{28A0092B-C50C-407E-A947-70E740481C1C}">
                <a14:useLocalDpi xmlns="" xmlns:a14="http://schemas.microsoft.com/office/drawing/2010/main" val="0"/>
              </a:ext>
            </a:extLst>
          </a:blip>
          <a:srcRect/>
          <a:stretch>
            <a:fillRect/>
          </a:stretch>
        </p:blipFill>
        <p:spPr bwMode="auto">
          <a:xfrm>
            <a:off x="15430901" y="17115662"/>
            <a:ext cx="3615158" cy="21600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3083" name="Picture 11"/>
          <p:cNvPicPr>
            <a:picLocks noChangeAspect="1" noChangeArrowheads="1"/>
          </p:cNvPicPr>
          <p:nvPr/>
        </p:nvPicPr>
        <p:blipFill>
          <a:blip r:embed="rId11">
            <a:extLst>
              <a:ext uri="{28A0092B-C50C-407E-A947-70E740481C1C}">
                <a14:useLocalDpi xmlns="" xmlns:a14="http://schemas.microsoft.com/office/drawing/2010/main" val="0"/>
              </a:ext>
            </a:extLst>
          </a:blip>
          <a:srcRect/>
          <a:stretch>
            <a:fillRect/>
          </a:stretch>
        </p:blipFill>
        <p:spPr bwMode="auto">
          <a:xfrm>
            <a:off x="19091533" y="17115662"/>
            <a:ext cx="3615158" cy="21600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3086" name="Picture 14"/>
          <p:cNvPicPr>
            <a:picLocks noChangeAspect="1" noChangeArrowheads="1"/>
          </p:cNvPicPr>
          <p:nvPr/>
        </p:nvPicPr>
        <p:blipFill>
          <a:blip r:embed="rId12">
            <a:extLst>
              <a:ext uri="{28A0092B-C50C-407E-A947-70E740481C1C}">
                <a14:useLocalDpi xmlns="" xmlns:a14="http://schemas.microsoft.com/office/drawing/2010/main" val="0"/>
              </a:ext>
            </a:extLst>
          </a:blip>
          <a:srcRect/>
          <a:stretch>
            <a:fillRect/>
          </a:stretch>
        </p:blipFill>
        <p:spPr bwMode="auto">
          <a:xfrm>
            <a:off x="15338840" y="20041966"/>
            <a:ext cx="3637895" cy="21600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3087" name="Picture 15"/>
          <p:cNvPicPr>
            <a:picLocks noChangeAspect="1" noChangeArrowheads="1"/>
          </p:cNvPicPr>
          <p:nvPr/>
        </p:nvPicPr>
        <p:blipFill>
          <a:blip r:embed="rId13">
            <a:extLst>
              <a:ext uri="{28A0092B-C50C-407E-A947-70E740481C1C}">
                <a14:useLocalDpi xmlns="" xmlns:a14="http://schemas.microsoft.com/office/drawing/2010/main" val="0"/>
              </a:ext>
            </a:extLst>
          </a:blip>
          <a:srcRect/>
          <a:stretch>
            <a:fillRect/>
          </a:stretch>
        </p:blipFill>
        <p:spPr bwMode="auto">
          <a:xfrm>
            <a:off x="19091533" y="20041966"/>
            <a:ext cx="3637895" cy="21600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3088" name="Picture 16"/>
          <p:cNvPicPr>
            <a:picLocks noChangeAspect="1" noChangeArrowheads="1"/>
          </p:cNvPicPr>
          <p:nvPr/>
        </p:nvPicPr>
        <p:blipFill>
          <a:blip r:embed="rId14">
            <a:extLst>
              <a:ext uri="{28A0092B-C50C-407E-A947-70E740481C1C}">
                <a14:useLocalDpi xmlns="" xmlns:a14="http://schemas.microsoft.com/office/drawing/2010/main" val="0"/>
              </a:ext>
            </a:extLst>
          </a:blip>
          <a:srcRect/>
          <a:stretch>
            <a:fillRect/>
          </a:stretch>
        </p:blipFill>
        <p:spPr bwMode="auto">
          <a:xfrm>
            <a:off x="22546419" y="20041966"/>
            <a:ext cx="3637895" cy="21600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3089" name="Picture 17"/>
          <p:cNvPicPr>
            <a:picLocks noChangeAspect="1" noChangeArrowheads="1"/>
          </p:cNvPicPr>
          <p:nvPr/>
        </p:nvPicPr>
        <p:blipFill>
          <a:blip r:embed="rId15">
            <a:extLst>
              <a:ext uri="{28A0092B-C50C-407E-A947-70E740481C1C}">
                <a14:useLocalDpi xmlns="" xmlns:a14="http://schemas.microsoft.com/office/drawing/2010/main" val="0"/>
              </a:ext>
            </a:extLst>
          </a:blip>
          <a:srcRect/>
          <a:stretch>
            <a:fillRect/>
          </a:stretch>
        </p:blipFill>
        <p:spPr bwMode="auto">
          <a:xfrm>
            <a:off x="26184314" y="20041966"/>
            <a:ext cx="3637895" cy="21600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3090" name="Picture 18"/>
          <p:cNvPicPr>
            <a:picLocks noChangeAspect="1" noChangeArrowheads="1"/>
          </p:cNvPicPr>
          <p:nvPr/>
        </p:nvPicPr>
        <p:blipFill>
          <a:blip r:embed="rId16">
            <a:extLst>
              <a:ext uri="{28A0092B-C50C-407E-A947-70E740481C1C}">
                <a14:useLocalDpi xmlns="" xmlns:a14="http://schemas.microsoft.com/office/drawing/2010/main" val="0"/>
              </a:ext>
            </a:extLst>
          </a:blip>
          <a:srcRect/>
          <a:stretch>
            <a:fillRect/>
          </a:stretch>
        </p:blipFill>
        <p:spPr bwMode="auto">
          <a:xfrm>
            <a:off x="22706691" y="17115662"/>
            <a:ext cx="3615158" cy="21600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3091" name="Picture 19"/>
          <p:cNvPicPr>
            <a:picLocks noChangeAspect="1" noChangeArrowheads="1"/>
          </p:cNvPicPr>
          <p:nvPr/>
        </p:nvPicPr>
        <p:blipFill>
          <a:blip r:embed="rId17">
            <a:extLst>
              <a:ext uri="{28A0092B-C50C-407E-A947-70E740481C1C}">
                <a14:useLocalDpi xmlns="" xmlns:a14="http://schemas.microsoft.com/office/drawing/2010/main" val="0"/>
              </a:ext>
            </a:extLst>
          </a:blip>
          <a:srcRect/>
          <a:stretch>
            <a:fillRect/>
          </a:stretch>
        </p:blipFill>
        <p:spPr bwMode="auto">
          <a:xfrm>
            <a:off x="26184314" y="17115662"/>
            <a:ext cx="3615158" cy="21600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4098" name="Image 3"/>
          <p:cNvPicPr>
            <a:picLocks noChangeAspect="1" noChangeArrowheads="1"/>
          </p:cNvPicPr>
          <p:nvPr/>
        </p:nvPicPr>
        <p:blipFill>
          <a:blip r:embed="rId18"/>
          <a:srcRect t="26514" r="84183"/>
          <a:stretch>
            <a:fillRect/>
          </a:stretch>
        </p:blipFill>
        <p:spPr bwMode="auto">
          <a:xfrm>
            <a:off x="328240" y="492940"/>
            <a:ext cx="4005618" cy="3240000"/>
          </a:xfrm>
          <a:prstGeom prst="rect">
            <a:avLst/>
          </a:prstGeom>
          <a:noFill/>
          <a:ln w="9525">
            <a:noFill/>
            <a:miter lim="800000"/>
            <a:headEnd/>
            <a:tailEnd/>
          </a:ln>
        </p:spPr>
      </p:pic>
      <p:pic>
        <p:nvPicPr>
          <p:cNvPr id="4099" name="Image 3"/>
          <p:cNvPicPr>
            <a:picLocks noChangeAspect="1" noChangeArrowheads="1"/>
          </p:cNvPicPr>
          <p:nvPr/>
        </p:nvPicPr>
        <p:blipFill>
          <a:blip r:embed="rId18"/>
          <a:srcRect t="26514" r="84183"/>
          <a:stretch>
            <a:fillRect/>
          </a:stretch>
        </p:blipFill>
        <p:spPr bwMode="auto">
          <a:xfrm>
            <a:off x="25749349" y="456940"/>
            <a:ext cx="4050123" cy="3276000"/>
          </a:xfrm>
          <a:prstGeom prst="rect">
            <a:avLst/>
          </a:prstGeom>
          <a:noFill/>
          <a:ln w="9525">
            <a:noFill/>
            <a:miter lim="800000"/>
            <a:headEnd/>
            <a:tailEnd/>
          </a:ln>
        </p:spPr>
      </p:pic>
      <p:pic>
        <p:nvPicPr>
          <p:cNvPr id="2" name="Picture 2"/>
          <p:cNvPicPr>
            <a:picLocks noChangeAspect="1" noChangeArrowheads="1"/>
          </p:cNvPicPr>
          <p:nvPr/>
        </p:nvPicPr>
        <p:blipFill>
          <a:blip r:embed="rId19"/>
          <a:srcRect/>
          <a:stretch>
            <a:fillRect/>
          </a:stretch>
        </p:blipFill>
        <p:spPr bwMode="auto">
          <a:xfrm>
            <a:off x="18953998" y="7585962"/>
            <a:ext cx="6626295" cy="3007246"/>
          </a:xfrm>
          <a:prstGeom prst="rect">
            <a:avLst/>
          </a:prstGeom>
          <a:noFill/>
          <a:ln w="9525">
            <a:noFill/>
            <a:miter lim="800000"/>
            <a:headEnd/>
            <a:tailEnd/>
          </a:ln>
          <a:effectLst/>
        </p:spPr>
      </p:pic>
    </p:spTree>
    <p:extLst>
      <p:ext uri="{BB962C8B-B14F-4D97-AF65-F5344CB8AC3E}">
        <p14:creationId xmlns="" xmlns:p14="http://schemas.microsoft.com/office/powerpoint/2010/main" val="3874869272"/>
      </p:ext>
    </p:extLst>
  </p:cSld>
  <p:clrMapOvr>
    <a:masterClrMapping/>
  </p:clrMapOvr>
  <p:transition/>
  <p:timing>
    <p:tnLst>
      <p:par>
        <p:cTn id="1" dur="indefinite" restart="never" nodeType="tmRoot"/>
      </p:par>
    </p:tnLst>
  </p:timing>
</p:sld>
</file>

<file path=ppt/theme/theme1.xml><?xml version="1.0" encoding="utf-8"?>
<a:theme xmlns:a="http://schemas.openxmlformats.org/drawingml/2006/main" name="PosterPresentations.com-100CMx140CM">
  <a:themeElements>
    <a:clrScheme name="Metro">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lassic - Wide Center">
  <a:themeElements>
    <a:clrScheme name="Metro">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PosterPresentations.com-100CMx140CM</Template>
  <TotalTime>371</TotalTime>
  <Words>609</Words>
  <Application>Microsoft Office PowerPoint</Application>
  <PresentationFormat>Personnalisé</PresentationFormat>
  <Paragraphs>109</Paragraphs>
  <Slides>1</Slides>
  <Notes>1</Notes>
  <HiddenSlides>1</HiddenSlides>
  <MMClips>0</MMClips>
  <ScaleCrop>false</ScaleCrop>
  <HeadingPairs>
    <vt:vector size="6" baseType="variant">
      <vt:variant>
        <vt:lpstr>Thème</vt:lpstr>
      </vt:variant>
      <vt:variant>
        <vt:i4>2</vt:i4>
      </vt:variant>
      <vt:variant>
        <vt:lpstr>Serveurs OLE incorporés</vt:lpstr>
      </vt:variant>
      <vt:variant>
        <vt:i4>1</vt:i4>
      </vt:variant>
      <vt:variant>
        <vt:lpstr>Titres des diapositives</vt:lpstr>
      </vt:variant>
      <vt:variant>
        <vt:i4>1</vt:i4>
      </vt:variant>
    </vt:vector>
  </HeadingPairs>
  <TitlesOfParts>
    <vt:vector size="4" baseType="lpstr">
      <vt:lpstr>PosterPresentations.com-100CMx140CM</vt:lpstr>
      <vt:lpstr>Classic - Wide Center</vt:lpstr>
      <vt:lpstr>Image</vt:lpstr>
      <vt:lpstr>Diapositive 1</vt:lpstr>
    </vt:vector>
  </TitlesOfParts>
  <Company>Hewlett-Packard Company</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CanterburyMedia</dc:creator>
  <dc:description>This template is the property of PosterPresentations.com. Call us if you need help with this poster template._x000d_
1-866-649-3004           _x000d_
 (c)PosterPresentations.com</dc:description>
  <cp:lastModifiedBy>SERVER</cp:lastModifiedBy>
  <cp:revision>120</cp:revision>
  <cp:lastPrinted>2015-02-24T21:34:17Z</cp:lastPrinted>
  <dcterms:created xsi:type="dcterms:W3CDTF">2012-02-10T00:21:22Z</dcterms:created>
  <dcterms:modified xsi:type="dcterms:W3CDTF">2015-03-05T08:37:05Z</dcterms:modified>
</cp:coreProperties>
</file>