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53" r:id="rId2"/>
  </p:sldMasterIdLst>
  <p:notesMasterIdLst>
    <p:notesMasterId r:id="rId4"/>
  </p:notesMasterIdLst>
  <p:handoutMasterIdLst>
    <p:handoutMasterId r:id="rId5"/>
  </p:handoutMasterIdLst>
  <p:sldIdLst>
    <p:sldId id="256" r:id="rId3"/>
  </p:sldIdLst>
  <p:sldSz cx="10688638" cy="15124113"/>
  <p:notesSz cx="6858000" cy="9144000"/>
  <p:defaultTextStyle>
    <a:defPPr>
      <a:defRPr lang="en-US"/>
    </a:defPPr>
    <a:lvl1pPr marL="0" algn="l" defTabSz="1518341" rtl="0" eaLnBrk="1" latinLnBrk="0" hangingPunct="1">
      <a:defRPr sz="3000" kern="1200">
        <a:solidFill>
          <a:schemeClr val="tx1"/>
        </a:solidFill>
        <a:latin typeface="+mn-lt"/>
        <a:ea typeface="+mn-ea"/>
        <a:cs typeface="+mn-cs"/>
      </a:defRPr>
    </a:lvl1pPr>
    <a:lvl2pPr marL="759171" algn="l" defTabSz="1518341" rtl="0" eaLnBrk="1" latinLnBrk="0" hangingPunct="1">
      <a:defRPr sz="3000" kern="1200">
        <a:solidFill>
          <a:schemeClr val="tx1"/>
        </a:solidFill>
        <a:latin typeface="+mn-lt"/>
        <a:ea typeface="+mn-ea"/>
        <a:cs typeface="+mn-cs"/>
      </a:defRPr>
    </a:lvl2pPr>
    <a:lvl3pPr marL="1518341" algn="l" defTabSz="1518341" rtl="0" eaLnBrk="1" latinLnBrk="0" hangingPunct="1">
      <a:defRPr sz="3000" kern="1200">
        <a:solidFill>
          <a:schemeClr val="tx1"/>
        </a:solidFill>
        <a:latin typeface="+mn-lt"/>
        <a:ea typeface="+mn-ea"/>
        <a:cs typeface="+mn-cs"/>
      </a:defRPr>
    </a:lvl3pPr>
    <a:lvl4pPr marL="2277511" algn="l" defTabSz="1518341" rtl="0" eaLnBrk="1" latinLnBrk="0" hangingPunct="1">
      <a:defRPr sz="3000" kern="1200">
        <a:solidFill>
          <a:schemeClr val="tx1"/>
        </a:solidFill>
        <a:latin typeface="+mn-lt"/>
        <a:ea typeface="+mn-ea"/>
        <a:cs typeface="+mn-cs"/>
      </a:defRPr>
    </a:lvl4pPr>
    <a:lvl5pPr marL="3036682" algn="l" defTabSz="1518341" rtl="0" eaLnBrk="1" latinLnBrk="0" hangingPunct="1">
      <a:defRPr sz="3000" kern="1200">
        <a:solidFill>
          <a:schemeClr val="tx1"/>
        </a:solidFill>
        <a:latin typeface="+mn-lt"/>
        <a:ea typeface="+mn-ea"/>
        <a:cs typeface="+mn-cs"/>
      </a:defRPr>
    </a:lvl5pPr>
    <a:lvl6pPr marL="3795852" algn="l" defTabSz="1518341" rtl="0" eaLnBrk="1" latinLnBrk="0" hangingPunct="1">
      <a:defRPr sz="3000" kern="1200">
        <a:solidFill>
          <a:schemeClr val="tx1"/>
        </a:solidFill>
        <a:latin typeface="+mn-lt"/>
        <a:ea typeface="+mn-ea"/>
        <a:cs typeface="+mn-cs"/>
      </a:defRPr>
    </a:lvl6pPr>
    <a:lvl7pPr marL="4555023" algn="l" defTabSz="1518341" rtl="0" eaLnBrk="1" latinLnBrk="0" hangingPunct="1">
      <a:defRPr sz="3000" kern="1200">
        <a:solidFill>
          <a:schemeClr val="tx1"/>
        </a:solidFill>
        <a:latin typeface="+mn-lt"/>
        <a:ea typeface="+mn-ea"/>
        <a:cs typeface="+mn-cs"/>
      </a:defRPr>
    </a:lvl7pPr>
    <a:lvl8pPr marL="5314194" algn="l" defTabSz="1518341" rtl="0" eaLnBrk="1" latinLnBrk="0" hangingPunct="1">
      <a:defRPr sz="3000" kern="1200">
        <a:solidFill>
          <a:schemeClr val="tx1"/>
        </a:solidFill>
        <a:latin typeface="+mn-lt"/>
        <a:ea typeface="+mn-ea"/>
        <a:cs typeface="+mn-cs"/>
      </a:defRPr>
    </a:lvl8pPr>
    <a:lvl9pPr marL="6073364" algn="l" defTabSz="1518341" rtl="0" eaLnBrk="1" latinLnBrk="0" hangingPunct="1">
      <a:defRPr sz="30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525">
          <p15:clr>
            <a:srgbClr val="A4A3A4"/>
          </p15:clr>
        </p15:guide>
        <p15:guide id="2" orient="horz" pos="132">
          <p15:clr>
            <a:srgbClr val="A4A3A4"/>
          </p15:clr>
        </p15:guide>
        <p15:guide id="3" orient="horz" pos="9262">
          <p15:clr>
            <a:srgbClr val="A4A3A4"/>
          </p15:clr>
        </p15:guide>
        <p15:guide id="4" orient="horz">
          <p15:clr>
            <a:srgbClr val="A4A3A4"/>
          </p15:clr>
        </p15:guide>
        <p15:guide id="5" pos="142">
          <p15:clr>
            <a:srgbClr val="A4A3A4"/>
          </p15:clr>
        </p15:guide>
        <p15:guide id="6" pos="6592">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58" autoAdjust="0"/>
    <p:restoredTop sz="94701" autoAdjust="0"/>
  </p:normalViewPr>
  <p:slideViewPr>
    <p:cSldViewPr snapToGrid="0" snapToObjects="1" showGuides="1">
      <p:cViewPr>
        <p:scale>
          <a:sx n="100" d="100"/>
          <a:sy n="100" d="100"/>
        </p:scale>
        <p:origin x="-276" y="-210"/>
      </p:cViewPr>
      <p:guideLst>
        <p:guide orient="horz" pos="1525"/>
        <p:guide orient="horz" pos="132"/>
        <p:guide orient="horz" pos="9262"/>
        <p:guide orient="horz"/>
        <p:guide pos="142"/>
        <p:guide pos="659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2/26/2015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‹N°›</a:t>
            </a:fld>
            <a:endParaRPr lang="en-US"/>
          </a:p>
        </p:txBody>
      </p:sp>
    </p:spTree>
    <p:extLst>
      <p:ext uri="{BB962C8B-B14F-4D97-AF65-F5344CB8AC3E}">
        <p14:creationId xmlns:p14="http://schemas.microsoft.com/office/powerpoint/2010/main"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2/26/2015</a:t>
            </a:fld>
            <a:endParaRPr lang="en-US" dirty="0"/>
          </a:p>
        </p:txBody>
      </p:sp>
      <p:sp>
        <p:nvSpPr>
          <p:cNvPr id="4" name="Slide Image Placeholder 3"/>
          <p:cNvSpPr>
            <a:spLocks noGrp="1" noRot="1" noChangeAspect="1"/>
          </p:cNvSpPr>
          <p:nvPr>
            <p:ph type="sldImg" idx="2"/>
          </p:nvPr>
        </p:nvSpPr>
        <p:spPr>
          <a:xfrm>
            <a:off x="2217738" y="685800"/>
            <a:ext cx="24225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‹N°›</a:t>
            </a:fld>
            <a:endParaRPr lang="en-US" dirty="0"/>
          </a:p>
        </p:txBody>
      </p:sp>
    </p:spTree>
    <p:extLst>
      <p:ext uri="{BB962C8B-B14F-4D97-AF65-F5344CB8AC3E}">
        <p14:creationId xmlns:p14="http://schemas.microsoft.com/office/powerpoint/2010/main" val="3109100856"/>
      </p:ext>
    </p:extLst>
  </p:cSld>
  <p:clrMap bg1="lt1" tx1="dk1" bg2="lt2" tx2="dk2" accent1="accent1" accent2="accent2" accent3="accent3" accent4="accent4" accent5="accent5" accent6="accent6" hlink="hlink" folHlink="folHlink"/>
  <p:notesStyle>
    <a:lvl1pPr marL="0" algn="l" defTabSz="1518341" rtl="0" eaLnBrk="1" latinLnBrk="0" hangingPunct="1">
      <a:defRPr sz="2000" kern="1200">
        <a:solidFill>
          <a:schemeClr val="tx1"/>
        </a:solidFill>
        <a:latin typeface="+mn-lt"/>
        <a:ea typeface="+mn-ea"/>
        <a:cs typeface="+mn-cs"/>
      </a:defRPr>
    </a:lvl1pPr>
    <a:lvl2pPr marL="759171" algn="l" defTabSz="1518341" rtl="0" eaLnBrk="1" latinLnBrk="0" hangingPunct="1">
      <a:defRPr sz="2000" kern="1200">
        <a:solidFill>
          <a:schemeClr val="tx1"/>
        </a:solidFill>
        <a:latin typeface="+mn-lt"/>
        <a:ea typeface="+mn-ea"/>
        <a:cs typeface="+mn-cs"/>
      </a:defRPr>
    </a:lvl2pPr>
    <a:lvl3pPr marL="1518341" algn="l" defTabSz="1518341" rtl="0" eaLnBrk="1" latinLnBrk="0" hangingPunct="1">
      <a:defRPr sz="2000" kern="1200">
        <a:solidFill>
          <a:schemeClr val="tx1"/>
        </a:solidFill>
        <a:latin typeface="+mn-lt"/>
        <a:ea typeface="+mn-ea"/>
        <a:cs typeface="+mn-cs"/>
      </a:defRPr>
    </a:lvl3pPr>
    <a:lvl4pPr marL="2277511" algn="l" defTabSz="1518341" rtl="0" eaLnBrk="1" latinLnBrk="0" hangingPunct="1">
      <a:defRPr sz="2000" kern="1200">
        <a:solidFill>
          <a:schemeClr val="tx1"/>
        </a:solidFill>
        <a:latin typeface="+mn-lt"/>
        <a:ea typeface="+mn-ea"/>
        <a:cs typeface="+mn-cs"/>
      </a:defRPr>
    </a:lvl4pPr>
    <a:lvl5pPr marL="3036682" algn="l" defTabSz="1518341" rtl="0" eaLnBrk="1" latinLnBrk="0" hangingPunct="1">
      <a:defRPr sz="2000" kern="1200">
        <a:solidFill>
          <a:schemeClr val="tx1"/>
        </a:solidFill>
        <a:latin typeface="+mn-lt"/>
        <a:ea typeface="+mn-ea"/>
        <a:cs typeface="+mn-cs"/>
      </a:defRPr>
    </a:lvl5pPr>
    <a:lvl6pPr marL="3795852" algn="l" defTabSz="1518341" rtl="0" eaLnBrk="1" latinLnBrk="0" hangingPunct="1">
      <a:defRPr sz="2000" kern="1200">
        <a:solidFill>
          <a:schemeClr val="tx1"/>
        </a:solidFill>
        <a:latin typeface="+mn-lt"/>
        <a:ea typeface="+mn-ea"/>
        <a:cs typeface="+mn-cs"/>
      </a:defRPr>
    </a:lvl6pPr>
    <a:lvl7pPr marL="4555023" algn="l" defTabSz="1518341" rtl="0" eaLnBrk="1" latinLnBrk="0" hangingPunct="1">
      <a:defRPr sz="2000" kern="1200">
        <a:solidFill>
          <a:schemeClr val="tx1"/>
        </a:solidFill>
        <a:latin typeface="+mn-lt"/>
        <a:ea typeface="+mn-ea"/>
        <a:cs typeface="+mn-cs"/>
      </a:defRPr>
    </a:lvl7pPr>
    <a:lvl8pPr marL="5314194" algn="l" defTabSz="1518341" rtl="0" eaLnBrk="1" latinLnBrk="0" hangingPunct="1">
      <a:defRPr sz="2000" kern="1200">
        <a:solidFill>
          <a:schemeClr val="tx1"/>
        </a:solidFill>
        <a:latin typeface="+mn-lt"/>
        <a:ea typeface="+mn-ea"/>
        <a:cs typeface="+mn-cs"/>
      </a:defRPr>
    </a:lvl8pPr>
    <a:lvl9pPr marL="6073364" algn="l" defTabSz="1518341" rtl="0" eaLnBrk="1" latinLnBrk="0" hangingPunct="1">
      <a:defRPr sz="2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p14="http://schemas.microsoft.com/office/powerpoint/2010/main" val="35376560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0194" y="2680394"/>
            <a:ext cx="5048304"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224615" y="2419304"/>
            <a:ext cx="5044319"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224614" y="6529833"/>
            <a:ext cx="5045552"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5420479" y="2419304"/>
            <a:ext cx="5044254"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5420479" y="2680394"/>
            <a:ext cx="5044254"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5420480" y="6537810"/>
            <a:ext cx="5042868"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5418546" y="6818106"/>
            <a:ext cx="5044801"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5424390" y="11798209"/>
            <a:ext cx="5040343"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5420480" y="12085572"/>
            <a:ext cx="5042868"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220194" y="6810787"/>
            <a:ext cx="5048739"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1444289" y="1775540"/>
            <a:ext cx="7800061" cy="384274"/>
          </a:xfrm>
          <a:prstGeom prst="rect">
            <a:avLst/>
          </a:prstGeom>
        </p:spPr>
        <p:txBody>
          <a:bodyPr lIns="27322" tIns="13661" rIns="27322" bIns="13661">
            <a:normAutofit/>
          </a:bodyPr>
          <a:lstStyle>
            <a:lvl1pPr marL="0" indent="0" algn="ctr">
              <a:buFontTx/>
              <a:buNone/>
              <a:defRPr sz="22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1444289" y="1116786"/>
            <a:ext cx="7800061" cy="658754"/>
          </a:xfrm>
          <a:prstGeom prst="rect">
            <a:avLst/>
          </a:prstGeom>
        </p:spPr>
        <p:txBody>
          <a:bodyPr lIns="27322" tIns="13661" rIns="27322" bIns="13661" anchor="t" anchorCtr="1">
            <a:normAutofit/>
          </a:bodyPr>
          <a:lstStyle>
            <a:lvl1pPr marL="0" indent="0" algn="ctr">
              <a:buFontTx/>
              <a:buNone/>
              <a:defRPr sz="34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1444289" y="174173"/>
            <a:ext cx="7800061" cy="942613"/>
          </a:xfrm>
          <a:prstGeom prst="rect">
            <a:avLst/>
          </a:prstGeom>
        </p:spPr>
        <p:txBody>
          <a:bodyPr lIns="27322" tIns="13661" rIns="27322" bIns="13661" anchor="t" anchorCtr="1">
            <a:normAutofit/>
          </a:bodyPr>
          <a:lstStyle>
            <a:lvl1pPr marL="0" indent="0" algn="ctr">
              <a:buFontTx/>
              <a:buNone/>
              <a:defRPr sz="50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0193" y="2699602"/>
            <a:ext cx="2449093"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224615" y="2419304"/>
            <a:ext cx="2447160" cy="276668"/>
          </a:xfrm>
          <a:prstGeom prst="rect">
            <a:avLst/>
          </a:prstGeom>
          <a:noFill/>
        </p:spPr>
        <p:txBody>
          <a:bodyPr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219806" y="6795378"/>
            <a:ext cx="2449479"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224614" y="6529833"/>
            <a:ext cx="2447546"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2821773" y="2695954"/>
            <a:ext cx="5045865"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2821773" y="2419304"/>
            <a:ext cx="5045866"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2821773" y="9962931"/>
            <a:ext cx="5045866"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2821773" y="9682635"/>
            <a:ext cx="5045866"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8018025" y="2419304"/>
            <a:ext cx="2446708" cy="282763"/>
          </a:xfrm>
          <a:prstGeom prst="rect">
            <a:avLst/>
          </a:prstGeom>
          <a:noFill/>
        </p:spPr>
        <p:txBody>
          <a:bodyPr wrap="square" lIns="31632" tIns="31632" rIns="31632" bIns="31632" anchor="ctr" anchorCtr="0">
            <a:spAutoFit/>
          </a:bodyPr>
          <a:lstStyle>
            <a:lvl1pPr marL="0" indent="0" algn="ctr">
              <a:buNone/>
              <a:tabLst/>
              <a:defRPr sz="14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8018025" y="2699602"/>
            <a:ext cx="2446708"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8016639" y="6557503"/>
            <a:ext cx="2446708"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8032330" y="6837799"/>
            <a:ext cx="2428950"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8018025" y="12014293"/>
            <a:ext cx="2446708" cy="276668"/>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8013346" y="12318863"/>
            <a:ext cx="2447933"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1444289" y="1775540"/>
            <a:ext cx="7800061" cy="384274"/>
          </a:xfrm>
          <a:prstGeom prst="rect">
            <a:avLst/>
          </a:prstGeom>
        </p:spPr>
        <p:txBody>
          <a:bodyPr lIns="27322" tIns="13661" rIns="27322" bIns="13661">
            <a:normAutofit/>
          </a:bodyPr>
          <a:lstStyle>
            <a:lvl1pPr marL="0" indent="0" algn="ctr">
              <a:buFontTx/>
              <a:buNone/>
              <a:defRPr sz="22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1444289" y="1116786"/>
            <a:ext cx="7800061" cy="658754"/>
          </a:xfrm>
          <a:prstGeom prst="rect">
            <a:avLst/>
          </a:prstGeom>
        </p:spPr>
        <p:txBody>
          <a:bodyPr lIns="27322" tIns="13661" rIns="27322" bIns="13661" anchor="t" anchorCtr="1">
            <a:normAutofit/>
          </a:bodyPr>
          <a:lstStyle>
            <a:lvl1pPr marL="0" indent="0" algn="ctr">
              <a:buFontTx/>
              <a:buNone/>
              <a:defRPr sz="34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1444289" y="174173"/>
            <a:ext cx="7800061" cy="942613"/>
          </a:xfrm>
          <a:prstGeom prst="rect">
            <a:avLst/>
          </a:prstGeom>
        </p:spPr>
        <p:txBody>
          <a:bodyPr lIns="27322" tIns="13661" rIns="27322" bIns="13661" anchor="t" anchorCtr="1">
            <a:normAutofit/>
          </a:bodyPr>
          <a:lstStyle>
            <a:lvl1pPr marL="0" indent="0" algn="ctr">
              <a:buFontTx/>
              <a:buNone/>
              <a:defRPr sz="50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oleObject" Target="../embeddings/oleObject1.bin"/><Relationship Id="rId13" Type="http://schemas.openxmlformats.org/officeDocument/2006/relationships/image" Target="../media/image3.png"/><Relationship Id="rId18" Type="http://schemas.openxmlformats.org/officeDocument/2006/relationships/image" Target="../media/image10.jpeg"/><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oleObject" Target="../embeddings/oleObject3.bin"/><Relationship Id="rId17" Type="http://schemas.openxmlformats.org/officeDocument/2006/relationships/hyperlink" Target="http://www.facebook.com/pages/PosterPresentationscom/217914411419?v=app_4949752878&amp;ref=ts" TargetMode="External"/><Relationship Id="rId2" Type="http://schemas.openxmlformats.org/officeDocument/2006/relationships/theme" Target="../theme/theme1.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2.png"/><Relationship Id="rId5" Type="http://schemas.openxmlformats.org/officeDocument/2006/relationships/image" Target="../media/image6.png"/><Relationship Id="rId15" Type="http://schemas.openxmlformats.org/officeDocument/2006/relationships/oleObject" Target="../embeddings/oleObject4.bin"/><Relationship Id="rId10" Type="http://schemas.openxmlformats.org/officeDocument/2006/relationships/oleObject" Target="../embeddings/oleObject2.bin"/><Relationship Id="rId4" Type="http://schemas.openxmlformats.org/officeDocument/2006/relationships/image" Target="../media/image5.png"/><Relationship Id="rId9" Type="http://schemas.openxmlformats.org/officeDocument/2006/relationships/image" Target="../media/image1.png"/><Relationship Id="rId14" Type="http://schemas.openxmlformats.org/officeDocument/2006/relationships/image" Target="../media/image9.png"/></Relationships>
</file>

<file path=ppt/slideMasters/_rels/slideMaster2.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image" Target="../media/image3.png"/><Relationship Id="rId18" Type="http://schemas.openxmlformats.org/officeDocument/2006/relationships/image" Target="../media/image10.jpeg"/><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oleObject" Target="../embeddings/oleObject7.bin"/><Relationship Id="rId17" Type="http://schemas.openxmlformats.org/officeDocument/2006/relationships/hyperlink" Target="http://www.facebook.com/pages/PosterPresentationscom/217914411419?v=app_4949752878&amp;ref=ts" TargetMode="External"/><Relationship Id="rId2" Type="http://schemas.openxmlformats.org/officeDocument/2006/relationships/theme" Target="../theme/theme2.xml"/><Relationship Id="rId16"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2.png"/><Relationship Id="rId5" Type="http://schemas.openxmlformats.org/officeDocument/2006/relationships/image" Target="../media/image6.png"/><Relationship Id="rId15" Type="http://schemas.openxmlformats.org/officeDocument/2006/relationships/oleObject" Target="../embeddings/oleObject8.bin"/><Relationship Id="rId10" Type="http://schemas.openxmlformats.org/officeDocument/2006/relationships/oleObject" Target="../embeddings/oleObject6.bin"/><Relationship Id="rId4" Type="http://schemas.openxmlformats.org/officeDocument/2006/relationships/image" Target="../media/image5.png"/><Relationship Id="rId9" Type="http://schemas.openxmlformats.org/officeDocument/2006/relationships/image" Target="../media/image1.png"/><Relationship Id="rId14"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10688638" cy="2205600"/>
          </a:xfrm>
          <a:prstGeom prst="rect">
            <a:avLst/>
          </a:prstGeom>
          <a:solidFill>
            <a:schemeClr val="accent5">
              <a:lumMod val="75000"/>
            </a:schemeClr>
          </a:solidFill>
          <a:ln w="9525">
            <a:solidFill>
              <a:schemeClr val="tx1"/>
            </a:solidFill>
            <a:miter lim="800000"/>
            <a:headEnd/>
            <a:tailEnd/>
          </a:ln>
          <a:effectLst/>
        </p:spPr>
        <p:txBody>
          <a:bodyPr wrap="none" lIns="31632" tIns="15816" rIns="31632" bIns="15816" anchor="ctr"/>
          <a:lstStyle/>
          <a:p>
            <a:pPr>
              <a:defRPr/>
            </a:pPr>
            <a:endParaRPr lang="en-US" dirty="0"/>
          </a:p>
        </p:txBody>
      </p:sp>
      <p:sp>
        <p:nvSpPr>
          <p:cNvPr id="9" name="Rectangle 9"/>
          <p:cNvSpPr>
            <a:spLocks noChangeArrowheads="1"/>
          </p:cNvSpPr>
          <p:nvPr/>
        </p:nvSpPr>
        <p:spPr bwMode="auto">
          <a:xfrm>
            <a:off x="0" y="2207789"/>
            <a:ext cx="10688638" cy="70019"/>
          </a:xfrm>
          <a:prstGeom prst="rect">
            <a:avLst/>
          </a:prstGeom>
          <a:solidFill>
            <a:schemeClr val="accent5">
              <a:lumMod val="50000"/>
            </a:schemeClr>
          </a:solidFill>
          <a:ln w="152400">
            <a:noFill/>
            <a:miter lim="800000"/>
            <a:headEnd/>
            <a:tailEnd/>
          </a:ln>
          <a:effectLst/>
        </p:spPr>
        <p:txBody>
          <a:bodyPr wrap="none" lIns="31632" tIns="15816" rIns="31632" bIns="15816" anchor="ctr"/>
          <a:lstStyle/>
          <a:p>
            <a:pPr>
              <a:defRPr/>
            </a:pPr>
            <a:endParaRPr lang="en-US" dirty="0"/>
          </a:p>
        </p:txBody>
      </p:sp>
      <p:sp>
        <p:nvSpPr>
          <p:cNvPr id="10" name="Text Box 14"/>
          <p:cNvSpPr txBox="1">
            <a:spLocks noChangeArrowheads="1"/>
          </p:cNvSpPr>
          <p:nvPr/>
        </p:nvSpPr>
        <p:spPr bwMode="auto">
          <a:xfrm>
            <a:off x="543094" y="14836285"/>
            <a:ext cx="788920" cy="162679"/>
          </a:xfrm>
          <a:prstGeom prst="rect">
            <a:avLst/>
          </a:prstGeom>
          <a:noFill/>
          <a:ln w="9525">
            <a:noFill/>
            <a:miter lim="800000"/>
            <a:headEnd/>
            <a:tailEnd/>
          </a:ln>
          <a:effectLst/>
        </p:spPr>
        <p:txBody>
          <a:bodyPr wrap="square" lIns="31572" tIns="15783" rIns="31572" bIns="15783">
            <a:spAutoFit/>
          </a:bodyPr>
          <a:lstStyle/>
          <a:p>
            <a:pPr eaLnBrk="0" hangingPunct="0">
              <a:lnSpc>
                <a:spcPct val="65000"/>
              </a:lnSpc>
              <a:spcBef>
                <a:spcPct val="50000"/>
              </a:spcBef>
              <a:defRPr/>
            </a:pPr>
            <a:r>
              <a:rPr lang="en-US" sz="200" b="1" dirty="0" smtClean="0">
                <a:solidFill>
                  <a:schemeClr val="bg1">
                    <a:lumMod val="75000"/>
                  </a:schemeClr>
                </a:solidFill>
                <a:latin typeface="Arial" charset="0"/>
              </a:rPr>
              <a:t>RESEARCH POSTER PRESENTATION </a:t>
            </a:r>
            <a:r>
              <a:rPr lang="en-US" sz="200" b="1" dirty="0">
                <a:solidFill>
                  <a:schemeClr val="bg1">
                    <a:lumMod val="75000"/>
                  </a:schemeClr>
                </a:solidFill>
                <a:latin typeface="Arial" charset="0"/>
              </a:rPr>
              <a:t>DESIGN © </a:t>
            </a:r>
            <a:r>
              <a:rPr lang="en-US" sz="200" b="1" dirty="0" smtClean="0">
                <a:solidFill>
                  <a:schemeClr val="bg1">
                    <a:lumMod val="75000"/>
                  </a:schemeClr>
                </a:solidFill>
                <a:latin typeface="Arial" charset="0"/>
              </a:rPr>
              <a:t>2012</a:t>
            </a:r>
            <a:endParaRPr lang="en-US" sz="200" b="1" dirty="0">
              <a:solidFill>
                <a:schemeClr val="bg1">
                  <a:lumMod val="75000"/>
                </a:schemeClr>
              </a:solidFill>
              <a:latin typeface="Arial" charset="0"/>
            </a:endParaRPr>
          </a:p>
          <a:p>
            <a:pPr eaLnBrk="0" hangingPunct="0">
              <a:lnSpc>
                <a:spcPct val="65000"/>
              </a:lnSpc>
              <a:spcBef>
                <a:spcPct val="50000"/>
              </a:spcBef>
              <a:defRPr/>
            </a:pPr>
            <a:r>
              <a:rPr lang="en-US" sz="4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224015" y="2412917"/>
            <a:ext cx="5045479" cy="12288342"/>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31632" tIns="15816" rIns="31632" bIns="15816" anchor="ctr"/>
          <a:lstStyle/>
          <a:p>
            <a:pPr>
              <a:defRPr/>
            </a:pPr>
            <a:endParaRPr lang="en-US" dirty="0"/>
          </a:p>
        </p:txBody>
      </p:sp>
      <p:sp>
        <p:nvSpPr>
          <p:cNvPr id="21" name="Rectangle 33"/>
          <p:cNvSpPr>
            <a:spLocks noChangeArrowheads="1"/>
          </p:cNvSpPr>
          <p:nvPr userDrawn="1"/>
        </p:nvSpPr>
        <p:spPr bwMode="auto">
          <a:xfrm>
            <a:off x="5419144" y="2412917"/>
            <a:ext cx="5045479" cy="12288342"/>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31632" tIns="15816" rIns="31632" bIns="15816" anchor="ctr"/>
          <a:lstStyle/>
          <a:p>
            <a:pPr>
              <a:defRPr/>
            </a:pPr>
            <a:endParaRPr lang="en-US" dirty="0"/>
          </a:p>
        </p:txBody>
      </p:sp>
      <p:grpSp>
        <p:nvGrpSpPr>
          <p:cNvPr id="93" name="Group 92"/>
          <p:cNvGrpSpPr>
            <a:grpSpLocks noChangeAspect="1"/>
          </p:cNvGrpSpPr>
          <p:nvPr userDrawn="1"/>
        </p:nvGrpSpPr>
        <p:grpSpPr>
          <a:xfrm>
            <a:off x="-6841965" y="4"/>
            <a:ext cx="6675217" cy="15124110"/>
            <a:chOff x="-11331688" y="1"/>
            <a:chExt cx="11125364" cy="25206855"/>
          </a:xfrm>
        </p:grpSpPr>
        <p:sp>
          <p:nvSpPr>
            <p:cNvPr id="94" name="Rectangle 93"/>
            <p:cNvSpPr/>
            <p:nvPr/>
          </p:nvSpPr>
          <p:spPr>
            <a:xfrm>
              <a:off x="-11216136" y="1"/>
              <a:ext cx="11009812" cy="2520685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1800" b="1" spc="0" dirty="0" smtClean="0">
                  <a:solidFill>
                    <a:srgbClr val="FF0000"/>
                  </a:solidFill>
                  <a:latin typeface="Trebuchet MS" pitchFamily="34" charset="0"/>
                </a:rPr>
                <a:t>(—THIS SIDEBAR DOES NOT PRINT—)</a:t>
              </a:r>
              <a:endParaRPr lang="en-US" sz="1800" b="1" spc="600" dirty="0" smtClean="0">
                <a:solidFill>
                  <a:schemeClr val="bg1"/>
                </a:solidFill>
                <a:latin typeface="Trebuchet MS" pitchFamily="34" charset="0"/>
              </a:endParaRPr>
            </a:p>
            <a:p>
              <a:pPr algn="ctr"/>
              <a:r>
                <a:rPr lang="en-US" sz="2000" b="1" spc="600" dirty="0" smtClean="0">
                  <a:solidFill>
                    <a:schemeClr val="bg1"/>
                  </a:solidFill>
                  <a:latin typeface="Trebuchet MS" pitchFamily="34" charset="0"/>
                </a:rPr>
                <a:t>DESIGN</a:t>
              </a:r>
              <a:r>
                <a:rPr lang="en-US" sz="2000" b="1" spc="600" baseline="0" dirty="0" smtClean="0">
                  <a:solidFill>
                    <a:schemeClr val="bg1"/>
                  </a:solidFill>
                  <a:latin typeface="Trebuchet MS" pitchFamily="34" charset="0"/>
                </a:rPr>
                <a:t> </a:t>
              </a:r>
              <a:r>
                <a:rPr lang="en-US" sz="2000" b="1" spc="600" dirty="0" smtClean="0">
                  <a:solidFill>
                    <a:schemeClr val="bg1"/>
                  </a:solidFill>
                  <a:latin typeface="Trebuchet MS" pitchFamily="34" charset="0"/>
                </a:rPr>
                <a:t>GUIDE</a:t>
              </a:r>
            </a:p>
            <a:p>
              <a:pPr algn="ctr"/>
              <a:r>
                <a:rPr lang="en-US" sz="900" b="1" dirty="0" smtClean="0">
                  <a:latin typeface="Trebuchet MS" pitchFamily="34" charset="0"/>
                </a:rPr>
                <a:t> </a:t>
              </a:r>
            </a:p>
            <a:p>
              <a:pPr defTabSz="3765639"/>
              <a:r>
                <a:rPr lang="en-US" sz="1400" i="0" dirty="0" smtClean="0">
                  <a:latin typeface="Trebuchet MS" pitchFamily="34" charset="0"/>
                </a:rPr>
                <a:t>This PowerPoint</a:t>
              </a:r>
              <a:r>
                <a:rPr lang="en-US" sz="1400" i="0" baseline="0" dirty="0" smtClean="0">
                  <a:latin typeface="Trebuchet MS" pitchFamily="34" charset="0"/>
                </a:rPr>
                <a:t> </a:t>
              </a:r>
              <a:r>
                <a:rPr lang="en-US" sz="1400" i="0" dirty="0" smtClean="0">
                  <a:latin typeface="Trebuchet MS" pitchFamily="34" charset="0"/>
                </a:rPr>
                <a:t>2007 template produces</a:t>
              </a:r>
              <a:r>
                <a:rPr lang="en-US" sz="1400" i="0" baseline="0" dirty="0" smtClean="0">
                  <a:latin typeface="Trebuchet MS" pitchFamily="34" charset="0"/>
                </a:rPr>
                <a:t> </a:t>
              </a:r>
              <a:r>
                <a:rPr lang="en-US" sz="1400" i="0" dirty="0" smtClean="0">
                  <a:latin typeface="Trebuchet MS" pitchFamily="34" charset="0"/>
                </a:rPr>
                <a:t>an</a:t>
              </a:r>
              <a:r>
                <a:rPr lang="en-US" sz="1400" i="0" baseline="0" dirty="0" smtClean="0">
                  <a:latin typeface="Trebuchet MS" pitchFamily="34" charset="0"/>
                </a:rPr>
                <a:t> A3</a:t>
              </a:r>
              <a:r>
                <a:rPr lang="en-US" sz="1400" i="0" dirty="0" smtClean="0">
                  <a:latin typeface="Trebuchet MS" pitchFamily="34" charset="0"/>
                </a:rPr>
                <a:t> presentation poster. </a:t>
              </a:r>
              <a:r>
                <a:rPr lang="en-US" sz="1400" dirty="0" smtClean="0">
                  <a:latin typeface="Trebuchet MS" pitchFamily="34" charset="0"/>
                </a:rPr>
                <a:t>You</a:t>
              </a:r>
              <a:r>
                <a:rPr lang="en-US" sz="1400" baseline="0" dirty="0" smtClean="0">
                  <a:latin typeface="Trebuchet MS" pitchFamily="34" charset="0"/>
                </a:rPr>
                <a:t> can u</a:t>
              </a:r>
              <a:r>
                <a:rPr lang="en-US" sz="1400" dirty="0" smtClean="0">
                  <a:latin typeface="Trebuchet MS" pitchFamily="34" charset="0"/>
                </a:rPr>
                <a:t>se</a:t>
              </a:r>
              <a:r>
                <a:rPr lang="en-US" sz="1400" baseline="0" dirty="0" smtClean="0">
                  <a:latin typeface="Trebuchet MS" pitchFamily="34" charset="0"/>
                </a:rPr>
                <a:t> it to create your research poster and </a:t>
              </a:r>
              <a:r>
                <a:rPr lang="en-US" sz="1400" dirty="0" smtClean="0">
                  <a:latin typeface="Trebuchet MS" pitchFamily="34" charset="0"/>
                </a:rPr>
                <a:t>save valuable time placing titles, subtitles,</a:t>
              </a:r>
              <a:r>
                <a:rPr lang="en-US" sz="1400" baseline="0" dirty="0" smtClean="0">
                  <a:latin typeface="Trebuchet MS" pitchFamily="34" charset="0"/>
                </a:rPr>
                <a:t> text, and graphics</a:t>
              </a:r>
              <a:r>
                <a:rPr lang="en-US" sz="1400" dirty="0" smtClean="0">
                  <a:latin typeface="Trebuchet MS" pitchFamily="34" charset="0"/>
                </a:rPr>
                <a:t>. </a:t>
              </a:r>
            </a:p>
            <a:p>
              <a:pPr defTabSz="3765639"/>
              <a:r>
                <a:rPr lang="en-US" sz="900" dirty="0" smtClean="0">
                  <a:latin typeface="Trebuchet MS" pitchFamily="34" charset="0"/>
                </a:rPr>
                <a:t> </a:t>
              </a:r>
            </a:p>
            <a:p>
              <a:pPr defTabSz="4389219"/>
              <a:r>
                <a:rPr lang="en-US" sz="1400" dirty="0" smtClean="0">
                  <a:latin typeface="Trebuchet MS" pitchFamily="34" charset="0"/>
                </a:rPr>
                <a:t>We provide a series of online answer your poster production questions. To view our template tutorials, go online to </a:t>
              </a:r>
              <a:r>
                <a:rPr lang="en-US" sz="1400" b="1" dirty="0" smtClean="0">
                  <a:solidFill>
                    <a:srgbClr val="FFC000"/>
                  </a:solidFill>
                  <a:latin typeface="Trebuchet MS" pitchFamily="34" charset="0"/>
                </a:rPr>
                <a:t>PosterPresentations.com</a:t>
              </a:r>
              <a:r>
                <a:rPr lang="en-US" sz="1400" b="1" dirty="0" smtClean="0">
                  <a:solidFill>
                    <a:schemeClr val="bg1"/>
                  </a:solidFill>
                  <a:latin typeface="Trebuchet MS" pitchFamily="34" charset="0"/>
                </a:rPr>
                <a:t> </a:t>
              </a:r>
              <a:r>
                <a:rPr lang="en-US" sz="1400" dirty="0" smtClean="0">
                  <a:solidFill>
                    <a:schemeClr val="bg1"/>
                  </a:solidFill>
                  <a:latin typeface="Trebuchet MS" pitchFamily="34" charset="0"/>
                </a:rPr>
                <a:t>and click on HELP DESK.</a:t>
              </a:r>
            </a:p>
            <a:p>
              <a:pPr defTabSz="4389219"/>
              <a:r>
                <a:rPr lang="en-US" sz="900" dirty="0" smtClean="0">
                  <a:latin typeface="Trebuchet MS" pitchFamily="34" charset="0"/>
                </a:rPr>
                <a:t> </a:t>
              </a:r>
            </a:p>
            <a:p>
              <a:pPr defTabSz="4389219"/>
              <a:r>
                <a:rPr lang="en-US" sz="1400" dirty="0" smtClean="0">
                  <a:solidFill>
                    <a:schemeClr val="bg1"/>
                  </a:solidFill>
                  <a:latin typeface="Trebuchet MS" pitchFamily="34" charset="0"/>
                </a:rPr>
                <a:t>When</a:t>
              </a:r>
              <a:r>
                <a:rPr lang="en-US" sz="1400" baseline="0" dirty="0" smtClean="0">
                  <a:solidFill>
                    <a:schemeClr val="bg1"/>
                  </a:solidFill>
                  <a:latin typeface="Trebuchet MS" pitchFamily="34" charset="0"/>
                </a:rPr>
                <a:t> you are ready to</a:t>
              </a:r>
              <a:r>
                <a:rPr lang="en-US" sz="1400" dirty="0" smtClean="0">
                  <a:solidFill>
                    <a:schemeClr val="bg1"/>
                  </a:solidFill>
                  <a:latin typeface="Trebuchet MS" pitchFamily="34" charset="0"/>
                </a:rPr>
                <a:t> </a:t>
              </a:r>
              <a:r>
                <a:rPr lang="en-US" sz="1400" baseline="0" dirty="0" smtClean="0">
                  <a:solidFill>
                    <a:schemeClr val="bg1"/>
                  </a:solidFill>
                  <a:latin typeface="Trebuchet MS" pitchFamily="34" charset="0"/>
                </a:rPr>
                <a:t> print your poster</a:t>
              </a:r>
              <a:r>
                <a:rPr lang="en-US" sz="1400" dirty="0" smtClean="0">
                  <a:solidFill>
                    <a:schemeClr val="bg1"/>
                  </a:solidFill>
                  <a:latin typeface="Trebuchet MS" pitchFamily="34" charset="0"/>
                </a:rPr>
                <a:t>,</a:t>
              </a:r>
              <a:r>
                <a:rPr lang="en-US" sz="1400" baseline="0" dirty="0" smtClean="0">
                  <a:solidFill>
                    <a:schemeClr val="bg1"/>
                  </a:solidFill>
                  <a:latin typeface="Trebuchet MS" pitchFamily="34" charset="0"/>
                </a:rPr>
                <a:t> go online to </a:t>
              </a:r>
              <a:r>
                <a:rPr lang="en-US" sz="1400" b="0" dirty="0" smtClean="0">
                  <a:solidFill>
                    <a:schemeClr val="bg1"/>
                  </a:solidFill>
                  <a:latin typeface="Trebuchet MS" pitchFamily="34" charset="0"/>
                </a:rPr>
                <a:t>PosterPresentations.com</a:t>
              </a:r>
              <a:r>
                <a:rPr lang="en-US" sz="1400" dirty="0" smtClean="0">
                  <a:solidFill>
                    <a:schemeClr val="bg1"/>
                  </a:solidFill>
                  <a:latin typeface="Trebuchet MS" pitchFamily="34" charset="0"/>
                </a:rPr>
                <a:t/>
              </a:r>
              <a:br>
                <a:rPr lang="en-US" sz="1400" dirty="0" smtClean="0">
                  <a:solidFill>
                    <a:schemeClr val="bg1"/>
                  </a:solidFill>
                  <a:latin typeface="Trebuchet MS" pitchFamily="34" charset="0"/>
                </a:rPr>
              </a:br>
              <a:r>
                <a:rPr lang="en-US" sz="900" dirty="0" smtClean="0">
                  <a:solidFill>
                    <a:schemeClr val="bg1"/>
                  </a:solidFill>
                  <a:latin typeface="Trebuchet MS" pitchFamily="34" charset="0"/>
                </a:rPr>
                <a:t> </a:t>
              </a:r>
            </a:p>
            <a:p>
              <a:pPr algn="l" defTabSz="3765639"/>
              <a:r>
                <a:rPr lang="en-US" sz="1400" b="0" dirty="0" smtClean="0">
                  <a:solidFill>
                    <a:schemeClr val="bg1"/>
                  </a:solidFill>
                  <a:latin typeface="Trebuchet MS" pitchFamily="34" charset="0"/>
                </a:rPr>
                <a:t>Need</a:t>
              </a:r>
              <a:r>
                <a:rPr lang="en-US" sz="1400" b="0" baseline="0" dirty="0" smtClean="0">
                  <a:solidFill>
                    <a:schemeClr val="bg1"/>
                  </a:solidFill>
                  <a:latin typeface="Trebuchet MS" pitchFamily="34" charset="0"/>
                </a:rPr>
                <a:t> assistance? Call us at </a:t>
              </a:r>
              <a:r>
                <a:rPr lang="en-US" sz="1400" b="0" dirty="0" smtClean="0">
                  <a:solidFill>
                    <a:srgbClr val="FFC000"/>
                  </a:solidFill>
                  <a:latin typeface="Trebuchet MS" pitchFamily="34" charset="0"/>
                </a:rPr>
                <a:t>1.510.649.3001</a:t>
              </a:r>
            </a:p>
            <a:p>
              <a:pPr algn="l" defTabSz="3765639"/>
              <a:r>
                <a:rPr lang="en-US" sz="900" b="1" dirty="0" smtClean="0">
                  <a:solidFill>
                    <a:srgbClr val="FFFF00"/>
                  </a:solidFill>
                  <a:latin typeface="Trebuchet MS" pitchFamily="34" charset="0"/>
                </a:rPr>
                <a:t> </a:t>
              </a:r>
            </a:p>
            <a:p>
              <a:pPr algn="ctr"/>
              <a:endParaRPr lang="en-US" sz="1200" b="1" dirty="0" smtClean="0">
                <a:solidFill>
                  <a:schemeClr val="bg1"/>
                </a:solidFill>
                <a:latin typeface="Trebuchet MS" pitchFamily="34" charset="0"/>
              </a:endParaRPr>
            </a:p>
            <a:p>
              <a:pPr algn="ctr"/>
              <a:r>
                <a:rPr lang="en-US" sz="2000" b="1" spc="600" dirty="0" smtClean="0">
                  <a:solidFill>
                    <a:schemeClr val="bg1"/>
                  </a:solidFill>
                  <a:latin typeface="Trebuchet MS" pitchFamily="34" charset="0"/>
                </a:rPr>
                <a:t>QUICK START</a:t>
              </a:r>
            </a:p>
            <a:p>
              <a:pPr algn="ctr"/>
              <a:r>
                <a:rPr lang="en-US" sz="900" b="1" baseline="0" dirty="0" smtClean="0">
                  <a:solidFill>
                    <a:schemeClr val="bg1"/>
                  </a:solidFill>
                  <a:latin typeface="Trebuchet MS" pitchFamily="34" charset="0"/>
                </a:rPr>
                <a:t> </a:t>
              </a:r>
            </a:p>
            <a:p>
              <a:pPr algn="ctr"/>
              <a:r>
                <a:rPr lang="en-US" sz="1600" b="1" baseline="0" dirty="0" smtClean="0">
                  <a:solidFill>
                    <a:srgbClr val="FFC000"/>
                  </a:solidFill>
                  <a:latin typeface="Trebuchet MS" pitchFamily="34" charset="0"/>
                </a:rPr>
                <a:t>Zoom in and out</a:t>
              </a:r>
            </a:p>
            <a:p>
              <a:pPr marL="1203325" indent="0" algn="l" defTabSz="850900"/>
              <a:r>
                <a:rPr lang="en-US" sz="1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1400" b="0" baseline="0" dirty="0" smtClean="0">
                <a:solidFill>
                  <a:schemeClr val="bg1"/>
                </a:solidFill>
                <a:latin typeface="Trebuchet MS" pitchFamily="34" charset="0"/>
              </a:endParaRPr>
            </a:p>
            <a:p>
              <a:pPr algn="ctr"/>
              <a:r>
                <a:rPr lang="en-US" sz="1600" b="1" baseline="0" dirty="0" smtClean="0">
                  <a:solidFill>
                    <a:srgbClr val="FFC000"/>
                  </a:solidFill>
                  <a:latin typeface="Trebuchet MS" pitchFamily="34" charset="0"/>
                </a:rPr>
                <a:t>Title, Authors, and Affiliations</a:t>
              </a:r>
            </a:p>
            <a:p>
              <a:pPr algn="l"/>
              <a:r>
                <a:rPr lang="en-US" sz="1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1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r>
                <a:rPr lang="en-US" sz="900" b="0" spc="0" baseline="0" dirty="0" smtClean="0">
                  <a:solidFill>
                    <a:schemeClr val="bg1">
                      <a:lumMod val="75000"/>
                    </a:schemeClr>
                  </a:solidFill>
                  <a:latin typeface="Trebuchet MS" pitchFamily="34" charset="0"/>
                </a:rPr>
                <a:t> </a:t>
              </a:r>
            </a:p>
            <a:p>
              <a:pPr algn="l"/>
              <a:r>
                <a:rPr lang="en-US" sz="1200" b="1" spc="300" baseline="0" dirty="0" smtClean="0">
                  <a:solidFill>
                    <a:srgbClr val="FFC000"/>
                  </a:solidFill>
                  <a:latin typeface="Trebuchet MS" pitchFamily="34" charset="0"/>
                </a:rPr>
                <a:t>TIP</a:t>
              </a:r>
              <a:r>
                <a:rPr lang="en-US" sz="1200" b="1" baseline="0" dirty="0" smtClean="0">
                  <a:solidFill>
                    <a:srgbClr val="FFC000"/>
                  </a:solidFill>
                  <a:latin typeface="Trebuchet MS" pitchFamily="34" charset="0"/>
                </a:rPr>
                <a:t>: </a:t>
              </a:r>
              <a:r>
                <a:rPr lang="en-US" sz="1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1400" b="1" baseline="0" dirty="0" smtClean="0">
                  <a:solidFill>
                    <a:schemeClr val="bg1"/>
                  </a:solidFill>
                  <a:latin typeface="Trebuchet MS" pitchFamily="34" charset="0"/>
                </a:rPr>
                <a:t/>
              </a:r>
              <a:br>
                <a:rPr lang="en-US" sz="1400" b="1" baseline="0" dirty="0" smtClean="0">
                  <a:solidFill>
                    <a:schemeClr val="bg1"/>
                  </a:solidFill>
                  <a:latin typeface="Trebuchet MS" pitchFamily="34" charset="0"/>
                </a:rPr>
              </a:br>
              <a:endParaRPr lang="en-US" sz="1400" b="1" dirty="0" smtClean="0">
                <a:solidFill>
                  <a:schemeClr val="bg1"/>
                </a:solidFill>
                <a:latin typeface="Trebuchet MS" pitchFamily="34" charset="0"/>
              </a:endParaRPr>
            </a:p>
            <a:p>
              <a:pPr algn="ctr"/>
              <a:endParaRPr lang="en-US" sz="1400" b="1" dirty="0" smtClean="0">
                <a:solidFill>
                  <a:srgbClr val="FFC000"/>
                </a:solidFill>
                <a:latin typeface="Trebuchet MS" pitchFamily="34" charset="0"/>
              </a:endParaRPr>
            </a:p>
            <a:p>
              <a:pPr algn="ctr"/>
              <a:endParaRPr lang="en-US" sz="1400" b="1" dirty="0" smtClean="0">
                <a:solidFill>
                  <a:srgbClr val="FFC000"/>
                </a:solidFill>
                <a:latin typeface="Trebuchet MS" pitchFamily="34" charset="0"/>
              </a:endParaRPr>
            </a:p>
            <a:p>
              <a:pPr algn="ctr"/>
              <a:r>
                <a:rPr lang="en-US" sz="1600" b="1" dirty="0" smtClean="0">
                  <a:solidFill>
                    <a:srgbClr val="FFC000"/>
                  </a:solidFill>
                  <a:latin typeface="Trebuchet MS" pitchFamily="34" charset="0"/>
                </a:rPr>
                <a:t>Adding Logos</a:t>
              </a:r>
              <a:r>
                <a:rPr lang="en-US" sz="1600" b="1" baseline="0" dirty="0" smtClean="0">
                  <a:solidFill>
                    <a:srgbClr val="FFC000"/>
                  </a:solidFill>
                  <a:latin typeface="Trebuchet MS" pitchFamily="34" charset="0"/>
                </a:rPr>
                <a:t> / Seals</a:t>
              </a:r>
            </a:p>
            <a:p>
              <a:pPr algn="l"/>
              <a:r>
                <a:rPr lang="en-US" sz="1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900" b="0" spc="300" baseline="0" dirty="0" smtClean="0">
                <a:solidFill>
                  <a:schemeClr val="bg1">
                    <a:lumMod val="75000"/>
                  </a:schemeClr>
                </a:solidFill>
                <a:latin typeface="Trebuchet MS" pitchFamily="34" charset="0"/>
              </a:endParaRPr>
            </a:p>
            <a:p>
              <a:pPr algn="l"/>
              <a:r>
                <a:rPr lang="en-US" sz="1200" b="1" spc="300" baseline="0" dirty="0" smtClean="0">
                  <a:solidFill>
                    <a:srgbClr val="FFC000"/>
                  </a:solidFill>
                  <a:latin typeface="Trebuchet MS" pitchFamily="34" charset="0"/>
                </a:rPr>
                <a:t>TIP:</a:t>
              </a:r>
              <a:r>
                <a:rPr lang="en-US" sz="1200" b="1" spc="0" baseline="0" dirty="0" smtClean="0">
                  <a:solidFill>
                    <a:srgbClr val="FFC000"/>
                  </a:solidFill>
                  <a:latin typeface="Trebuchet MS" pitchFamily="34" charset="0"/>
                </a:rPr>
                <a:t> </a:t>
              </a:r>
              <a:r>
                <a:rPr lang="en-US" sz="1200" b="0" baseline="0" dirty="0" smtClean="0">
                  <a:solidFill>
                    <a:schemeClr val="bg1">
                      <a:lumMod val="75000"/>
                    </a:schemeClr>
                  </a:solidFill>
                  <a:latin typeface="Trebuchet MS" pitchFamily="34" charset="0"/>
                </a:rPr>
                <a:t>See if your company’s logo is available on our free poster templates page.</a:t>
              </a:r>
            </a:p>
            <a:p>
              <a:pPr algn="l"/>
              <a:endParaRPr lang="en-US" sz="1200" b="0" baseline="0" dirty="0" smtClean="0">
                <a:latin typeface="Trebuchet MS" pitchFamily="34" charset="0"/>
              </a:endParaRPr>
            </a:p>
            <a:p>
              <a:pPr algn="ctr"/>
              <a:r>
                <a:rPr lang="en-US" sz="1600" b="1" baseline="0" dirty="0" smtClean="0">
                  <a:solidFill>
                    <a:srgbClr val="FFC000"/>
                  </a:solidFill>
                  <a:latin typeface="Trebuchet MS" pitchFamily="34" charset="0"/>
                </a:rPr>
                <a:t>Photographs / Graphics</a:t>
              </a:r>
            </a:p>
            <a:p>
              <a:pPr algn="l" defTabSz="977900"/>
              <a:r>
                <a:rPr lang="en-US" sz="1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1200" b="0" spc="0" baseline="0" dirty="0" smtClean="0">
                  <a:solidFill>
                    <a:schemeClr val="bg1">
                      <a:lumMod val="75000"/>
                    </a:schemeClr>
                  </a:solidFill>
                  <a:latin typeface="Trebuchet MS" pitchFamily="34" charset="0"/>
                </a:rPr>
                <a:t>disproportionally.</a:t>
              </a:r>
            </a:p>
            <a:p>
              <a:pPr algn="l" defTabSz="977900"/>
              <a:endParaRPr lang="en-US" sz="1200" b="0" baseline="0" dirty="0" smtClean="0">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r>
                <a:rPr lang="en-US" sz="1600" b="1" baseline="0" dirty="0" smtClean="0">
                  <a:solidFill>
                    <a:srgbClr val="FFC000"/>
                  </a:solidFill>
                  <a:latin typeface="Trebuchet MS" pitchFamily="34" charset="0"/>
                </a:rPr>
                <a:t>Image Quality Check</a:t>
              </a:r>
            </a:p>
            <a:p>
              <a:pPr lvl="0" algn="l" defTabSz="977900"/>
              <a:r>
                <a:rPr lang="en-US" sz="1200" b="0" baseline="0" dirty="0" smtClean="0">
                  <a:solidFill>
                    <a:schemeClr val="bg1">
                      <a:lumMod val="75000"/>
                    </a:schemeClr>
                  </a:solidFill>
                  <a:latin typeface="Trebuchet MS" pitchFamily="34" charset="0"/>
                </a:rPr>
                <a:t>Zoom in and look at your images at 100% magnification. If they look good they </a:t>
              </a:r>
              <a:br>
                <a:rPr lang="en-US" sz="1200" b="0" baseline="0" dirty="0" smtClean="0">
                  <a:solidFill>
                    <a:schemeClr val="bg1">
                      <a:lumMod val="75000"/>
                    </a:schemeClr>
                  </a:solidFill>
                  <a:latin typeface="Trebuchet MS" pitchFamily="34" charset="0"/>
                </a:rPr>
              </a:br>
              <a:r>
                <a:rPr lang="en-US" sz="1200" b="0" baseline="0" dirty="0" smtClean="0">
                  <a:solidFill>
                    <a:schemeClr val="bg1">
                      <a:lumMod val="75000"/>
                    </a:schemeClr>
                  </a:solidFill>
                  <a:latin typeface="Trebuchet MS" pitchFamily="34" charset="0"/>
                </a:rPr>
                <a:t>will print well. </a:t>
              </a:r>
              <a:endParaRPr lang="en-US" sz="1400" b="0" dirty="0" smtClean="0">
                <a:latin typeface="Trebuchet MS" pitchFamily="34" charset="0"/>
              </a:endParaRPr>
            </a:p>
          </p:txBody>
        </p:sp>
        <p:cxnSp>
          <p:nvCxnSpPr>
            <p:cNvPr id="95" name="Straight Connector 94"/>
            <p:cNvCxnSpPr/>
            <p:nvPr/>
          </p:nvCxnSpPr>
          <p:spPr>
            <a:xfrm>
              <a:off x="-11331688" y="5665498"/>
              <a:ext cx="10999746" cy="2783"/>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96" name="Picture 95"/>
            <p:cNvPicPr>
              <a:picLocks noChangeAspect="1"/>
            </p:cNvPicPr>
            <p:nvPr userDrawn="1"/>
          </p:nvPicPr>
          <p:blipFill>
            <a:blip r:embed="rId4"/>
            <a:stretch>
              <a:fillRect/>
            </a:stretch>
          </p:blipFill>
          <p:spPr>
            <a:xfrm>
              <a:off x="-10736023" y="6899417"/>
              <a:ext cx="1597665" cy="1001614"/>
            </a:xfrm>
            <a:prstGeom prst="rect">
              <a:avLst/>
            </a:prstGeom>
          </p:spPr>
        </p:pic>
        <p:pic>
          <p:nvPicPr>
            <p:cNvPr id="97" name="Picture 96"/>
            <p:cNvPicPr>
              <a:picLocks noChangeAspect="1"/>
            </p:cNvPicPr>
            <p:nvPr userDrawn="1"/>
          </p:nvPicPr>
          <p:blipFill>
            <a:blip r:embed="rId5"/>
            <a:stretch>
              <a:fillRect/>
            </a:stretch>
          </p:blipFill>
          <p:spPr>
            <a:xfrm>
              <a:off x="-10714081" y="10736764"/>
              <a:ext cx="9986807" cy="877997"/>
            </a:xfrm>
            <a:prstGeom prst="rect">
              <a:avLst/>
            </a:prstGeom>
          </p:spPr>
        </p:pic>
        <p:grpSp>
          <p:nvGrpSpPr>
            <p:cNvPr id="98" name="Group 97"/>
            <p:cNvGrpSpPr/>
            <p:nvPr userDrawn="1"/>
          </p:nvGrpSpPr>
          <p:grpSpPr>
            <a:xfrm>
              <a:off x="-9844888" y="16323725"/>
              <a:ext cx="7631077" cy="1987414"/>
              <a:chOff x="-4516464" y="9371858"/>
              <a:chExt cx="3516822" cy="1095721"/>
            </a:xfrm>
          </p:grpSpPr>
          <p:grpSp>
            <p:nvGrpSpPr>
              <p:cNvPr id="104" name="Group 103"/>
              <p:cNvGrpSpPr/>
              <p:nvPr userDrawn="1"/>
            </p:nvGrpSpPr>
            <p:grpSpPr>
              <a:xfrm>
                <a:off x="-2783494" y="9371902"/>
                <a:ext cx="624373" cy="894738"/>
                <a:chOff x="-3958698" y="8697103"/>
                <a:chExt cx="779266" cy="1282149"/>
              </a:xfrm>
            </p:grpSpPr>
            <p:pic>
              <p:nvPicPr>
                <p:cNvPr id="110" name="Picture 109"/>
                <p:cNvPicPr>
                  <a:picLocks noChangeAspect="1"/>
                </p:cNvPicPr>
                <p:nvPr userDrawn="1"/>
              </p:nvPicPr>
              <p:blipFill>
                <a:blip r:embed="rId6"/>
                <a:stretch>
                  <a:fillRect/>
                </a:stretch>
              </p:blipFill>
              <p:spPr>
                <a:xfrm>
                  <a:off x="-3948160" y="8697103"/>
                  <a:ext cx="768728" cy="1090753"/>
                </a:xfrm>
                <a:prstGeom prst="rect">
                  <a:avLst/>
                </a:prstGeom>
              </p:spPr>
            </p:pic>
            <p:sp>
              <p:nvSpPr>
                <p:cNvPr id="111" name="TextBox 110"/>
                <p:cNvSpPr txBox="1"/>
                <p:nvPr userDrawn="1"/>
              </p:nvSpPr>
              <p:spPr>
                <a:xfrm>
                  <a:off x="-3958698" y="9736093"/>
                  <a:ext cx="779263" cy="243159"/>
                </a:xfrm>
                <a:prstGeom prst="rect">
                  <a:avLst/>
                </a:prstGeom>
                <a:solidFill>
                  <a:schemeClr val="accent1"/>
                </a:solidFill>
                <a:ln>
                  <a:noFill/>
                </a:ln>
              </p:spPr>
              <p:txBody>
                <a:bodyPr wrap="square" lIns="0" tIns="0" rIns="0" bIns="0" rtlCol="0">
                  <a:spAutoFit/>
                </a:bodyPr>
                <a:lstStyle/>
                <a:p>
                  <a:pPr algn="ctr"/>
                  <a:r>
                    <a:rPr lang="en-US" sz="1200" b="1" dirty="0" smtClean="0">
                      <a:solidFill>
                        <a:schemeClr val="tx1"/>
                      </a:solidFill>
                    </a:rPr>
                    <a:t>ORIGINAL</a:t>
                  </a:r>
                  <a:endParaRPr lang="en-US" sz="1200" b="1" dirty="0">
                    <a:solidFill>
                      <a:schemeClr val="tx1"/>
                    </a:solidFill>
                  </a:endParaRPr>
                </a:p>
              </p:txBody>
            </p:sp>
          </p:grpSp>
          <p:grpSp>
            <p:nvGrpSpPr>
              <p:cNvPr id="105" name="Group 104"/>
              <p:cNvGrpSpPr/>
              <p:nvPr userDrawn="1"/>
            </p:nvGrpSpPr>
            <p:grpSpPr>
              <a:xfrm>
                <a:off x="-2033159" y="9371858"/>
                <a:ext cx="1033517" cy="907667"/>
                <a:chOff x="-2921738" y="8879046"/>
                <a:chExt cx="1420279" cy="1247336"/>
              </a:xfrm>
            </p:grpSpPr>
            <p:pic>
              <p:nvPicPr>
                <p:cNvPr id="108" name="Picture 107"/>
                <p:cNvPicPr>
                  <a:picLocks noChangeAspect="1"/>
                </p:cNvPicPr>
                <p:nvPr userDrawn="1"/>
              </p:nvPicPr>
              <p:blipFill>
                <a:blip r:embed="rId6"/>
                <a:stretch>
                  <a:fillRect/>
                </a:stretch>
              </p:blipFill>
              <p:spPr>
                <a:xfrm>
                  <a:off x="-2921738" y="8879046"/>
                  <a:ext cx="1420279" cy="1029695"/>
                </a:xfrm>
                <a:prstGeom prst="rect">
                  <a:avLst/>
                </a:prstGeom>
              </p:spPr>
            </p:pic>
            <p:sp>
              <p:nvSpPr>
                <p:cNvPr id="109" name="TextBox 108"/>
                <p:cNvSpPr txBox="1"/>
                <p:nvPr userDrawn="1"/>
              </p:nvSpPr>
              <p:spPr>
                <a:xfrm>
                  <a:off x="-2918992" y="9854329"/>
                  <a:ext cx="1417533" cy="272053"/>
                </a:xfrm>
                <a:prstGeom prst="rect">
                  <a:avLst/>
                </a:prstGeom>
                <a:solidFill>
                  <a:srgbClr val="FF0000"/>
                </a:solidFill>
              </p:spPr>
              <p:txBody>
                <a:bodyPr wrap="square" lIns="0" tIns="0" rIns="0" bIns="0" rtlCol="0">
                  <a:spAutoFit/>
                </a:bodyPr>
                <a:lstStyle/>
                <a:p>
                  <a:pPr algn="ctr"/>
                  <a:r>
                    <a:rPr lang="en-US" sz="1400" b="1" dirty="0" smtClean="0">
                      <a:solidFill>
                        <a:schemeClr val="bg1"/>
                      </a:solidFill>
                    </a:rPr>
                    <a:t>DISTORTED</a:t>
                  </a:r>
                  <a:endParaRPr lang="en-US" sz="700" b="1" dirty="0">
                    <a:solidFill>
                      <a:schemeClr val="bg1"/>
                    </a:solidFill>
                  </a:endParaRPr>
                </a:p>
              </p:txBody>
            </p:sp>
          </p:grpSp>
          <p:pic>
            <p:nvPicPr>
              <p:cNvPr id="106" name="Picture 105"/>
              <p:cNvPicPr>
                <a:picLocks noChangeAspect="1"/>
              </p:cNvPicPr>
              <p:nvPr userDrawn="1"/>
            </p:nvPicPr>
            <p:blipFill>
              <a:blip r:embed="rId7"/>
              <a:stretch>
                <a:fillRect/>
              </a:stretch>
            </p:blipFill>
            <p:spPr>
              <a:xfrm>
                <a:off x="-4516464" y="9371875"/>
                <a:ext cx="1098742" cy="847761"/>
              </a:xfrm>
              <a:prstGeom prst="rect">
                <a:avLst/>
              </a:prstGeom>
            </p:spPr>
          </p:pic>
          <p:sp>
            <p:nvSpPr>
              <p:cNvPr id="107" name="TextBox 106"/>
              <p:cNvSpPr txBox="1"/>
              <p:nvPr userDrawn="1"/>
            </p:nvSpPr>
            <p:spPr>
              <a:xfrm>
                <a:off x="-4471893" y="10269611"/>
                <a:ext cx="1035685" cy="197968"/>
              </a:xfrm>
              <a:prstGeom prst="rect">
                <a:avLst/>
              </a:prstGeom>
              <a:noFill/>
            </p:spPr>
            <p:txBody>
              <a:bodyPr wrap="square" lIns="0" tIns="0" rIns="0" bIns="0" rtlCol="0">
                <a:spAutoFit/>
              </a:bodyPr>
              <a:lstStyle/>
              <a:p>
                <a:pPr algn="ctr"/>
                <a:r>
                  <a:rPr lang="en-US" sz="1400" dirty="0" smtClean="0">
                    <a:solidFill>
                      <a:schemeClr val="bg1"/>
                    </a:solidFill>
                  </a:rPr>
                  <a:t>Corner</a:t>
                </a:r>
                <a:r>
                  <a:rPr lang="en-US" sz="1400" baseline="0" dirty="0" smtClean="0">
                    <a:solidFill>
                      <a:schemeClr val="bg1"/>
                    </a:solidFill>
                  </a:rPr>
                  <a:t> handles</a:t>
                </a:r>
                <a:endParaRPr lang="en-US" sz="1400" dirty="0">
                  <a:solidFill>
                    <a:schemeClr val="bg1"/>
                  </a:solidFill>
                </a:endParaRPr>
              </a:p>
            </p:txBody>
          </p:sp>
        </p:grpSp>
        <p:grpSp>
          <p:nvGrpSpPr>
            <p:cNvPr id="99" name="Group 98"/>
            <p:cNvGrpSpPr/>
            <p:nvPr userDrawn="1"/>
          </p:nvGrpSpPr>
          <p:grpSpPr>
            <a:xfrm>
              <a:off x="-10453959" y="20181409"/>
              <a:ext cx="9139095" cy="2061267"/>
              <a:chOff x="-4818881" y="11473837"/>
              <a:chExt cx="4211800" cy="1136440"/>
            </a:xfrm>
          </p:grpSpPr>
          <p:graphicFrame>
            <p:nvGraphicFramePr>
              <p:cNvPr id="100" name="Object 99"/>
              <p:cNvGraphicFramePr>
                <a:graphicFrameLocks noChangeAspect="1"/>
              </p:cNvGraphicFramePr>
              <p:nvPr userDrawn="1">
                <p:extLst>
                  <p:ext uri="{D42A27DB-BD31-4B8C-83A1-F6EECF244321}">
                    <p14:modId xmlns:p14="http://schemas.microsoft.com/office/powerpoint/2010/main" val="296577005"/>
                  </p:ext>
                </p:extLst>
              </p:nvPr>
            </p:nvGraphicFramePr>
            <p:xfrm>
              <a:off x="-4610234" y="11483555"/>
              <a:ext cx="1828800" cy="1117600"/>
            </p:xfrm>
            <a:graphic>
              <a:graphicData uri="http://schemas.openxmlformats.org/presentationml/2006/ole">
                <mc:AlternateContent xmlns:mc="http://schemas.openxmlformats.org/markup-compatibility/2006">
                  <mc:Choice xmlns:v="urn:schemas-microsoft-com:vml" Requires="v">
                    <p:oleObj spid="_x0000_s1098" name="Image" r:id="rId8" imgW="1828571" imgH="1117460" progId="">
                      <p:embed/>
                    </p:oleObj>
                  </mc:Choice>
                  <mc:Fallback>
                    <p:oleObj name="Image" r:id="rId8" imgW="1828571" imgH="1117460" progId="">
                      <p:embed/>
                      <p:pic>
                        <p:nvPicPr>
                          <p:cNvPr id="0" name="Picture 7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10234" y="11483555"/>
                            <a:ext cx="1828800" cy="1117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1" name="Object 100"/>
              <p:cNvGraphicFramePr>
                <a:graphicFrameLocks noChangeAspect="1"/>
              </p:cNvGraphicFramePr>
              <p:nvPr userDrawn="1">
                <p:extLst>
                  <p:ext uri="{D42A27DB-BD31-4B8C-83A1-F6EECF244321}">
                    <p14:modId xmlns:p14="http://schemas.microsoft.com/office/powerpoint/2010/main" val="102607223"/>
                  </p:ext>
                </p:extLst>
              </p:nvPr>
            </p:nvGraphicFramePr>
            <p:xfrm>
              <a:off x="-2637523" y="11492677"/>
              <a:ext cx="1828800" cy="1117600"/>
            </p:xfrm>
            <a:graphic>
              <a:graphicData uri="http://schemas.openxmlformats.org/presentationml/2006/ole">
                <mc:AlternateContent xmlns:mc="http://schemas.openxmlformats.org/markup-compatibility/2006">
                  <mc:Choice xmlns:v="urn:schemas-microsoft-com:vml" Requires="v">
                    <p:oleObj spid="_x0000_s1099" name="Image" r:id="rId10" imgW="1828571" imgH="1117460" progId="">
                      <p:embed/>
                    </p:oleObj>
                  </mc:Choice>
                  <mc:Fallback>
                    <p:oleObj name="Image" r:id="rId10" imgW="1828571" imgH="1117460" progId="">
                      <p:embed/>
                      <p:pic>
                        <p:nvPicPr>
                          <p:cNvPr id="0" name="Picture 7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37523" y="11492677"/>
                            <a:ext cx="1828800" cy="1117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 name="TextBox 101"/>
              <p:cNvSpPr txBox="1"/>
              <p:nvPr userDrawn="1"/>
            </p:nvSpPr>
            <p:spPr>
              <a:xfrm rot="16200000">
                <a:off x="-5312672" y="11977340"/>
                <a:ext cx="1117601" cy="130020"/>
              </a:xfrm>
              <a:prstGeom prst="rect">
                <a:avLst/>
              </a:prstGeom>
              <a:noFill/>
            </p:spPr>
            <p:txBody>
              <a:bodyPr wrap="square" lIns="0" tIns="0" rIns="0" bIns="0" rtlCol="0">
                <a:spAutoFit/>
              </a:bodyPr>
              <a:lstStyle/>
              <a:p>
                <a:pPr algn="ctr"/>
                <a:r>
                  <a:rPr lang="en-US" sz="1100" dirty="0" smtClean="0">
                    <a:solidFill>
                      <a:srgbClr val="92D050"/>
                    </a:solidFill>
                  </a:rPr>
                  <a:t>Good</a:t>
                </a:r>
                <a:r>
                  <a:rPr lang="en-US" sz="1100" baseline="0" dirty="0" smtClean="0">
                    <a:solidFill>
                      <a:srgbClr val="92D050"/>
                    </a:solidFill>
                  </a:rPr>
                  <a:t> </a:t>
                </a:r>
                <a:r>
                  <a:rPr lang="en-US" sz="1100" baseline="0" dirty="0" smtClean="0">
                    <a:solidFill>
                      <a:schemeClr val="bg1"/>
                    </a:solidFill>
                  </a:rPr>
                  <a:t>printing quality</a:t>
                </a:r>
                <a:endParaRPr lang="en-US" sz="1100" dirty="0">
                  <a:solidFill>
                    <a:schemeClr val="bg1"/>
                  </a:solidFill>
                </a:endParaRPr>
              </a:p>
            </p:txBody>
          </p:sp>
          <p:sp>
            <p:nvSpPr>
              <p:cNvPr id="103" name="TextBox 102"/>
              <p:cNvSpPr txBox="1"/>
              <p:nvPr userDrawn="1"/>
            </p:nvSpPr>
            <p:spPr>
              <a:xfrm rot="16200000">
                <a:off x="-1236802" y="11961717"/>
                <a:ext cx="1117601" cy="141841"/>
              </a:xfrm>
              <a:prstGeom prst="rect">
                <a:avLst/>
              </a:prstGeom>
              <a:noFill/>
            </p:spPr>
            <p:txBody>
              <a:bodyPr wrap="square" lIns="0" tIns="0" rIns="0" bIns="0" rtlCol="0">
                <a:spAutoFit/>
              </a:bodyPr>
              <a:lstStyle/>
              <a:p>
                <a:pPr algn="ctr"/>
                <a:r>
                  <a:rPr lang="en-US" sz="1200" dirty="0" smtClean="0">
                    <a:solidFill>
                      <a:srgbClr val="FF0000"/>
                    </a:solidFill>
                  </a:rPr>
                  <a:t>Bad </a:t>
                </a:r>
                <a:r>
                  <a:rPr lang="en-US" sz="1200" dirty="0" smtClean="0">
                    <a:solidFill>
                      <a:schemeClr val="bg1"/>
                    </a:solidFill>
                  </a:rPr>
                  <a:t>printing quality</a:t>
                </a:r>
                <a:endParaRPr lang="en-US" sz="1200" dirty="0">
                  <a:solidFill>
                    <a:schemeClr val="bg1"/>
                  </a:solidFill>
                </a:endParaRPr>
              </a:p>
            </p:txBody>
          </p:sp>
        </p:grpSp>
      </p:grpSp>
      <p:grpSp>
        <p:nvGrpSpPr>
          <p:cNvPr id="112" name="Group 111"/>
          <p:cNvGrpSpPr>
            <a:grpSpLocks noChangeAspect="1"/>
          </p:cNvGrpSpPr>
          <p:nvPr userDrawn="1"/>
        </p:nvGrpSpPr>
        <p:grpSpPr>
          <a:xfrm>
            <a:off x="10855386" y="-21439"/>
            <a:ext cx="6632760" cy="15145553"/>
            <a:chOff x="36782324" y="0"/>
            <a:chExt cx="11062139" cy="25259805"/>
          </a:xfrm>
        </p:grpSpPr>
        <p:sp>
          <p:nvSpPr>
            <p:cNvPr id="113" name="Rectangle 112"/>
            <p:cNvSpPr/>
            <p:nvPr userDrawn="1"/>
          </p:nvSpPr>
          <p:spPr>
            <a:xfrm>
              <a:off x="36782324" y="0"/>
              <a:ext cx="11062139" cy="2525980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2400" b="1" spc="600" dirty="0" smtClean="0">
                  <a:solidFill>
                    <a:schemeClr val="bg1"/>
                  </a:solidFill>
                  <a:latin typeface="Trebuchet MS" pitchFamily="34" charset="0"/>
                </a:rPr>
                <a:t>QUICK START (cont.)</a:t>
              </a:r>
            </a:p>
            <a:p>
              <a:pPr algn="ctr"/>
              <a:endParaRPr lang="en-US" sz="2000" b="1" baseline="0" dirty="0" smtClean="0">
                <a:solidFill>
                  <a:schemeClr val="bg1"/>
                </a:solidFill>
                <a:latin typeface="Trebuchet MS" pitchFamily="34" charset="0"/>
              </a:endParaRPr>
            </a:p>
            <a:p>
              <a:pPr algn="ctr"/>
              <a:r>
                <a:rPr lang="en-US" sz="16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1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r>
                <a:rPr lang="en-US" sz="1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1200" b="0" baseline="0" dirty="0" smtClean="0">
                <a:solidFill>
                  <a:schemeClr val="bg1">
                    <a:lumMod val="75000"/>
                  </a:schemeClr>
                </a:solidFill>
                <a:latin typeface="Trebuchet MS" pitchFamily="34" charset="0"/>
              </a:endParaRPr>
            </a:p>
            <a:p>
              <a:pPr algn="ctr"/>
              <a:r>
                <a:rPr lang="en-US" sz="1600" b="1" baseline="0" dirty="0" smtClean="0">
                  <a:solidFill>
                    <a:srgbClr val="FFC000"/>
                  </a:solidFill>
                  <a:latin typeface="Trebuchet MS" pitchFamily="34" charset="0"/>
                </a:rPr>
                <a:t>How to add Text</a:t>
              </a:r>
            </a:p>
            <a:p>
              <a:pPr marL="1730375" lvl="2" indent="0" algn="l" defTabSz="114300"/>
              <a:r>
                <a:rPr lang="en-US" sz="1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1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1200" b="0" baseline="0" dirty="0" smtClean="0">
                  <a:solidFill>
                    <a:schemeClr val="bg1">
                      <a:lumMod val="75000"/>
                    </a:schemeClr>
                  </a:solidFill>
                  <a:latin typeface="Trebuchet MS" pitchFamily="34" charset="0"/>
                </a:rPr>
                <a:t> </a:t>
              </a:r>
              <a:r>
                <a:rPr kumimoji="0" lang="en-US" sz="16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The default template text offers a good starting point. Follow the conference requirements.</a:t>
              </a:r>
              <a:endParaRPr lang="en-US" sz="1200" b="0" baseline="0" dirty="0" smtClean="0">
                <a:solidFill>
                  <a:schemeClr val="bg1">
                    <a:lumMod val="75000"/>
                  </a:schemeClr>
                </a:solidFill>
                <a:latin typeface="Trebuchet MS" pitchFamily="34" charset="0"/>
              </a:endParaRPr>
            </a:p>
            <a:p>
              <a:pPr marL="1518341" lvl="2" indent="0" algn="l" defTabSz="114300"/>
              <a:endParaRPr lang="en-US" sz="1200" b="0" baseline="0" dirty="0" smtClean="0">
                <a:solidFill>
                  <a:schemeClr val="bg1">
                    <a:lumMod val="75000"/>
                  </a:schemeClr>
                </a:solidFill>
                <a:latin typeface="Trebuchet MS" pitchFamily="34" charset="0"/>
              </a:endParaRPr>
            </a:p>
            <a:p>
              <a:pPr algn="ctr"/>
              <a:r>
                <a:rPr lang="en-US" sz="1600" b="1" baseline="0" dirty="0" smtClean="0">
                  <a:solidFill>
                    <a:srgbClr val="FFC000"/>
                  </a:solidFill>
                  <a:latin typeface="Trebuchet MS" pitchFamily="34" charset="0"/>
                </a:rPr>
                <a:t>How to add Tables</a:t>
              </a:r>
            </a:p>
            <a:p>
              <a:pPr marL="971550" lvl="1" indent="0" algn="l" defTabSz="114300"/>
              <a:r>
                <a:rPr lang="en-US" sz="1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1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1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bg1">
                    <a:lumMod val="75000"/>
                  </a:schemeClr>
                </a:solidFill>
                <a:latin typeface="Trebuchet MS" pitchFamily="34" charset="0"/>
              </a:endParaRP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114" name="Object 113"/>
            <p:cNvGraphicFramePr>
              <a:graphicFrameLocks noChangeAspect="1"/>
            </p:cNvGraphicFramePr>
            <p:nvPr userDrawn="1">
              <p:extLst>
                <p:ext uri="{D42A27DB-BD31-4B8C-83A1-F6EECF244321}">
                  <p14:modId xmlns:p14="http://schemas.microsoft.com/office/powerpoint/2010/main" val="4283722934"/>
                </p:ext>
              </p:extLst>
            </p:nvPr>
          </p:nvGraphicFramePr>
          <p:xfrm>
            <a:off x="39540164" y="3373117"/>
            <a:ext cx="5586150" cy="1716939"/>
          </p:xfrm>
          <a:graphic>
            <a:graphicData uri="http://schemas.openxmlformats.org/presentationml/2006/ole">
              <mc:AlternateContent xmlns:mc="http://schemas.openxmlformats.org/markup-compatibility/2006">
                <mc:Choice xmlns:v="urn:schemas-microsoft-com:vml" Requires="v">
                  <p:oleObj spid="_x0000_s1100" name="Image" r:id="rId12" imgW="4571429" imgH="1688889" progId="">
                    <p:embed/>
                  </p:oleObj>
                </mc:Choice>
                <mc:Fallback>
                  <p:oleObj name="Image" r:id="rId12" imgW="4571429" imgH="1688889" progId="">
                    <p:embed/>
                    <p:pic>
                      <p:nvPicPr>
                        <p:cNvPr id="0" name="Picture 7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9540164" y="3373117"/>
                          <a:ext cx="5586150" cy="171693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115" name="Picture 114"/>
            <p:cNvPicPr>
              <a:picLocks noChangeAspect="1"/>
            </p:cNvPicPr>
            <p:nvPr userDrawn="1"/>
          </p:nvPicPr>
          <p:blipFill>
            <a:blip r:embed="rId14"/>
            <a:stretch>
              <a:fillRect/>
            </a:stretch>
          </p:blipFill>
          <p:spPr>
            <a:xfrm>
              <a:off x="37296876" y="6939883"/>
              <a:ext cx="2969584" cy="1140240"/>
            </a:xfrm>
            <a:prstGeom prst="rect">
              <a:avLst/>
            </a:prstGeom>
            <a:ln>
              <a:noFill/>
            </a:ln>
          </p:spPr>
        </p:pic>
        <p:graphicFrame>
          <p:nvGraphicFramePr>
            <p:cNvPr id="116" name="Object 115"/>
            <p:cNvGraphicFramePr>
              <a:graphicFrameLocks noChangeAspect="1"/>
            </p:cNvGraphicFramePr>
            <p:nvPr userDrawn="1">
              <p:extLst>
                <p:ext uri="{D42A27DB-BD31-4B8C-83A1-F6EECF244321}">
                  <p14:modId xmlns:p14="http://schemas.microsoft.com/office/powerpoint/2010/main" val="1374619638"/>
                </p:ext>
              </p:extLst>
            </p:nvPr>
          </p:nvGraphicFramePr>
          <p:xfrm>
            <a:off x="37524683" y="10243173"/>
            <a:ext cx="1482265" cy="825421"/>
          </p:xfrm>
          <a:graphic>
            <a:graphicData uri="http://schemas.openxmlformats.org/presentationml/2006/ole">
              <mc:AlternateContent xmlns:mc="http://schemas.openxmlformats.org/markup-compatibility/2006">
                <mc:Choice xmlns:v="urn:schemas-microsoft-com:vml" Requires="v">
                  <p:oleObj spid="_x0000_s1101" name="Image" r:id="rId15" imgW="1574603" imgH="1053968" progId="">
                    <p:embed/>
                  </p:oleObj>
                </mc:Choice>
                <mc:Fallback>
                  <p:oleObj name="Image" r:id="rId15" imgW="1574603" imgH="1053968" progId="">
                    <p:embed/>
                    <p:pic>
                      <p:nvPicPr>
                        <p:cNvPr id="0" name="Picture 7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7524683" y="10243173"/>
                          <a:ext cx="1482265" cy="82542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117" name="Group 116"/>
            <p:cNvGrpSpPr/>
            <p:nvPr userDrawn="1"/>
          </p:nvGrpSpPr>
          <p:grpSpPr>
            <a:xfrm>
              <a:off x="37163426" y="21301416"/>
              <a:ext cx="10354213" cy="1052914"/>
              <a:chOff x="31687960" y="27718135"/>
              <a:chExt cx="9771399" cy="1090621"/>
            </a:xfrm>
          </p:grpSpPr>
          <p:sp>
            <p:nvSpPr>
              <p:cNvPr id="119" name="Rounded Rectangle 118"/>
              <p:cNvSpPr/>
              <p:nvPr userDrawn="1"/>
            </p:nvSpPr>
            <p:spPr>
              <a:xfrm>
                <a:off x="31687960" y="27718135"/>
                <a:ext cx="9771397" cy="10906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0" name="Picture 7" descr="http://t2.gstatic.com/images?q=tbn:ANd9GcR4APHC6TT9w54M2zn_pvCiBxUNcspYPoVxirLRphBoJabfSvu7zw">
                <a:hlinkClick r:id="rId17"/>
              </p:cNvPr>
              <p:cNvPicPr>
                <a:picLocks noChangeAspect="1" noChangeArrowheads="1"/>
              </p:cNvPicPr>
              <p:nvPr userDrawn="1"/>
            </p:nvPicPr>
            <p:blipFill>
              <a:blip r:embed="rId18" cstate="print"/>
              <a:srcRect/>
              <a:stretch>
                <a:fillRect/>
              </a:stretch>
            </p:blipFill>
            <p:spPr bwMode="auto">
              <a:xfrm>
                <a:off x="31813899" y="27816462"/>
                <a:ext cx="914401" cy="914397"/>
              </a:xfrm>
              <a:prstGeom prst="rect">
                <a:avLst/>
              </a:prstGeom>
              <a:noFill/>
              <a:ln>
                <a:noFill/>
              </a:ln>
            </p:spPr>
          </p:pic>
          <p:sp>
            <p:nvSpPr>
              <p:cNvPr id="121" name="TextBox 120"/>
              <p:cNvSpPr txBox="1"/>
              <p:nvPr userDrawn="1"/>
            </p:nvSpPr>
            <p:spPr>
              <a:xfrm>
                <a:off x="32788169" y="27783035"/>
                <a:ext cx="8671190" cy="903878"/>
              </a:xfrm>
              <a:prstGeom prst="rect">
                <a:avLst/>
              </a:prstGeom>
              <a:noFill/>
              <a:ln>
                <a:noFill/>
              </a:ln>
            </p:spPr>
            <p:txBody>
              <a:bodyPr wrap="square" rtlCol="0">
                <a:spAutoFit/>
              </a:bodyPr>
              <a:lstStyle/>
              <a:p>
                <a:r>
                  <a:rPr lang="en-US" sz="1400" dirty="0" smtClean="0">
                    <a:solidFill>
                      <a:schemeClr val="tx2"/>
                    </a:solidFill>
                    <a:latin typeface="Trebuchet MS" pitchFamily="34" charset="0"/>
                  </a:rPr>
                  <a:t>Student</a:t>
                </a:r>
                <a:r>
                  <a:rPr lang="en-US" sz="1400" baseline="0" dirty="0" smtClean="0">
                    <a:solidFill>
                      <a:schemeClr val="tx2"/>
                    </a:solidFill>
                    <a:latin typeface="Trebuchet MS" pitchFamily="34" charset="0"/>
                  </a:rPr>
                  <a:t> discounts are available on our </a:t>
                </a:r>
                <a:r>
                  <a:rPr lang="en-US" sz="1400" baseline="0" dirty="0" err="1" smtClean="0">
                    <a:solidFill>
                      <a:schemeClr val="tx2"/>
                    </a:solidFill>
                    <a:latin typeface="Trebuchet MS" pitchFamily="34" charset="0"/>
                  </a:rPr>
                  <a:t>Facebook</a:t>
                </a:r>
                <a:r>
                  <a:rPr lang="en-US" sz="1400" baseline="0" dirty="0" smtClean="0">
                    <a:solidFill>
                      <a:schemeClr val="tx2"/>
                    </a:solidFill>
                    <a:latin typeface="Trebuchet MS" pitchFamily="34" charset="0"/>
                  </a:rPr>
                  <a:t> page.</a:t>
                </a:r>
                <a:br>
                  <a:rPr lang="en-US" sz="1400" baseline="0" dirty="0" smtClean="0">
                    <a:solidFill>
                      <a:schemeClr val="tx2"/>
                    </a:solidFill>
                    <a:latin typeface="Trebuchet MS" pitchFamily="34" charset="0"/>
                  </a:rPr>
                </a:br>
                <a:r>
                  <a:rPr lang="en-US" sz="1400" baseline="0" dirty="0" smtClean="0">
                    <a:solidFill>
                      <a:schemeClr val="tx2"/>
                    </a:solidFill>
                    <a:latin typeface="Trebuchet MS" pitchFamily="34" charset="0"/>
                  </a:rPr>
                  <a:t>Go to </a:t>
                </a:r>
                <a:r>
                  <a:rPr lang="en-US" sz="1400" u="sng" baseline="0" dirty="0" smtClean="0">
                    <a:solidFill>
                      <a:schemeClr val="tx2"/>
                    </a:solidFill>
                    <a:latin typeface="Trebuchet MS" pitchFamily="34" charset="0"/>
                  </a:rPr>
                  <a:t>PosterPresentations.com</a:t>
                </a:r>
                <a:r>
                  <a:rPr lang="en-US" sz="1400" baseline="0" dirty="0" smtClean="0">
                    <a:solidFill>
                      <a:schemeClr val="tx2"/>
                    </a:solidFill>
                    <a:latin typeface="Trebuchet MS" pitchFamily="34" charset="0"/>
                  </a:rPr>
                  <a:t> and click on the FB icon. </a:t>
                </a:r>
                <a:endParaRPr lang="en-US" sz="1400" dirty="0">
                  <a:solidFill>
                    <a:schemeClr val="tx2"/>
                  </a:solidFill>
                  <a:latin typeface="Trebuchet MS" pitchFamily="34" charset="0"/>
                </a:endParaRPr>
              </a:p>
            </p:txBody>
          </p:sp>
        </p:grpSp>
        <p:sp>
          <p:nvSpPr>
            <p:cNvPr id="118" name="TextBox 117"/>
            <p:cNvSpPr txBox="1"/>
            <p:nvPr userDrawn="1"/>
          </p:nvSpPr>
          <p:spPr>
            <a:xfrm>
              <a:off x="37163425" y="22685590"/>
              <a:ext cx="4118250" cy="2224346"/>
            </a:xfrm>
            <a:prstGeom prst="rect">
              <a:avLst/>
            </a:prstGeom>
            <a:noFill/>
          </p:spPr>
          <p:txBody>
            <a:bodyPr wrap="none" lIns="0" tIns="0" rIns="0" bIns="0" rtlCol="0">
              <a:spAutoFit/>
            </a:bodyPr>
            <a:lstStyle/>
            <a:p>
              <a:pPr>
                <a:lnSpc>
                  <a:spcPts val="2600"/>
                </a:lnSpc>
              </a:pPr>
              <a:r>
                <a:rPr lang="en-US" sz="1400" dirty="0" smtClean="0">
                  <a:solidFill>
                    <a:schemeClr val="bg1"/>
                  </a:solidFill>
                  <a:latin typeface="Calibri" panose="020F0502020204030204" pitchFamily="34" charset="0"/>
                </a:rPr>
                <a:t>© 2013</a:t>
              </a:r>
              <a:r>
                <a:rPr lang="en-US" sz="1400" baseline="0" dirty="0" smtClean="0">
                  <a:solidFill>
                    <a:schemeClr val="bg1"/>
                  </a:solidFill>
                  <a:latin typeface="Calibri" panose="020F0502020204030204" pitchFamily="34" charset="0"/>
                </a:rPr>
                <a:t> </a:t>
              </a:r>
              <a:r>
                <a:rPr lang="en-US" sz="1400" dirty="0" smtClean="0">
                  <a:solidFill>
                    <a:schemeClr val="bg1"/>
                  </a:solidFill>
                  <a:latin typeface="Calibri" panose="020F0502020204030204" pitchFamily="34" charset="0"/>
                </a:rPr>
                <a:t>PosterPresentations.com</a:t>
              </a:r>
            </a:p>
            <a:p>
              <a:pPr>
                <a:lnSpc>
                  <a:spcPts val="2600"/>
                </a:lnSpc>
              </a:pPr>
              <a:r>
                <a:rPr lang="en-US" sz="1400" dirty="0" smtClean="0">
                  <a:solidFill>
                    <a:schemeClr val="bg1"/>
                  </a:solidFill>
                  <a:latin typeface="Calibri" panose="020F0502020204030204" pitchFamily="34" charset="0"/>
                </a:rPr>
                <a:t>     2117 Fourth Street ,</a:t>
              </a:r>
              <a:r>
                <a:rPr lang="en-US" sz="1400" baseline="0" dirty="0" smtClean="0">
                  <a:solidFill>
                    <a:schemeClr val="bg1"/>
                  </a:solidFill>
                  <a:latin typeface="Calibri" panose="020F0502020204030204" pitchFamily="34" charset="0"/>
                </a:rPr>
                <a:t> Unit C        </a:t>
              </a:r>
            </a:p>
            <a:p>
              <a:pPr>
                <a:lnSpc>
                  <a:spcPts val="2600"/>
                </a:lnSpc>
              </a:pPr>
              <a:r>
                <a:rPr lang="en-US" sz="1400" baseline="0" dirty="0" smtClean="0">
                  <a:solidFill>
                    <a:schemeClr val="bg1"/>
                  </a:solidFill>
                  <a:latin typeface="Calibri" panose="020F0502020204030204" pitchFamily="34" charset="0"/>
                </a:rPr>
                <a:t>     Berkeley CA 94710</a:t>
              </a:r>
              <a:br>
                <a:rPr lang="en-US" sz="1400" baseline="0" dirty="0" smtClean="0">
                  <a:solidFill>
                    <a:schemeClr val="bg1"/>
                  </a:solidFill>
                  <a:latin typeface="Calibri" panose="020F0502020204030204" pitchFamily="34" charset="0"/>
                </a:rPr>
              </a:br>
              <a:r>
                <a:rPr lang="en-US" sz="1400" baseline="0" dirty="0" smtClean="0">
                  <a:solidFill>
                    <a:schemeClr val="bg1"/>
                  </a:solidFill>
                  <a:latin typeface="Calibri" panose="020F0502020204030204" pitchFamily="34" charset="0"/>
                </a:rPr>
                <a:t>    </a:t>
              </a:r>
              <a:r>
                <a:rPr lang="en-US" sz="1400" b="1" baseline="0" dirty="0" smtClean="0">
                  <a:solidFill>
                    <a:srgbClr val="FFFF00"/>
                  </a:solidFill>
                  <a:latin typeface="Calibri" panose="020F0502020204030204" pitchFamily="34" charset="0"/>
                </a:rPr>
                <a:t>posterpresenter@gmail.com</a:t>
              </a:r>
              <a:endParaRPr lang="en-US" sz="1400" b="1" dirty="0">
                <a:solidFill>
                  <a:srgbClr val="FFFF00"/>
                </a:solidFill>
                <a:latin typeface="Calibri" panose="020F0502020204030204" pitchFamily="34" charset="0"/>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1518341" rtl="0" eaLnBrk="1" latinLnBrk="0" hangingPunct="1">
        <a:spcBef>
          <a:spcPct val="0"/>
        </a:spcBef>
        <a:buNone/>
        <a:defRPr sz="3000" kern="1200">
          <a:solidFill>
            <a:schemeClr val="bg1"/>
          </a:solidFill>
          <a:latin typeface="Trebuchet MS" pitchFamily="34" charset="0"/>
          <a:ea typeface="+mj-ea"/>
          <a:cs typeface="+mj-cs"/>
        </a:defRPr>
      </a:lvl1pPr>
    </p:titleStyle>
    <p:bodyStyle>
      <a:lvl1pPr marL="569378" indent="-569378" algn="l" defTabSz="1518341" rtl="0" eaLnBrk="1" latinLnBrk="0" hangingPunct="1">
        <a:spcBef>
          <a:spcPct val="20000"/>
        </a:spcBef>
        <a:buFont typeface="Arial" pitchFamily="34" charset="0"/>
        <a:buChar char="•"/>
        <a:defRPr sz="5300" kern="1200">
          <a:solidFill>
            <a:schemeClr val="tx1"/>
          </a:solidFill>
          <a:latin typeface="+mn-lt"/>
          <a:ea typeface="+mn-ea"/>
          <a:cs typeface="+mn-cs"/>
        </a:defRPr>
      </a:lvl1pPr>
      <a:lvl2pPr marL="1233652" indent="-474481" algn="l" defTabSz="1518341" rtl="0" eaLnBrk="1" latinLnBrk="0" hangingPunct="1">
        <a:spcBef>
          <a:spcPct val="20000"/>
        </a:spcBef>
        <a:buFont typeface="Arial" pitchFamily="34" charset="0"/>
        <a:buChar char="–"/>
        <a:defRPr sz="4700" kern="1200">
          <a:solidFill>
            <a:schemeClr val="tx1"/>
          </a:solidFill>
          <a:latin typeface="+mn-lt"/>
          <a:ea typeface="+mn-ea"/>
          <a:cs typeface="+mn-cs"/>
        </a:defRPr>
      </a:lvl2pPr>
      <a:lvl3pPr marL="1897927" indent="-379586" algn="l" defTabSz="1518341" rtl="0" eaLnBrk="1" latinLnBrk="0" hangingPunct="1">
        <a:spcBef>
          <a:spcPct val="20000"/>
        </a:spcBef>
        <a:buFont typeface="Arial" pitchFamily="34" charset="0"/>
        <a:buChar char="•"/>
        <a:defRPr sz="4000" kern="1200">
          <a:solidFill>
            <a:schemeClr val="tx1"/>
          </a:solidFill>
          <a:latin typeface="+mn-lt"/>
          <a:ea typeface="+mn-ea"/>
          <a:cs typeface="+mn-cs"/>
        </a:defRPr>
      </a:lvl3pPr>
      <a:lvl4pPr marL="2657097"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4pPr>
      <a:lvl5pPr marL="3416267"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5pPr>
      <a:lvl6pPr marL="4175438"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6pPr>
      <a:lvl7pPr marL="4934608"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7pPr>
      <a:lvl8pPr marL="5693779"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8pPr>
      <a:lvl9pPr marL="6452949"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9pPr>
    </p:bodyStyle>
    <p:otherStyle>
      <a:defPPr>
        <a:defRPr lang="en-US"/>
      </a:defPPr>
      <a:lvl1pPr marL="0" algn="l" defTabSz="1518341" rtl="0" eaLnBrk="1" latinLnBrk="0" hangingPunct="1">
        <a:defRPr sz="3000" kern="1200">
          <a:solidFill>
            <a:schemeClr val="tx1"/>
          </a:solidFill>
          <a:latin typeface="+mn-lt"/>
          <a:ea typeface="+mn-ea"/>
          <a:cs typeface="+mn-cs"/>
        </a:defRPr>
      </a:lvl1pPr>
      <a:lvl2pPr marL="759171" algn="l" defTabSz="1518341" rtl="0" eaLnBrk="1" latinLnBrk="0" hangingPunct="1">
        <a:defRPr sz="3000" kern="1200">
          <a:solidFill>
            <a:schemeClr val="tx1"/>
          </a:solidFill>
          <a:latin typeface="+mn-lt"/>
          <a:ea typeface="+mn-ea"/>
          <a:cs typeface="+mn-cs"/>
        </a:defRPr>
      </a:lvl2pPr>
      <a:lvl3pPr marL="1518341" algn="l" defTabSz="1518341" rtl="0" eaLnBrk="1" latinLnBrk="0" hangingPunct="1">
        <a:defRPr sz="3000" kern="1200">
          <a:solidFill>
            <a:schemeClr val="tx1"/>
          </a:solidFill>
          <a:latin typeface="+mn-lt"/>
          <a:ea typeface="+mn-ea"/>
          <a:cs typeface="+mn-cs"/>
        </a:defRPr>
      </a:lvl3pPr>
      <a:lvl4pPr marL="2277511" algn="l" defTabSz="1518341" rtl="0" eaLnBrk="1" latinLnBrk="0" hangingPunct="1">
        <a:defRPr sz="3000" kern="1200">
          <a:solidFill>
            <a:schemeClr val="tx1"/>
          </a:solidFill>
          <a:latin typeface="+mn-lt"/>
          <a:ea typeface="+mn-ea"/>
          <a:cs typeface="+mn-cs"/>
        </a:defRPr>
      </a:lvl4pPr>
      <a:lvl5pPr marL="3036682" algn="l" defTabSz="1518341" rtl="0" eaLnBrk="1" latinLnBrk="0" hangingPunct="1">
        <a:defRPr sz="3000" kern="1200">
          <a:solidFill>
            <a:schemeClr val="tx1"/>
          </a:solidFill>
          <a:latin typeface="+mn-lt"/>
          <a:ea typeface="+mn-ea"/>
          <a:cs typeface="+mn-cs"/>
        </a:defRPr>
      </a:lvl5pPr>
      <a:lvl6pPr marL="3795852" algn="l" defTabSz="1518341" rtl="0" eaLnBrk="1" latinLnBrk="0" hangingPunct="1">
        <a:defRPr sz="3000" kern="1200">
          <a:solidFill>
            <a:schemeClr val="tx1"/>
          </a:solidFill>
          <a:latin typeface="+mn-lt"/>
          <a:ea typeface="+mn-ea"/>
          <a:cs typeface="+mn-cs"/>
        </a:defRPr>
      </a:lvl6pPr>
      <a:lvl7pPr marL="4555023" algn="l" defTabSz="1518341" rtl="0" eaLnBrk="1" latinLnBrk="0" hangingPunct="1">
        <a:defRPr sz="3000" kern="1200">
          <a:solidFill>
            <a:schemeClr val="tx1"/>
          </a:solidFill>
          <a:latin typeface="+mn-lt"/>
          <a:ea typeface="+mn-ea"/>
          <a:cs typeface="+mn-cs"/>
        </a:defRPr>
      </a:lvl7pPr>
      <a:lvl8pPr marL="5314194" algn="l" defTabSz="1518341" rtl="0" eaLnBrk="1" latinLnBrk="0" hangingPunct="1">
        <a:defRPr sz="3000" kern="1200">
          <a:solidFill>
            <a:schemeClr val="tx1"/>
          </a:solidFill>
          <a:latin typeface="+mn-lt"/>
          <a:ea typeface="+mn-ea"/>
          <a:cs typeface="+mn-cs"/>
        </a:defRPr>
      </a:lvl8pPr>
      <a:lvl9pPr marL="6073364" algn="l" defTabSz="1518341" rtl="0" eaLnBrk="1" latinLnBrk="0" hangingPunct="1">
        <a:defRPr sz="3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10688638" cy="2205600"/>
          </a:xfrm>
          <a:prstGeom prst="rect">
            <a:avLst/>
          </a:prstGeom>
          <a:solidFill>
            <a:schemeClr val="accent5">
              <a:lumMod val="75000"/>
            </a:schemeClr>
          </a:solidFill>
          <a:ln w="9525">
            <a:solidFill>
              <a:schemeClr val="tx1"/>
            </a:solidFill>
            <a:miter lim="800000"/>
            <a:headEnd/>
            <a:tailEnd/>
          </a:ln>
          <a:effectLst/>
        </p:spPr>
        <p:txBody>
          <a:bodyPr wrap="none" lIns="31632" tIns="15816" rIns="31632" bIns="15816" anchor="ctr"/>
          <a:lstStyle/>
          <a:p>
            <a:pPr>
              <a:defRPr/>
            </a:pPr>
            <a:endParaRPr lang="en-US" dirty="0"/>
          </a:p>
        </p:txBody>
      </p:sp>
      <p:sp>
        <p:nvSpPr>
          <p:cNvPr id="8" name="Rectangle 33"/>
          <p:cNvSpPr>
            <a:spLocks noChangeArrowheads="1"/>
          </p:cNvSpPr>
          <p:nvPr/>
        </p:nvSpPr>
        <p:spPr bwMode="auto">
          <a:xfrm>
            <a:off x="222680" y="2415658"/>
            <a:ext cx="10242118" cy="12288342"/>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31632" tIns="15816" rIns="31632" bIns="15816" anchor="ctr"/>
          <a:lstStyle/>
          <a:p>
            <a:pPr>
              <a:defRPr/>
            </a:pPr>
            <a:endParaRPr lang="en-US" dirty="0"/>
          </a:p>
        </p:txBody>
      </p:sp>
      <p:sp>
        <p:nvSpPr>
          <p:cNvPr id="9" name="Rectangle 9"/>
          <p:cNvSpPr>
            <a:spLocks noChangeArrowheads="1"/>
          </p:cNvSpPr>
          <p:nvPr/>
        </p:nvSpPr>
        <p:spPr bwMode="auto">
          <a:xfrm>
            <a:off x="0" y="2207789"/>
            <a:ext cx="10688638" cy="70019"/>
          </a:xfrm>
          <a:prstGeom prst="rect">
            <a:avLst/>
          </a:prstGeom>
          <a:solidFill>
            <a:schemeClr val="accent5">
              <a:lumMod val="50000"/>
            </a:schemeClr>
          </a:solidFill>
          <a:ln w="152400">
            <a:noFill/>
            <a:miter lim="800000"/>
            <a:headEnd/>
            <a:tailEnd/>
          </a:ln>
          <a:effectLst/>
        </p:spPr>
        <p:txBody>
          <a:bodyPr wrap="none" lIns="31632" tIns="15816" rIns="31632" bIns="15816" anchor="ctr"/>
          <a:lstStyle/>
          <a:p>
            <a:pPr>
              <a:defRPr/>
            </a:pPr>
            <a:endParaRPr lang="en-US" dirty="0"/>
          </a:p>
        </p:txBody>
      </p:sp>
      <p:sp>
        <p:nvSpPr>
          <p:cNvPr id="10" name="Text Box 14"/>
          <p:cNvSpPr txBox="1">
            <a:spLocks noChangeArrowheads="1"/>
          </p:cNvSpPr>
          <p:nvPr/>
        </p:nvSpPr>
        <p:spPr bwMode="auto">
          <a:xfrm>
            <a:off x="505670" y="14821895"/>
            <a:ext cx="930982" cy="122668"/>
          </a:xfrm>
          <a:prstGeom prst="rect">
            <a:avLst/>
          </a:prstGeom>
          <a:noFill/>
          <a:ln w="9525">
            <a:noFill/>
            <a:miter lim="800000"/>
            <a:headEnd/>
            <a:tailEnd/>
          </a:ln>
          <a:effectLst/>
        </p:spPr>
        <p:txBody>
          <a:bodyPr wrap="square" lIns="31572" tIns="15783" rIns="31572" bIns="15783">
            <a:spAutoFit/>
          </a:bodyPr>
          <a:lstStyle/>
          <a:p>
            <a:pPr eaLnBrk="0" hangingPunct="0">
              <a:lnSpc>
                <a:spcPct val="65000"/>
              </a:lnSpc>
              <a:spcBef>
                <a:spcPct val="50000"/>
              </a:spcBef>
              <a:defRPr/>
            </a:pPr>
            <a:r>
              <a:rPr lang="en-US" sz="200" b="1" dirty="0" smtClean="0">
                <a:solidFill>
                  <a:schemeClr val="bg1">
                    <a:lumMod val="75000"/>
                  </a:schemeClr>
                </a:solidFill>
                <a:latin typeface="Arial" charset="0"/>
              </a:rPr>
              <a:t>RESEARCH POSTER PRESENTATION </a:t>
            </a:r>
            <a:r>
              <a:rPr lang="en-US" sz="200" b="1" dirty="0">
                <a:solidFill>
                  <a:schemeClr val="bg1">
                    <a:lumMod val="75000"/>
                  </a:schemeClr>
                </a:solidFill>
                <a:latin typeface="Arial" charset="0"/>
              </a:rPr>
              <a:t>DESIGN © </a:t>
            </a:r>
            <a:r>
              <a:rPr lang="en-US" sz="200" b="1" dirty="0" smtClean="0">
                <a:solidFill>
                  <a:schemeClr val="bg1">
                    <a:lumMod val="75000"/>
                  </a:schemeClr>
                </a:solidFill>
                <a:latin typeface="Arial" charset="0"/>
              </a:rPr>
              <a:t>2012</a:t>
            </a:r>
            <a:endParaRPr lang="en-US" sz="200" b="1" dirty="0">
              <a:solidFill>
                <a:schemeClr val="bg1">
                  <a:lumMod val="75000"/>
                </a:schemeClr>
              </a:solidFill>
              <a:latin typeface="Arial" charset="0"/>
            </a:endParaRPr>
          </a:p>
          <a:p>
            <a:pPr eaLnBrk="0" hangingPunct="0">
              <a:lnSpc>
                <a:spcPct val="65000"/>
              </a:lnSpc>
              <a:spcBef>
                <a:spcPct val="50000"/>
              </a:spcBef>
              <a:defRPr/>
            </a:pPr>
            <a:r>
              <a:rPr lang="en-US" sz="400" b="1" dirty="0">
                <a:solidFill>
                  <a:schemeClr val="bg1">
                    <a:lumMod val="75000"/>
                  </a:schemeClr>
                </a:solidFill>
                <a:latin typeface="Arial" charset="0"/>
              </a:rPr>
              <a:t>www.PosterPresentations.com</a:t>
            </a:r>
          </a:p>
        </p:txBody>
      </p:sp>
      <p:grpSp>
        <p:nvGrpSpPr>
          <p:cNvPr id="42" name="Group 41"/>
          <p:cNvGrpSpPr>
            <a:grpSpLocks noChangeAspect="1"/>
          </p:cNvGrpSpPr>
          <p:nvPr userDrawn="1"/>
        </p:nvGrpSpPr>
        <p:grpSpPr>
          <a:xfrm>
            <a:off x="-6841965" y="4"/>
            <a:ext cx="6675217" cy="15124110"/>
            <a:chOff x="-11331688" y="1"/>
            <a:chExt cx="11125364" cy="25206855"/>
          </a:xfrm>
        </p:grpSpPr>
        <p:sp>
          <p:nvSpPr>
            <p:cNvPr id="45" name="Rectangle 44"/>
            <p:cNvSpPr/>
            <p:nvPr/>
          </p:nvSpPr>
          <p:spPr>
            <a:xfrm>
              <a:off x="-11216136" y="1"/>
              <a:ext cx="11009812" cy="2520685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1800" b="1" spc="0" dirty="0" smtClean="0">
                  <a:solidFill>
                    <a:srgbClr val="FF0000"/>
                  </a:solidFill>
                  <a:latin typeface="Trebuchet MS" pitchFamily="34" charset="0"/>
                </a:rPr>
                <a:t>(—THIS SIDEBAR DOES NOT PRINT—)</a:t>
              </a:r>
              <a:endParaRPr lang="en-US" sz="1800" b="1" spc="600" dirty="0" smtClean="0">
                <a:solidFill>
                  <a:schemeClr val="bg1"/>
                </a:solidFill>
                <a:latin typeface="Trebuchet MS" pitchFamily="34" charset="0"/>
              </a:endParaRPr>
            </a:p>
            <a:p>
              <a:pPr algn="ctr"/>
              <a:r>
                <a:rPr lang="en-US" sz="2000" b="1" spc="600" dirty="0" smtClean="0">
                  <a:solidFill>
                    <a:schemeClr val="bg1"/>
                  </a:solidFill>
                  <a:latin typeface="Trebuchet MS" pitchFamily="34" charset="0"/>
                </a:rPr>
                <a:t>DESIGN</a:t>
              </a:r>
              <a:r>
                <a:rPr lang="en-US" sz="2000" b="1" spc="600" baseline="0" dirty="0" smtClean="0">
                  <a:solidFill>
                    <a:schemeClr val="bg1"/>
                  </a:solidFill>
                  <a:latin typeface="Trebuchet MS" pitchFamily="34" charset="0"/>
                </a:rPr>
                <a:t> </a:t>
              </a:r>
              <a:r>
                <a:rPr lang="en-US" sz="2000" b="1" spc="600" dirty="0" smtClean="0">
                  <a:solidFill>
                    <a:schemeClr val="bg1"/>
                  </a:solidFill>
                  <a:latin typeface="Trebuchet MS" pitchFamily="34" charset="0"/>
                </a:rPr>
                <a:t>GUIDE</a:t>
              </a:r>
            </a:p>
            <a:p>
              <a:pPr algn="ctr"/>
              <a:r>
                <a:rPr lang="en-US" sz="900" b="1" dirty="0" smtClean="0">
                  <a:latin typeface="Trebuchet MS" pitchFamily="34" charset="0"/>
                </a:rPr>
                <a:t> </a:t>
              </a:r>
            </a:p>
            <a:p>
              <a:pPr defTabSz="3765639"/>
              <a:r>
                <a:rPr lang="en-US" sz="1400" i="0" dirty="0" smtClean="0">
                  <a:latin typeface="Trebuchet MS" pitchFamily="34" charset="0"/>
                </a:rPr>
                <a:t>This PowerPoint</a:t>
              </a:r>
              <a:r>
                <a:rPr lang="en-US" sz="1400" i="0" baseline="0" dirty="0" smtClean="0">
                  <a:latin typeface="Trebuchet MS" pitchFamily="34" charset="0"/>
                </a:rPr>
                <a:t> </a:t>
              </a:r>
              <a:r>
                <a:rPr lang="en-US" sz="1400" i="0" dirty="0" smtClean="0">
                  <a:latin typeface="Trebuchet MS" pitchFamily="34" charset="0"/>
                </a:rPr>
                <a:t>2007 template produces</a:t>
              </a:r>
              <a:r>
                <a:rPr lang="en-US" sz="1400" i="0" baseline="0" dirty="0" smtClean="0">
                  <a:latin typeface="Trebuchet MS" pitchFamily="34" charset="0"/>
                </a:rPr>
                <a:t> </a:t>
              </a:r>
              <a:r>
                <a:rPr lang="en-US" sz="1400" i="0" dirty="0" smtClean="0">
                  <a:latin typeface="Trebuchet MS" pitchFamily="34" charset="0"/>
                </a:rPr>
                <a:t>an</a:t>
              </a:r>
              <a:r>
                <a:rPr lang="en-US" sz="1400" i="0" baseline="0" dirty="0" smtClean="0">
                  <a:latin typeface="Trebuchet MS" pitchFamily="34" charset="0"/>
                </a:rPr>
                <a:t> A3</a:t>
              </a:r>
              <a:r>
                <a:rPr lang="en-US" sz="1400" i="0" dirty="0" smtClean="0">
                  <a:latin typeface="Trebuchet MS" pitchFamily="34" charset="0"/>
                </a:rPr>
                <a:t> presentation poster. </a:t>
              </a:r>
              <a:r>
                <a:rPr lang="en-US" sz="1400" dirty="0" smtClean="0">
                  <a:latin typeface="Trebuchet MS" pitchFamily="34" charset="0"/>
                </a:rPr>
                <a:t>You</a:t>
              </a:r>
              <a:r>
                <a:rPr lang="en-US" sz="1400" baseline="0" dirty="0" smtClean="0">
                  <a:latin typeface="Trebuchet MS" pitchFamily="34" charset="0"/>
                </a:rPr>
                <a:t> can u</a:t>
              </a:r>
              <a:r>
                <a:rPr lang="en-US" sz="1400" dirty="0" smtClean="0">
                  <a:latin typeface="Trebuchet MS" pitchFamily="34" charset="0"/>
                </a:rPr>
                <a:t>se</a:t>
              </a:r>
              <a:r>
                <a:rPr lang="en-US" sz="1400" baseline="0" dirty="0" smtClean="0">
                  <a:latin typeface="Trebuchet MS" pitchFamily="34" charset="0"/>
                </a:rPr>
                <a:t> it to create your research poster and </a:t>
              </a:r>
              <a:r>
                <a:rPr lang="en-US" sz="1400" dirty="0" smtClean="0">
                  <a:latin typeface="Trebuchet MS" pitchFamily="34" charset="0"/>
                </a:rPr>
                <a:t>save valuable time placing titles, subtitles,</a:t>
              </a:r>
              <a:r>
                <a:rPr lang="en-US" sz="1400" baseline="0" dirty="0" smtClean="0">
                  <a:latin typeface="Trebuchet MS" pitchFamily="34" charset="0"/>
                </a:rPr>
                <a:t> text, and graphics</a:t>
              </a:r>
              <a:r>
                <a:rPr lang="en-US" sz="1400" dirty="0" smtClean="0">
                  <a:latin typeface="Trebuchet MS" pitchFamily="34" charset="0"/>
                </a:rPr>
                <a:t>. </a:t>
              </a:r>
            </a:p>
            <a:p>
              <a:pPr defTabSz="3765639"/>
              <a:r>
                <a:rPr lang="en-US" sz="900" dirty="0" smtClean="0">
                  <a:latin typeface="Trebuchet MS" pitchFamily="34" charset="0"/>
                </a:rPr>
                <a:t> </a:t>
              </a:r>
            </a:p>
            <a:p>
              <a:pPr defTabSz="4389219"/>
              <a:r>
                <a:rPr lang="en-US" sz="1400" dirty="0" smtClean="0">
                  <a:latin typeface="Trebuchet MS" pitchFamily="34" charset="0"/>
                </a:rPr>
                <a:t>We provide a series of online answer your poster production questions. To view our template tutorials, go online to </a:t>
              </a:r>
              <a:r>
                <a:rPr lang="en-US" sz="1400" b="1" dirty="0" smtClean="0">
                  <a:solidFill>
                    <a:srgbClr val="FFC000"/>
                  </a:solidFill>
                  <a:latin typeface="Trebuchet MS" pitchFamily="34" charset="0"/>
                </a:rPr>
                <a:t>PosterPresentations.com</a:t>
              </a:r>
              <a:r>
                <a:rPr lang="en-US" sz="1400" b="1" dirty="0" smtClean="0">
                  <a:solidFill>
                    <a:schemeClr val="bg1"/>
                  </a:solidFill>
                  <a:latin typeface="Trebuchet MS" pitchFamily="34" charset="0"/>
                </a:rPr>
                <a:t> </a:t>
              </a:r>
              <a:r>
                <a:rPr lang="en-US" sz="1400" dirty="0" smtClean="0">
                  <a:solidFill>
                    <a:schemeClr val="bg1"/>
                  </a:solidFill>
                  <a:latin typeface="Trebuchet MS" pitchFamily="34" charset="0"/>
                </a:rPr>
                <a:t>and click on HELP DESK.</a:t>
              </a:r>
            </a:p>
            <a:p>
              <a:pPr defTabSz="4389219"/>
              <a:r>
                <a:rPr lang="en-US" sz="900" dirty="0" smtClean="0">
                  <a:latin typeface="Trebuchet MS" pitchFamily="34" charset="0"/>
                </a:rPr>
                <a:t> </a:t>
              </a:r>
            </a:p>
            <a:p>
              <a:pPr defTabSz="4389219"/>
              <a:r>
                <a:rPr lang="en-US" sz="1400" dirty="0" smtClean="0">
                  <a:solidFill>
                    <a:schemeClr val="bg1"/>
                  </a:solidFill>
                  <a:latin typeface="Trebuchet MS" pitchFamily="34" charset="0"/>
                </a:rPr>
                <a:t>When</a:t>
              </a:r>
              <a:r>
                <a:rPr lang="en-US" sz="1400" baseline="0" dirty="0" smtClean="0">
                  <a:solidFill>
                    <a:schemeClr val="bg1"/>
                  </a:solidFill>
                  <a:latin typeface="Trebuchet MS" pitchFamily="34" charset="0"/>
                </a:rPr>
                <a:t> you are ready to</a:t>
              </a:r>
              <a:r>
                <a:rPr lang="en-US" sz="1400" dirty="0" smtClean="0">
                  <a:solidFill>
                    <a:schemeClr val="bg1"/>
                  </a:solidFill>
                  <a:latin typeface="Trebuchet MS" pitchFamily="34" charset="0"/>
                </a:rPr>
                <a:t> </a:t>
              </a:r>
              <a:r>
                <a:rPr lang="en-US" sz="1400" baseline="0" dirty="0" smtClean="0">
                  <a:solidFill>
                    <a:schemeClr val="bg1"/>
                  </a:solidFill>
                  <a:latin typeface="Trebuchet MS" pitchFamily="34" charset="0"/>
                </a:rPr>
                <a:t> print your poster</a:t>
              </a:r>
              <a:r>
                <a:rPr lang="en-US" sz="1400" dirty="0" smtClean="0">
                  <a:solidFill>
                    <a:schemeClr val="bg1"/>
                  </a:solidFill>
                  <a:latin typeface="Trebuchet MS" pitchFamily="34" charset="0"/>
                </a:rPr>
                <a:t>,</a:t>
              </a:r>
              <a:r>
                <a:rPr lang="en-US" sz="1400" baseline="0" dirty="0" smtClean="0">
                  <a:solidFill>
                    <a:schemeClr val="bg1"/>
                  </a:solidFill>
                  <a:latin typeface="Trebuchet MS" pitchFamily="34" charset="0"/>
                </a:rPr>
                <a:t> go online to </a:t>
              </a:r>
              <a:r>
                <a:rPr lang="en-US" sz="1400" b="0" dirty="0" smtClean="0">
                  <a:solidFill>
                    <a:schemeClr val="bg1"/>
                  </a:solidFill>
                  <a:latin typeface="Trebuchet MS" pitchFamily="34" charset="0"/>
                </a:rPr>
                <a:t>PosterPresentations.com</a:t>
              </a:r>
              <a:r>
                <a:rPr lang="en-US" sz="1400" dirty="0" smtClean="0">
                  <a:solidFill>
                    <a:schemeClr val="bg1"/>
                  </a:solidFill>
                  <a:latin typeface="Trebuchet MS" pitchFamily="34" charset="0"/>
                </a:rPr>
                <a:t/>
              </a:r>
              <a:br>
                <a:rPr lang="en-US" sz="1400" dirty="0" smtClean="0">
                  <a:solidFill>
                    <a:schemeClr val="bg1"/>
                  </a:solidFill>
                  <a:latin typeface="Trebuchet MS" pitchFamily="34" charset="0"/>
                </a:rPr>
              </a:br>
              <a:r>
                <a:rPr lang="en-US" sz="900" dirty="0" smtClean="0">
                  <a:solidFill>
                    <a:schemeClr val="bg1"/>
                  </a:solidFill>
                  <a:latin typeface="Trebuchet MS" pitchFamily="34" charset="0"/>
                </a:rPr>
                <a:t> </a:t>
              </a:r>
            </a:p>
            <a:p>
              <a:pPr algn="l" defTabSz="3765639"/>
              <a:r>
                <a:rPr lang="en-US" sz="1400" b="0" dirty="0" smtClean="0">
                  <a:solidFill>
                    <a:schemeClr val="bg1"/>
                  </a:solidFill>
                  <a:latin typeface="Trebuchet MS" pitchFamily="34" charset="0"/>
                </a:rPr>
                <a:t>Need</a:t>
              </a:r>
              <a:r>
                <a:rPr lang="en-US" sz="1400" b="0" baseline="0" dirty="0" smtClean="0">
                  <a:solidFill>
                    <a:schemeClr val="bg1"/>
                  </a:solidFill>
                  <a:latin typeface="Trebuchet MS" pitchFamily="34" charset="0"/>
                </a:rPr>
                <a:t> assistance? Call us at </a:t>
              </a:r>
              <a:r>
                <a:rPr lang="en-US" sz="1400" b="0" dirty="0" smtClean="0">
                  <a:solidFill>
                    <a:srgbClr val="FFC000"/>
                  </a:solidFill>
                  <a:latin typeface="Trebuchet MS" pitchFamily="34" charset="0"/>
                </a:rPr>
                <a:t>1.510.649.3001</a:t>
              </a:r>
            </a:p>
            <a:p>
              <a:pPr algn="l" defTabSz="3765639"/>
              <a:r>
                <a:rPr lang="en-US" sz="900" b="1" dirty="0" smtClean="0">
                  <a:solidFill>
                    <a:srgbClr val="FFFF00"/>
                  </a:solidFill>
                  <a:latin typeface="Trebuchet MS" pitchFamily="34" charset="0"/>
                </a:rPr>
                <a:t> </a:t>
              </a:r>
            </a:p>
            <a:p>
              <a:pPr algn="ctr"/>
              <a:endParaRPr lang="en-US" sz="1200" b="1" dirty="0" smtClean="0">
                <a:solidFill>
                  <a:schemeClr val="bg1"/>
                </a:solidFill>
                <a:latin typeface="Trebuchet MS" pitchFamily="34" charset="0"/>
              </a:endParaRPr>
            </a:p>
            <a:p>
              <a:pPr algn="ctr"/>
              <a:r>
                <a:rPr lang="en-US" sz="2000" b="1" spc="600" dirty="0" smtClean="0">
                  <a:solidFill>
                    <a:schemeClr val="bg1"/>
                  </a:solidFill>
                  <a:latin typeface="Trebuchet MS" pitchFamily="34" charset="0"/>
                </a:rPr>
                <a:t>QUICK START</a:t>
              </a:r>
            </a:p>
            <a:p>
              <a:pPr algn="ctr"/>
              <a:r>
                <a:rPr lang="en-US" sz="900" b="1" baseline="0" dirty="0" smtClean="0">
                  <a:solidFill>
                    <a:schemeClr val="bg1"/>
                  </a:solidFill>
                  <a:latin typeface="Trebuchet MS" pitchFamily="34" charset="0"/>
                </a:rPr>
                <a:t> </a:t>
              </a:r>
            </a:p>
            <a:p>
              <a:pPr algn="ctr"/>
              <a:r>
                <a:rPr lang="en-US" sz="1600" b="1" baseline="0" dirty="0" smtClean="0">
                  <a:solidFill>
                    <a:srgbClr val="FFC000"/>
                  </a:solidFill>
                  <a:latin typeface="Trebuchet MS" pitchFamily="34" charset="0"/>
                </a:rPr>
                <a:t>Zoom in and out</a:t>
              </a:r>
            </a:p>
            <a:p>
              <a:pPr marL="1203325" indent="0" algn="l" defTabSz="850900"/>
              <a:r>
                <a:rPr lang="en-US" sz="1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1400" b="0" baseline="0" dirty="0" smtClean="0">
                <a:solidFill>
                  <a:schemeClr val="bg1"/>
                </a:solidFill>
                <a:latin typeface="Trebuchet MS" pitchFamily="34" charset="0"/>
              </a:endParaRPr>
            </a:p>
            <a:p>
              <a:pPr algn="ctr"/>
              <a:r>
                <a:rPr lang="en-US" sz="1600" b="1" baseline="0" dirty="0" smtClean="0">
                  <a:solidFill>
                    <a:srgbClr val="FFC000"/>
                  </a:solidFill>
                  <a:latin typeface="Trebuchet MS" pitchFamily="34" charset="0"/>
                </a:rPr>
                <a:t>Title, Authors, and Affiliations</a:t>
              </a:r>
            </a:p>
            <a:p>
              <a:pPr algn="l"/>
              <a:r>
                <a:rPr lang="en-US" sz="1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1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r>
                <a:rPr lang="en-US" sz="900" b="0" spc="0" baseline="0" dirty="0" smtClean="0">
                  <a:solidFill>
                    <a:schemeClr val="bg1">
                      <a:lumMod val="75000"/>
                    </a:schemeClr>
                  </a:solidFill>
                  <a:latin typeface="Trebuchet MS" pitchFamily="34" charset="0"/>
                </a:rPr>
                <a:t> </a:t>
              </a:r>
            </a:p>
            <a:p>
              <a:pPr algn="l"/>
              <a:r>
                <a:rPr lang="en-US" sz="1200" b="1" spc="300" baseline="0" dirty="0" smtClean="0">
                  <a:solidFill>
                    <a:srgbClr val="FFC000"/>
                  </a:solidFill>
                  <a:latin typeface="Trebuchet MS" pitchFamily="34" charset="0"/>
                </a:rPr>
                <a:t>TIP</a:t>
              </a:r>
              <a:r>
                <a:rPr lang="en-US" sz="1200" b="1" baseline="0" dirty="0" smtClean="0">
                  <a:solidFill>
                    <a:srgbClr val="FFC000"/>
                  </a:solidFill>
                  <a:latin typeface="Trebuchet MS" pitchFamily="34" charset="0"/>
                </a:rPr>
                <a:t>: </a:t>
              </a:r>
              <a:r>
                <a:rPr lang="en-US" sz="1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1400" b="1" baseline="0" dirty="0" smtClean="0">
                  <a:solidFill>
                    <a:schemeClr val="bg1"/>
                  </a:solidFill>
                  <a:latin typeface="Trebuchet MS" pitchFamily="34" charset="0"/>
                </a:rPr>
                <a:t/>
              </a:r>
              <a:br>
                <a:rPr lang="en-US" sz="1400" b="1" baseline="0" dirty="0" smtClean="0">
                  <a:solidFill>
                    <a:schemeClr val="bg1"/>
                  </a:solidFill>
                  <a:latin typeface="Trebuchet MS" pitchFamily="34" charset="0"/>
                </a:rPr>
              </a:br>
              <a:endParaRPr lang="en-US" sz="1400" b="1" dirty="0" smtClean="0">
                <a:solidFill>
                  <a:schemeClr val="bg1"/>
                </a:solidFill>
                <a:latin typeface="Trebuchet MS" pitchFamily="34" charset="0"/>
              </a:endParaRPr>
            </a:p>
            <a:p>
              <a:pPr algn="ctr"/>
              <a:endParaRPr lang="en-US" sz="1400" b="1" dirty="0" smtClean="0">
                <a:solidFill>
                  <a:srgbClr val="FFC000"/>
                </a:solidFill>
                <a:latin typeface="Trebuchet MS" pitchFamily="34" charset="0"/>
              </a:endParaRPr>
            </a:p>
            <a:p>
              <a:pPr algn="ctr"/>
              <a:endParaRPr lang="en-US" sz="1400" b="1" dirty="0" smtClean="0">
                <a:solidFill>
                  <a:srgbClr val="FFC000"/>
                </a:solidFill>
                <a:latin typeface="Trebuchet MS" pitchFamily="34" charset="0"/>
              </a:endParaRPr>
            </a:p>
            <a:p>
              <a:pPr algn="ctr"/>
              <a:r>
                <a:rPr lang="en-US" sz="1600" b="1" dirty="0" smtClean="0">
                  <a:solidFill>
                    <a:srgbClr val="FFC000"/>
                  </a:solidFill>
                  <a:latin typeface="Trebuchet MS" pitchFamily="34" charset="0"/>
                </a:rPr>
                <a:t>Adding Logos</a:t>
              </a:r>
              <a:r>
                <a:rPr lang="en-US" sz="1600" b="1" baseline="0" dirty="0" smtClean="0">
                  <a:solidFill>
                    <a:srgbClr val="FFC000"/>
                  </a:solidFill>
                  <a:latin typeface="Trebuchet MS" pitchFamily="34" charset="0"/>
                </a:rPr>
                <a:t> / Seals</a:t>
              </a:r>
            </a:p>
            <a:p>
              <a:pPr algn="l"/>
              <a:r>
                <a:rPr lang="en-US" sz="1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900" b="0" spc="300" baseline="0" dirty="0" smtClean="0">
                <a:solidFill>
                  <a:schemeClr val="bg1">
                    <a:lumMod val="75000"/>
                  </a:schemeClr>
                </a:solidFill>
                <a:latin typeface="Trebuchet MS" pitchFamily="34" charset="0"/>
              </a:endParaRPr>
            </a:p>
            <a:p>
              <a:pPr algn="l"/>
              <a:r>
                <a:rPr lang="en-US" sz="1200" b="1" spc="300" baseline="0" dirty="0" smtClean="0">
                  <a:solidFill>
                    <a:srgbClr val="FFC000"/>
                  </a:solidFill>
                  <a:latin typeface="Trebuchet MS" pitchFamily="34" charset="0"/>
                </a:rPr>
                <a:t>TIP:</a:t>
              </a:r>
              <a:r>
                <a:rPr lang="en-US" sz="1200" b="1" spc="0" baseline="0" dirty="0" smtClean="0">
                  <a:solidFill>
                    <a:srgbClr val="FFC000"/>
                  </a:solidFill>
                  <a:latin typeface="Trebuchet MS" pitchFamily="34" charset="0"/>
                </a:rPr>
                <a:t> </a:t>
              </a:r>
              <a:r>
                <a:rPr lang="en-US" sz="1200" b="0" baseline="0" dirty="0" smtClean="0">
                  <a:solidFill>
                    <a:schemeClr val="bg1">
                      <a:lumMod val="75000"/>
                    </a:schemeClr>
                  </a:solidFill>
                  <a:latin typeface="Trebuchet MS" pitchFamily="34" charset="0"/>
                </a:rPr>
                <a:t>See if your company’s logo is available on our free poster templates page.</a:t>
              </a:r>
            </a:p>
            <a:p>
              <a:pPr algn="l"/>
              <a:endParaRPr lang="en-US" sz="1200" b="0" baseline="0" dirty="0" smtClean="0">
                <a:latin typeface="Trebuchet MS" pitchFamily="34" charset="0"/>
              </a:endParaRPr>
            </a:p>
            <a:p>
              <a:pPr algn="ctr"/>
              <a:r>
                <a:rPr lang="en-US" sz="1600" b="1" baseline="0" dirty="0" smtClean="0">
                  <a:solidFill>
                    <a:srgbClr val="FFC000"/>
                  </a:solidFill>
                  <a:latin typeface="Trebuchet MS" pitchFamily="34" charset="0"/>
                </a:rPr>
                <a:t>Photographs / Graphics</a:t>
              </a:r>
            </a:p>
            <a:p>
              <a:pPr algn="l" defTabSz="977900"/>
              <a:r>
                <a:rPr lang="en-US" sz="1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1200" b="0" spc="0" baseline="0" dirty="0" smtClean="0">
                  <a:solidFill>
                    <a:schemeClr val="bg1">
                      <a:lumMod val="75000"/>
                    </a:schemeClr>
                  </a:solidFill>
                  <a:latin typeface="Trebuchet MS" pitchFamily="34" charset="0"/>
                </a:rPr>
                <a:t>disproportionally.</a:t>
              </a:r>
            </a:p>
            <a:p>
              <a:pPr algn="l" defTabSz="977900"/>
              <a:endParaRPr lang="en-US" sz="1200" b="0" baseline="0" dirty="0" smtClean="0">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r>
                <a:rPr lang="en-US" sz="1600" b="1" baseline="0" dirty="0" smtClean="0">
                  <a:solidFill>
                    <a:srgbClr val="FFC000"/>
                  </a:solidFill>
                  <a:latin typeface="Trebuchet MS" pitchFamily="34" charset="0"/>
                </a:rPr>
                <a:t>Image Quality Check</a:t>
              </a:r>
            </a:p>
            <a:p>
              <a:pPr lvl="0" algn="l" defTabSz="977900"/>
              <a:r>
                <a:rPr lang="en-US" sz="1200" b="0" baseline="0" dirty="0" smtClean="0">
                  <a:solidFill>
                    <a:schemeClr val="bg1">
                      <a:lumMod val="75000"/>
                    </a:schemeClr>
                  </a:solidFill>
                  <a:latin typeface="Trebuchet MS" pitchFamily="34" charset="0"/>
                </a:rPr>
                <a:t>Zoom in and look at your images at 100% magnification. If they look good they </a:t>
              </a:r>
              <a:br>
                <a:rPr lang="en-US" sz="1200" b="0" baseline="0" dirty="0" smtClean="0">
                  <a:solidFill>
                    <a:schemeClr val="bg1">
                      <a:lumMod val="75000"/>
                    </a:schemeClr>
                  </a:solidFill>
                  <a:latin typeface="Trebuchet MS" pitchFamily="34" charset="0"/>
                </a:rPr>
              </a:br>
              <a:r>
                <a:rPr lang="en-US" sz="1200" b="0" baseline="0" dirty="0" smtClean="0">
                  <a:solidFill>
                    <a:schemeClr val="bg1">
                      <a:lumMod val="75000"/>
                    </a:schemeClr>
                  </a:solidFill>
                  <a:latin typeface="Trebuchet MS" pitchFamily="34" charset="0"/>
                </a:rPr>
                <a:t>will print well. </a:t>
              </a:r>
              <a:endParaRPr lang="en-US" sz="1400" b="0" dirty="0" smtClean="0">
                <a:latin typeface="Trebuchet MS" pitchFamily="34" charset="0"/>
              </a:endParaRPr>
            </a:p>
          </p:txBody>
        </p:sp>
        <p:cxnSp>
          <p:nvCxnSpPr>
            <p:cNvPr id="48" name="Straight Connector 47"/>
            <p:cNvCxnSpPr/>
            <p:nvPr/>
          </p:nvCxnSpPr>
          <p:spPr>
            <a:xfrm>
              <a:off x="-11331688" y="5665498"/>
              <a:ext cx="10999746" cy="2783"/>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60" name="Picture 59"/>
            <p:cNvPicPr>
              <a:picLocks noChangeAspect="1"/>
            </p:cNvPicPr>
            <p:nvPr userDrawn="1"/>
          </p:nvPicPr>
          <p:blipFill>
            <a:blip r:embed="rId4"/>
            <a:stretch>
              <a:fillRect/>
            </a:stretch>
          </p:blipFill>
          <p:spPr>
            <a:xfrm>
              <a:off x="-10736023" y="6899417"/>
              <a:ext cx="1597665" cy="1001614"/>
            </a:xfrm>
            <a:prstGeom prst="rect">
              <a:avLst/>
            </a:prstGeom>
          </p:spPr>
        </p:pic>
        <p:pic>
          <p:nvPicPr>
            <p:cNvPr id="61" name="Picture 60"/>
            <p:cNvPicPr>
              <a:picLocks noChangeAspect="1"/>
            </p:cNvPicPr>
            <p:nvPr userDrawn="1"/>
          </p:nvPicPr>
          <p:blipFill>
            <a:blip r:embed="rId5"/>
            <a:stretch>
              <a:fillRect/>
            </a:stretch>
          </p:blipFill>
          <p:spPr>
            <a:xfrm>
              <a:off x="-10714081" y="10736764"/>
              <a:ext cx="9986807" cy="877997"/>
            </a:xfrm>
            <a:prstGeom prst="rect">
              <a:avLst/>
            </a:prstGeom>
          </p:spPr>
        </p:pic>
        <p:grpSp>
          <p:nvGrpSpPr>
            <p:cNvPr id="62" name="Group 61"/>
            <p:cNvGrpSpPr/>
            <p:nvPr userDrawn="1"/>
          </p:nvGrpSpPr>
          <p:grpSpPr>
            <a:xfrm>
              <a:off x="-9844888" y="16323725"/>
              <a:ext cx="7631077" cy="1987414"/>
              <a:chOff x="-4516464" y="9371858"/>
              <a:chExt cx="3516822" cy="1095721"/>
            </a:xfrm>
          </p:grpSpPr>
          <p:grpSp>
            <p:nvGrpSpPr>
              <p:cNvPr id="68" name="Group 67"/>
              <p:cNvGrpSpPr/>
              <p:nvPr userDrawn="1"/>
            </p:nvGrpSpPr>
            <p:grpSpPr>
              <a:xfrm>
                <a:off x="-2783494" y="9371902"/>
                <a:ext cx="624373" cy="894738"/>
                <a:chOff x="-3958698" y="8697103"/>
                <a:chExt cx="779266" cy="1282149"/>
              </a:xfrm>
            </p:grpSpPr>
            <p:pic>
              <p:nvPicPr>
                <p:cNvPr id="74" name="Picture 73"/>
                <p:cNvPicPr>
                  <a:picLocks noChangeAspect="1"/>
                </p:cNvPicPr>
                <p:nvPr userDrawn="1"/>
              </p:nvPicPr>
              <p:blipFill>
                <a:blip r:embed="rId6"/>
                <a:stretch>
                  <a:fillRect/>
                </a:stretch>
              </p:blipFill>
              <p:spPr>
                <a:xfrm>
                  <a:off x="-3948160" y="8697103"/>
                  <a:ext cx="768728" cy="1090753"/>
                </a:xfrm>
                <a:prstGeom prst="rect">
                  <a:avLst/>
                </a:prstGeom>
              </p:spPr>
            </p:pic>
            <p:sp>
              <p:nvSpPr>
                <p:cNvPr id="83" name="TextBox 82"/>
                <p:cNvSpPr txBox="1"/>
                <p:nvPr userDrawn="1"/>
              </p:nvSpPr>
              <p:spPr>
                <a:xfrm>
                  <a:off x="-3958698" y="9736093"/>
                  <a:ext cx="779263" cy="243159"/>
                </a:xfrm>
                <a:prstGeom prst="rect">
                  <a:avLst/>
                </a:prstGeom>
                <a:solidFill>
                  <a:schemeClr val="accent1"/>
                </a:solidFill>
                <a:ln>
                  <a:noFill/>
                </a:ln>
              </p:spPr>
              <p:txBody>
                <a:bodyPr wrap="square" lIns="0" tIns="0" rIns="0" bIns="0" rtlCol="0">
                  <a:spAutoFit/>
                </a:bodyPr>
                <a:lstStyle/>
                <a:p>
                  <a:pPr algn="ctr"/>
                  <a:r>
                    <a:rPr lang="en-US" sz="1200" b="1" dirty="0" smtClean="0">
                      <a:solidFill>
                        <a:schemeClr val="tx1"/>
                      </a:solidFill>
                    </a:rPr>
                    <a:t>ORIGINAL</a:t>
                  </a:r>
                  <a:endParaRPr lang="en-US" sz="1200" b="1" dirty="0">
                    <a:solidFill>
                      <a:schemeClr val="tx1"/>
                    </a:solidFill>
                  </a:endParaRPr>
                </a:p>
              </p:txBody>
            </p:sp>
          </p:grpSp>
          <p:grpSp>
            <p:nvGrpSpPr>
              <p:cNvPr id="69" name="Group 68"/>
              <p:cNvGrpSpPr/>
              <p:nvPr userDrawn="1"/>
            </p:nvGrpSpPr>
            <p:grpSpPr>
              <a:xfrm>
                <a:off x="-2033159" y="9371858"/>
                <a:ext cx="1033517" cy="907667"/>
                <a:chOff x="-2921738" y="8879046"/>
                <a:chExt cx="1420279" cy="1247336"/>
              </a:xfrm>
            </p:grpSpPr>
            <p:pic>
              <p:nvPicPr>
                <p:cNvPr id="72" name="Picture 71"/>
                <p:cNvPicPr>
                  <a:picLocks noChangeAspect="1"/>
                </p:cNvPicPr>
                <p:nvPr userDrawn="1"/>
              </p:nvPicPr>
              <p:blipFill>
                <a:blip r:embed="rId6"/>
                <a:stretch>
                  <a:fillRect/>
                </a:stretch>
              </p:blipFill>
              <p:spPr>
                <a:xfrm>
                  <a:off x="-2921738" y="8879046"/>
                  <a:ext cx="1420279" cy="1029695"/>
                </a:xfrm>
                <a:prstGeom prst="rect">
                  <a:avLst/>
                </a:prstGeom>
              </p:spPr>
            </p:pic>
            <p:sp>
              <p:nvSpPr>
                <p:cNvPr id="73" name="TextBox 72"/>
                <p:cNvSpPr txBox="1"/>
                <p:nvPr userDrawn="1"/>
              </p:nvSpPr>
              <p:spPr>
                <a:xfrm>
                  <a:off x="-2918992" y="9854329"/>
                  <a:ext cx="1417533" cy="272053"/>
                </a:xfrm>
                <a:prstGeom prst="rect">
                  <a:avLst/>
                </a:prstGeom>
                <a:solidFill>
                  <a:srgbClr val="FF0000"/>
                </a:solidFill>
              </p:spPr>
              <p:txBody>
                <a:bodyPr wrap="square" lIns="0" tIns="0" rIns="0" bIns="0" rtlCol="0">
                  <a:spAutoFit/>
                </a:bodyPr>
                <a:lstStyle/>
                <a:p>
                  <a:pPr algn="ctr"/>
                  <a:r>
                    <a:rPr lang="en-US" sz="1400" b="1" dirty="0" smtClean="0">
                      <a:solidFill>
                        <a:schemeClr val="bg1"/>
                      </a:solidFill>
                    </a:rPr>
                    <a:t>DISTORTED</a:t>
                  </a:r>
                  <a:endParaRPr lang="en-US" sz="700" b="1" dirty="0">
                    <a:solidFill>
                      <a:schemeClr val="bg1"/>
                    </a:solidFill>
                  </a:endParaRPr>
                </a:p>
              </p:txBody>
            </p:sp>
          </p:grpSp>
          <p:pic>
            <p:nvPicPr>
              <p:cNvPr id="70" name="Picture 69"/>
              <p:cNvPicPr>
                <a:picLocks noChangeAspect="1"/>
              </p:cNvPicPr>
              <p:nvPr userDrawn="1"/>
            </p:nvPicPr>
            <p:blipFill>
              <a:blip r:embed="rId7"/>
              <a:stretch>
                <a:fillRect/>
              </a:stretch>
            </p:blipFill>
            <p:spPr>
              <a:xfrm>
                <a:off x="-4516464" y="9371875"/>
                <a:ext cx="1098742" cy="847761"/>
              </a:xfrm>
              <a:prstGeom prst="rect">
                <a:avLst/>
              </a:prstGeom>
            </p:spPr>
          </p:pic>
          <p:sp>
            <p:nvSpPr>
              <p:cNvPr id="71" name="TextBox 70"/>
              <p:cNvSpPr txBox="1"/>
              <p:nvPr userDrawn="1"/>
            </p:nvSpPr>
            <p:spPr>
              <a:xfrm>
                <a:off x="-4471893" y="10269611"/>
                <a:ext cx="1035685" cy="197968"/>
              </a:xfrm>
              <a:prstGeom prst="rect">
                <a:avLst/>
              </a:prstGeom>
              <a:noFill/>
            </p:spPr>
            <p:txBody>
              <a:bodyPr wrap="square" lIns="0" tIns="0" rIns="0" bIns="0" rtlCol="0">
                <a:spAutoFit/>
              </a:bodyPr>
              <a:lstStyle/>
              <a:p>
                <a:pPr algn="ctr"/>
                <a:r>
                  <a:rPr lang="en-US" sz="1400" dirty="0" smtClean="0">
                    <a:solidFill>
                      <a:schemeClr val="bg1"/>
                    </a:solidFill>
                  </a:rPr>
                  <a:t>Corner</a:t>
                </a:r>
                <a:r>
                  <a:rPr lang="en-US" sz="1400" baseline="0" dirty="0" smtClean="0">
                    <a:solidFill>
                      <a:schemeClr val="bg1"/>
                    </a:solidFill>
                  </a:rPr>
                  <a:t> handles</a:t>
                </a:r>
                <a:endParaRPr lang="en-US" sz="1400" dirty="0">
                  <a:solidFill>
                    <a:schemeClr val="bg1"/>
                  </a:solidFill>
                </a:endParaRPr>
              </a:p>
            </p:txBody>
          </p:sp>
        </p:grpSp>
        <p:grpSp>
          <p:nvGrpSpPr>
            <p:cNvPr id="63" name="Group 62"/>
            <p:cNvGrpSpPr/>
            <p:nvPr userDrawn="1"/>
          </p:nvGrpSpPr>
          <p:grpSpPr>
            <a:xfrm>
              <a:off x="-10453959" y="20181409"/>
              <a:ext cx="9139095" cy="2061267"/>
              <a:chOff x="-4818881" y="11473837"/>
              <a:chExt cx="4211800" cy="1136440"/>
            </a:xfrm>
          </p:grpSpPr>
          <p:graphicFrame>
            <p:nvGraphicFramePr>
              <p:cNvPr id="64" name="Object 63"/>
              <p:cNvGraphicFramePr>
                <a:graphicFrameLocks noChangeAspect="1"/>
              </p:cNvGraphicFramePr>
              <p:nvPr userDrawn="1">
                <p:extLst>
                  <p:ext uri="{D42A27DB-BD31-4B8C-83A1-F6EECF244321}">
                    <p14:modId xmlns:p14="http://schemas.microsoft.com/office/powerpoint/2010/main" val="520433615"/>
                  </p:ext>
                </p:extLst>
              </p:nvPr>
            </p:nvGraphicFramePr>
            <p:xfrm>
              <a:off x="-4610234" y="11483555"/>
              <a:ext cx="1828800" cy="1117600"/>
            </p:xfrm>
            <a:graphic>
              <a:graphicData uri="http://schemas.openxmlformats.org/presentationml/2006/ole">
                <mc:AlternateContent xmlns:mc="http://schemas.openxmlformats.org/markup-compatibility/2006">
                  <mc:Choice xmlns:v="urn:schemas-microsoft-com:vml" Requires="v">
                    <p:oleObj spid="_x0000_s2118" name="Image" r:id="rId8" imgW="1828571" imgH="1117460" progId="">
                      <p:embed/>
                    </p:oleObj>
                  </mc:Choice>
                  <mc:Fallback>
                    <p:oleObj name="Image" r:id="rId8" imgW="1828571" imgH="1117460" progId="">
                      <p:embed/>
                      <p:pic>
                        <p:nvPicPr>
                          <p:cNvPr id="0" name="Picture 6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10234" y="11483555"/>
                            <a:ext cx="1828800" cy="1117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5" name="Object 64"/>
              <p:cNvGraphicFramePr>
                <a:graphicFrameLocks noChangeAspect="1"/>
              </p:cNvGraphicFramePr>
              <p:nvPr userDrawn="1">
                <p:extLst>
                  <p:ext uri="{D42A27DB-BD31-4B8C-83A1-F6EECF244321}">
                    <p14:modId xmlns:p14="http://schemas.microsoft.com/office/powerpoint/2010/main" val="1673285203"/>
                  </p:ext>
                </p:extLst>
              </p:nvPr>
            </p:nvGraphicFramePr>
            <p:xfrm>
              <a:off x="-2637523" y="11492677"/>
              <a:ext cx="1828800" cy="1117600"/>
            </p:xfrm>
            <a:graphic>
              <a:graphicData uri="http://schemas.openxmlformats.org/presentationml/2006/ole">
                <mc:AlternateContent xmlns:mc="http://schemas.openxmlformats.org/markup-compatibility/2006">
                  <mc:Choice xmlns:v="urn:schemas-microsoft-com:vml" Requires="v">
                    <p:oleObj spid="_x0000_s2119" name="Image" r:id="rId10" imgW="1828571" imgH="1117460" progId="">
                      <p:embed/>
                    </p:oleObj>
                  </mc:Choice>
                  <mc:Fallback>
                    <p:oleObj name="Image" r:id="rId10" imgW="1828571" imgH="1117460" progId="">
                      <p:embed/>
                      <p:pic>
                        <p:nvPicPr>
                          <p:cNvPr id="0" name="Picture 6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37523" y="11492677"/>
                            <a:ext cx="1828800" cy="1117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6" name="TextBox 65"/>
              <p:cNvSpPr txBox="1"/>
              <p:nvPr userDrawn="1"/>
            </p:nvSpPr>
            <p:spPr>
              <a:xfrm rot="16200000">
                <a:off x="-5312672" y="11977340"/>
                <a:ext cx="1117601" cy="130020"/>
              </a:xfrm>
              <a:prstGeom prst="rect">
                <a:avLst/>
              </a:prstGeom>
              <a:noFill/>
            </p:spPr>
            <p:txBody>
              <a:bodyPr wrap="square" lIns="0" tIns="0" rIns="0" bIns="0" rtlCol="0">
                <a:spAutoFit/>
              </a:bodyPr>
              <a:lstStyle/>
              <a:p>
                <a:pPr algn="ctr"/>
                <a:r>
                  <a:rPr lang="en-US" sz="1100" dirty="0" smtClean="0">
                    <a:solidFill>
                      <a:srgbClr val="92D050"/>
                    </a:solidFill>
                  </a:rPr>
                  <a:t>Good</a:t>
                </a:r>
                <a:r>
                  <a:rPr lang="en-US" sz="1100" baseline="0" dirty="0" smtClean="0">
                    <a:solidFill>
                      <a:srgbClr val="92D050"/>
                    </a:solidFill>
                  </a:rPr>
                  <a:t> </a:t>
                </a:r>
                <a:r>
                  <a:rPr lang="en-US" sz="1100" baseline="0" dirty="0" smtClean="0">
                    <a:solidFill>
                      <a:schemeClr val="bg1"/>
                    </a:solidFill>
                  </a:rPr>
                  <a:t>printing quality</a:t>
                </a:r>
                <a:endParaRPr lang="en-US" sz="1100" dirty="0">
                  <a:solidFill>
                    <a:schemeClr val="bg1"/>
                  </a:solidFill>
                </a:endParaRPr>
              </a:p>
            </p:txBody>
          </p:sp>
          <p:sp>
            <p:nvSpPr>
              <p:cNvPr id="67" name="TextBox 66"/>
              <p:cNvSpPr txBox="1"/>
              <p:nvPr userDrawn="1"/>
            </p:nvSpPr>
            <p:spPr>
              <a:xfrm rot="16200000">
                <a:off x="-1236802" y="11961717"/>
                <a:ext cx="1117601" cy="141841"/>
              </a:xfrm>
              <a:prstGeom prst="rect">
                <a:avLst/>
              </a:prstGeom>
              <a:noFill/>
            </p:spPr>
            <p:txBody>
              <a:bodyPr wrap="square" lIns="0" tIns="0" rIns="0" bIns="0" rtlCol="0">
                <a:spAutoFit/>
              </a:bodyPr>
              <a:lstStyle/>
              <a:p>
                <a:pPr algn="ctr"/>
                <a:r>
                  <a:rPr lang="en-US" sz="1200" dirty="0" smtClean="0">
                    <a:solidFill>
                      <a:srgbClr val="FF0000"/>
                    </a:solidFill>
                  </a:rPr>
                  <a:t>Bad </a:t>
                </a:r>
                <a:r>
                  <a:rPr lang="en-US" sz="1200" dirty="0" smtClean="0">
                    <a:solidFill>
                      <a:schemeClr val="bg1"/>
                    </a:solidFill>
                  </a:rPr>
                  <a:t>printing quality</a:t>
                </a:r>
                <a:endParaRPr lang="en-US" sz="1200" dirty="0">
                  <a:solidFill>
                    <a:schemeClr val="bg1"/>
                  </a:solidFill>
                </a:endParaRPr>
              </a:p>
            </p:txBody>
          </p:sp>
        </p:grpSp>
      </p:grpSp>
      <p:grpSp>
        <p:nvGrpSpPr>
          <p:cNvPr id="84" name="Group 83"/>
          <p:cNvGrpSpPr>
            <a:grpSpLocks noChangeAspect="1"/>
          </p:cNvGrpSpPr>
          <p:nvPr userDrawn="1"/>
        </p:nvGrpSpPr>
        <p:grpSpPr>
          <a:xfrm>
            <a:off x="10855386" y="-21439"/>
            <a:ext cx="6632760" cy="15145553"/>
            <a:chOff x="36782324" y="0"/>
            <a:chExt cx="11062139" cy="25259805"/>
          </a:xfrm>
        </p:grpSpPr>
        <p:sp>
          <p:nvSpPr>
            <p:cNvPr id="85" name="Rectangle 84"/>
            <p:cNvSpPr/>
            <p:nvPr userDrawn="1"/>
          </p:nvSpPr>
          <p:spPr>
            <a:xfrm>
              <a:off x="36782324" y="0"/>
              <a:ext cx="11062139" cy="2525980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2400" b="1" spc="600" dirty="0" smtClean="0">
                  <a:solidFill>
                    <a:schemeClr val="bg1"/>
                  </a:solidFill>
                  <a:latin typeface="Trebuchet MS" pitchFamily="34" charset="0"/>
                </a:rPr>
                <a:t>QUICK START (cont.)</a:t>
              </a:r>
            </a:p>
            <a:p>
              <a:pPr algn="ctr"/>
              <a:endParaRPr lang="en-US" sz="2000" b="1" baseline="0" dirty="0" smtClean="0">
                <a:solidFill>
                  <a:schemeClr val="bg1"/>
                </a:solidFill>
                <a:latin typeface="Trebuchet MS" pitchFamily="34" charset="0"/>
              </a:endParaRPr>
            </a:p>
            <a:p>
              <a:pPr algn="ctr"/>
              <a:r>
                <a:rPr lang="en-US" sz="16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1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r>
                <a:rPr lang="en-US" sz="1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1200" b="0" baseline="0" dirty="0" smtClean="0">
                <a:solidFill>
                  <a:schemeClr val="bg1">
                    <a:lumMod val="75000"/>
                  </a:schemeClr>
                </a:solidFill>
                <a:latin typeface="Trebuchet MS" pitchFamily="34" charset="0"/>
              </a:endParaRPr>
            </a:p>
            <a:p>
              <a:pPr algn="ctr"/>
              <a:r>
                <a:rPr lang="en-US" sz="1600" b="1" baseline="0" dirty="0" smtClean="0">
                  <a:solidFill>
                    <a:srgbClr val="FFC000"/>
                  </a:solidFill>
                  <a:latin typeface="Trebuchet MS" pitchFamily="34" charset="0"/>
                </a:rPr>
                <a:t>How to add Text</a:t>
              </a:r>
            </a:p>
            <a:p>
              <a:pPr marL="1730375" lvl="2" indent="0" algn="l" defTabSz="114300"/>
              <a:r>
                <a:rPr lang="en-US" sz="1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1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1200" b="0" baseline="0" dirty="0" smtClean="0">
                  <a:solidFill>
                    <a:schemeClr val="bg1">
                      <a:lumMod val="75000"/>
                    </a:schemeClr>
                  </a:solidFill>
                  <a:latin typeface="Trebuchet MS" pitchFamily="34" charset="0"/>
                </a:rPr>
                <a:t> </a:t>
              </a:r>
              <a:r>
                <a:rPr kumimoji="0" lang="en-US" sz="16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The default template text offers a good starting point. Follow the conference requirements.</a:t>
              </a:r>
              <a:endParaRPr lang="en-US" sz="1200" b="0" baseline="0" dirty="0" smtClean="0">
                <a:solidFill>
                  <a:schemeClr val="bg1">
                    <a:lumMod val="75000"/>
                  </a:schemeClr>
                </a:solidFill>
                <a:latin typeface="Trebuchet MS" pitchFamily="34" charset="0"/>
              </a:endParaRPr>
            </a:p>
            <a:p>
              <a:pPr marL="1518341" lvl="2" indent="0" algn="l" defTabSz="114300"/>
              <a:endParaRPr lang="en-US" sz="1200" b="0" baseline="0" dirty="0" smtClean="0">
                <a:solidFill>
                  <a:schemeClr val="bg1">
                    <a:lumMod val="75000"/>
                  </a:schemeClr>
                </a:solidFill>
                <a:latin typeface="Trebuchet MS" pitchFamily="34" charset="0"/>
              </a:endParaRPr>
            </a:p>
            <a:p>
              <a:pPr algn="ctr"/>
              <a:r>
                <a:rPr lang="en-US" sz="1600" b="1" baseline="0" dirty="0" smtClean="0">
                  <a:solidFill>
                    <a:srgbClr val="FFC000"/>
                  </a:solidFill>
                  <a:latin typeface="Trebuchet MS" pitchFamily="34" charset="0"/>
                </a:rPr>
                <a:t>How to add Tables</a:t>
              </a:r>
            </a:p>
            <a:p>
              <a:pPr marL="971550" lvl="1" indent="0" algn="l" defTabSz="114300"/>
              <a:r>
                <a:rPr lang="en-US" sz="1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1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1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bg1">
                    <a:lumMod val="75000"/>
                  </a:schemeClr>
                </a:solidFill>
                <a:latin typeface="Trebuchet MS" pitchFamily="34" charset="0"/>
              </a:endParaRP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6" name="Object 85"/>
            <p:cNvGraphicFramePr>
              <a:graphicFrameLocks noChangeAspect="1"/>
            </p:cNvGraphicFramePr>
            <p:nvPr userDrawn="1">
              <p:extLst>
                <p:ext uri="{D42A27DB-BD31-4B8C-83A1-F6EECF244321}">
                  <p14:modId xmlns:p14="http://schemas.microsoft.com/office/powerpoint/2010/main" val="2669998185"/>
                </p:ext>
              </p:extLst>
            </p:nvPr>
          </p:nvGraphicFramePr>
          <p:xfrm>
            <a:off x="39540164" y="3373117"/>
            <a:ext cx="5586150" cy="1716939"/>
          </p:xfrm>
          <a:graphic>
            <a:graphicData uri="http://schemas.openxmlformats.org/presentationml/2006/ole">
              <mc:AlternateContent xmlns:mc="http://schemas.openxmlformats.org/markup-compatibility/2006">
                <mc:Choice xmlns:v="urn:schemas-microsoft-com:vml" Requires="v">
                  <p:oleObj spid="_x0000_s2120" name="Image" r:id="rId12" imgW="4571429" imgH="1688889" progId="">
                    <p:embed/>
                  </p:oleObj>
                </mc:Choice>
                <mc:Fallback>
                  <p:oleObj name="Image" r:id="rId12" imgW="4571429" imgH="1688889" progId="">
                    <p:embed/>
                    <p:pic>
                      <p:nvPicPr>
                        <p:cNvPr id="0" name="Picture 6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9540164" y="3373117"/>
                          <a:ext cx="5586150" cy="171693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87" name="Picture 86"/>
            <p:cNvPicPr>
              <a:picLocks noChangeAspect="1"/>
            </p:cNvPicPr>
            <p:nvPr userDrawn="1"/>
          </p:nvPicPr>
          <p:blipFill>
            <a:blip r:embed="rId14"/>
            <a:stretch>
              <a:fillRect/>
            </a:stretch>
          </p:blipFill>
          <p:spPr>
            <a:xfrm>
              <a:off x="37296876" y="6939883"/>
              <a:ext cx="2969584" cy="1140240"/>
            </a:xfrm>
            <a:prstGeom prst="rect">
              <a:avLst/>
            </a:prstGeom>
            <a:ln>
              <a:noFill/>
            </a:ln>
          </p:spPr>
        </p:pic>
        <p:graphicFrame>
          <p:nvGraphicFramePr>
            <p:cNvPr id="88" name="Object 87"/>
            <p:cNvGraphicFramePr>
              <a:graphicFrameLocks noChangeAspect="1"/>
            </p:cNvGraphicFramePr>
            <p:nvPr userDrawn="1">
              <p:extLst>
                <p:ext uri="{D42A27DB-BD31-4B8C-83A1-F6EECF244321}">
                  <p14:modId xmlns:p14="http://schemas.microsoft.com/office/powerpoint/2010/main" val="2191707227"/>
                </p:ext>
              </p:extLst>
            </p:nvPr>
          </p:nvGraphicFramePr>
          <p:xfrm>
            <a:off x="37524683" y="10243173"/>
            <a:ext cx="1482265" cy="825421"/>
          </p:xfrm>
          <a:graphic>
            <a:graphicData uri="http://schemas.openxmlformats.org/presentationml/2006/ole">
              <mc:AlternateContent xmlns:mc="http://schemas.openxmlformats.org/markup-compatibility/2006">
                <mc:Choice xmlns:v="urn:schemas-microsoft-com:vml" Requires="v">
                  <p:oleObj spid="_x0000_s2121" name="Image" r:id="rId15" imgW="1574603" imgH="1053968" progId="">
                    <p:embed/>
                  </p:oleObj>
                </mc:Choice>
                <mc:Fallback>
                  <p:oleObj name="Image" r:id="rId15" imgW="1574603" imgH="1053968" progId="">
                    <p:embed/>
                    <p:pic>
                      <p:nvPicPr>
                        <p:cNvPr id="0" name="Picture 6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7524683" y="10243173"/>
                          <a:ext cx="1482265" cy="82542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89" name="Group 88"/>
            <p:cNvGrpSpPr/>
            <p:nvPr userDrawn="1"/>
          </p:nvGrpSpPr>
          <p:grpSpPr>
            <a:xfrm>
              <a:off x="37163426" y="21301416"/>
              <a:ext cx="10354213" cy="1052914"/>
              <a:chOff x="31687960" y="27718135"/>
              <a:chExt cx="9771399" cy="1090621"/>
            </a:xfrm>
          </p:grpSpPr>
          <p:sp>
            <p:nvSpPr>
              <p:cNvPr id="91" name="Rounded Rectangle 90"/>
              <p:cNvSpPr/>
              <p:nvPr userDrawn="1"/>
            </p:nvSpPr>
            <p:spPr>
              <a:xfrm>
                <a:off x="31687960" y="27718135"/>
                <a:ext cx="9771397" cy="10906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 name="Picture 7" descr="http://t2.gstatic.com/images?q=tbn:ANd9GcR4APHC6TT9w54M2zn_pvCiBxUNcspYPoVxirLRphBoJabfSvu7zw">
                <a:hlinkClick r:id="rId17"/>
              </p:cNvPr>
              <p:cNvPicPr>
                <a:picLocks noChangeAspect="1" noChangeArrowheads="1"/>
              </p:cNvPicPr>
              <p:nvPr userDrawn="1"/>
            </p:nvPicPr>
            <p:blipFill>
              <a:blip r:embed="rId18" cstate="print"/>
              <a:srcRect/>
              <a:stretch>
                <a:fillRect/>
              </a:stretch>
            </p:blipFill>
            <p:spPr bwMode="auto">
              <a:xfrm>
                <a:off x="31813899" y="27816462"/>
                <a:ext cx="914401" cy="914397"/>
              </a:xfrm>
              <a:prstGeom prst="rect">
                <a:avLst/>
              </a:prstGeom>
              <a:noFill/>
              <a:ln>
                <a:noFill/>
              </a:ln>
            </p:spPr>
          </p:pic>
          <p:sp>
            <p:nvSpPr>
              <p:cNvPr id="93" name="TextBox 92"/>
              <p:cNvSpPr txBox="1"/>
              <p:nvPr userDrawn="1"/>
            </p:nvSpPr>
            <p:spPr>
              <a:xfrm>
                <a:off x="32788169" y="27783035"/>
                <a:ext cx="8671190" cy="903878"/>
              </a:xfrm>
              <a:prstGeom prst="rect">
                <a:avLst/>
              </a:prstGeom>
              <a:noFill/>
              <a:ln>
                <a:noFill/>
              </a:ln>
            </p:spPr>
            <p:txBody>
              <a:bodyPr wrap="square" rtlCol="0">
                <a:spAutoFit/>
              </a:bodyPr>
              <a:lstStyle/>
              <a:p>
                <a:r>
                  <a:rPr lang="en-US" sz="1400" dirty="0" smtClean="0">
                    <a:solidFill>
                      <a:schemeClr val="tx2"/>
                    </a:solidFill>
                    <a:latin typeface="Trebuchet MS" pitchFamily="34" charset="0"/>
                  </a:rPr>
                  <a:t>Student</a:t>
                </a:r>
                <a:r>
                  <a:rPr lang="en-US" sz="1400" baseline="0" dirty="0" smtClean="0">
                    <a:solidFill>
                      <a:schemeClr val="tx2"/>
                    </a:solidFill>
                    <a:latin typeface="Trebuchet MS" pitchFamily="34" charset="0"/>
                  </a:rPr>
                  <a:t> discounts are available on our </a:t>
                </a:r>
                <a:r>
                  <a:rPr lang="en-US" sz="1400" baseline="0" dirty="0" err="1" smtClean="0">
                    <a:solidFill>
                      <a:schemeClr val="tx2"/>
                    </a:solidFill>
                    <a:latin typeface="Trebuchet MS" pitchFamily="34" charset="0"/>
                  </a:rPr>
                  <a:t>Facebook</a:t>
                </a:r>
                <a:r>
                  <a:rPr lang="en-US" sz="1400" baseline="0" dirty="0" smtClean="0">
                    <a:solidFill>
                      <a:schemeClr val="tx2"/>
                    </a:solidFill>
                    <a:latin typeface="Trebuchet MS" pitchFamily="34" charset="0"/>
                  </a:rPr>
                  <a:t> page.</a:t>
                </a:r>
                <a:br>
                  <a:rPr lang="en-US" sz="1400" baseline="0" dirty="0" smtClean="0">
                    <a:solidFill>
                      <a:schemeClr val="tx2"/>
                    </a:solidFill>
                    <a:latin typeface="Trebuchet MS" pitchFamily="34" charset="0"/>
                  </a:rPr>
                </a:br>
                <a:r>
                  <a:rPr lang="en-US" sz="1400" baseline="0" dirty="0" smtClean="0">
                    <a:solidFill>
                      <a:schemeClr val="tx2"/>
                    </a:solidFill>
                    <a:latin typeface="Trebuchet MS" pitchFamily="34" charset="0"/>
                  </a:rPr>
                  <a:t>Go to </a:t>
                </a:r>
                <a:r>
                  <a:rPr lang="en-US" sz="1400" u="sng" baseline="0" dirty="0" smtClean="0">
                    <a:solidFill>
                      <a:schemeClr val="tx2"/>
                    </a:solidFill>
                    <a:latin typeface="Trebuchet MS" pitchFamily="34" charset="0"/>
                  </a:rPr>
                  <a:t>PosterPresentations.com</a:t>
                </a:r>
                <a:r>
                  <a:rPr lang="en-US" sz="1400" baseline="0" dirty="0" smtClean="0">
                    <a:solidFill>
                      <a:schemeClr val="tx2"/>
                    </a:solidFill>
                    <a:latin typeface="Trebuchet MS" pitchFamily="34" charset="0"/>
                  </a:rPr>
                  <a:t> and click on the FB icon. </a:t>
                </a:r>
                <a:endParaRPr lang="en-US" sz="1400" dirty="0">
                  <a:solidFill>
                    <a:schemeClr val="tx2"/>
                  </a:solidFill>
                  <a:latin typeface="Trebuchet MS" pitchFamily="34" charset="0"/>
                </a:endParaRPr>
              </a:p>
            </p:txBody>
          </p:sp>
        </p:grpSp>
        <p:sp>
          <p:nvSpPr>
            <p:cNvPr id="90" name="TextBox 89"/>
            <p:cNvSpPr txBox="1"/>
            <p:nvPr userDrawn="1"/>
          </p:nvSpPr>
          <p:spPr>
            <a:xfrm>
              <a:off x="37163425" y="22685590"/>
              <a:ext cx="4118250" cy="2224346"/>
            </a:xfrm>
            <a:prstGeom prst="rect">
              <a:avLst/>
            </a:prstGeom>
            <a:noFill/>
          </p:spPr>
          <p:txBody>
            <a:bodyPr wrap="none" lIns="0" tIns="0" rIns="0" bIns="0" rtlCol="0">
              <a:spAutoFit/>
            </a:bodyPr>
            <a:lstStyle/>
            <a:p>
              <a:pPr>
                <a:lnSpc>
                  <a:spcPts val="2600"/>
                </a:lnSpc>
              </a:pPr>
              <a:r>
                <a:rPr lang="en-US" sz="1400" dirty="0" smtClean="0">
                  <a:solidFill>
                    <a:schemeClr val="bg1"/>
                  </a:solidFill>
                  <a:latin typeface="Calibri" panose="020F0502020204030204" pitchFamily="34" charset="0"/>
                </a:rPr>
                <a:t>© 2013</a:t>
              </a:r>
              <a:r>
                <a:rPr lang="en-US" sz="1400" baseline="0" dirty="0" smtClean="0">
                  <a:solidFill>
                    <a:schemeClr val="bg1"/>
                  </a:solidFill>
                  <a:latin typeface="Calibri" panose="020F0502020204030204" pitchFamily="34" charset="0"/>
                </a:rPr>
                <a:t> </a:t>
              </a:r>
              <a:r>
                <a:rPr lang="en-US" sz="1400" dirty="0" smtClean="0">
                  <a:solidFill>
                    <a:schemeClr val="bg1"/>
                  </a:solidFill>
                  <a:latin typeface="Calibri" panose="020F0502020204030204" pitchFamily="34" charset="0"/>
                </a:rPr>
                <a:t>PosterPresentations.com</a:t>
              </a:r>
            </a:p>
            <a:p>
              <a:pPr>
                <a:lnSpc>
                  <a:spcPts val="2600"/>
                </a:lnSpc>
              </a:pPr>
              <a:r>
                <a:rPr lang="en-US" sz="1400" dirty="0" smtClean="0">
                  <a:solidFill>
                    <a:schemeClr val="bg1"/>
                  </a:solidFill>
                  <a:latin typeface="Calibri" panose="020F0502020204030204" pitchFamily="34" charset="0"/>
                </a:rPr>
                <a:t>     2117 Fourth Street ,</a:t>
              </a:r>
              <a:r>
                <a:rPr lang="en-US" sz="1400" baseline="0" dirty="0" smtClean="0">
                  <a:solidFill>
                    <a:schemeClr val="bg1"/>
                  </a:solidFill>
                  <a:latin typeface="Calibri" panose="020F0502020204030204" pitchFamily="34" charset="0"/>
                </a:rPr>
                <a:t> Unit C        </a:t>
              </a:r>
            </a:p>
            <a:p>
              <a:pPr>
                <a:lnSpc>
                  <a:spcPts val="2600"/>
                </a:lnSpc>
              </a:pPr>
              <a:r>
                <a:rPr lang="en-US" sz="1400" baseline="0" dirty="0" smtClean="0">
                  <a:solidFill>
                    <a:schemeClr val="bg1"/>
                  </a:solidFill>
                  <a:latin typeface="Calibri" panose="020F0502020204030204" pitchFamily="34" charset="0"/>
                </a:rPr>
                <a:t>     Berkeley CA 94710</a:t>
              </a:r>
              <a:br>
                <a:rPr lang="en-US" sz="1400" baseline="0" dirty="0" smtClean="0">
                  <a:solidFill>
                    <a:schemeClr val="bg1"/>
                  </a:solidFill>
                  <a:latin typeface="Calibri" panose="020F0502020204030204" pitchFamily="34" charset="0"/>
                </a:rPr>
              </a:br>
              <a:r>
                <a:rPr lang="en-US" sz="1400" baseline="0" dirty="0" smtClean="0">
                  <a:solidFill>
                    <a:schemeClr val="bg1"/>
                  </a:solidFill>
                  <a:latin typeface="Calibri" panose="020F0502020204030204" pitchFamily="34" charset="0"/>
                </a:rPr>
                <a:t>    </a:t>
              </a:r>
              <a:r>
                <a:rPr lang="en-US" sz="1400" b="1" baseline="0" dirty="0" smtClean="0">
                  <a:solidFill>
                    <a:srgbClr val="FFFF00"/>
                  </a:solidFill>
                  <a:latin typeface="Calibri" panose="020F0502020204030204" pitchFamily="34" charset="0"/>
                </a:rPr>
                <a:t>posterpresenter@gmail.com</a:t>
              </a:r>
              <a:endParaRPr lang="en-US" sz="1400" b="1" dirty="0">
                <a:solidFill>
                  <a:srgbClr val="FFFF00"/>
                </a:solidFill>
                <a:latin typeface="Calibri" panose="020F0502020204030204" pitchFamily="34" charset="0"/>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1518341" rtl="0" eaLnBrk="1" latinLnBrk="0" hangingPunct="1">
        <a:spcBef>
          <a:spcPct val="0"/>
        </a:spcBef>
        <a:buNone/>
        <a:defRPr sz="3000" kern="1200">
          <a:solidFill>
            <a:schemeClr val="bg1"/>
          </a:solidFill>
          <a:latin typeface="Trebuchet MS" pitchFamily="34" charset="0"/>
          <a:ea typeface="+mj-ea"/>
          <a:cs typeface="+mj-cs"/>
        </a:defRPr>
      </a:lvl1pPr>
    </p:titleStyle>
    <p:bodyStyle>
      <a:lvl1pPr marL="569378" indent="-569378" algn="l" defTabSz="1518341" rtl="0" eaLnBrk="1" latinLnBrk="0" hangingPunct="1">
        <a:spcBef>
          <a:spcPct val="20000"/>
        </a:spcBef>
        <a:buFont typeface="Arial" pitchFamily="34" charset="0"/>
        <a:buChar char="•"/>
        <a:defRPr sz="5300" kern="1200">
          <a:solidFill>
            <a:schemeClr val="tx1"/>
          </a:solidFill>
          <a:latin typeface="+mn-lt"/>
          <a:ea typeface="+mn-ea"/>
          <a:cs typeface="+mn-cs"/>
        </a:defRPr>
      </a:lvl1pPr>
      <a:lvl2pPr marL="1233652" indent="-474481" algn="l" defTabSz="1518341" rtl="0" eaLnBrk="1" latinLnBrk="0" hangingPunct="1">
        <a:spcBef>
          <a:spcPct val="20000"/>
        </a:spcBef>
        <a:buFont typeface="Arial" pitchFamily="34" charset="0"/>
        <a:buChar char="–"/>
        <a:defRPr sz="4700" kern="1200">
          <a:solidFill>
            <a:schemeClr val="tx1"/>
          </a:solidFill>
          <a:latin typeface="+mn-lt"/>
          <a:ea typeface="+mn-ea"/>
          <a:cs typeface="+mn-cs"/>
        </a:defRPr>
      </a:lvl2pPr>
      <a:lvl3pPr marL="1897927" indent="-379586" algn="l" defTabSz="1518341" rtl="0" eaLnBrk="1" latinLnBrk="0" hangingPunct="1">
        <a:spcBef>
          <a:spcPct val="20000"/>
        </a:spcBef>
        <a:buFont typeface="Arial" pitchFamily="34" charset="0"/>
        <a:buChar char="•"/>
        <a:defRPr sz="4000" kern="1200">
          <a:solidFill>
            <a:schemeClr val="tx1"/>
          </a:solidFill>
          <a:latin typeface="+mn-lt"/>
          <a:ea typeface="+mn-ea"/>
          <a:cs typeface="+mn-cs"/>
        </a:defRPr>
      </a:lvl3pPr>
      <a:lvl4pPr marL="2657097"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4pPr>
      <a:lvl5pPr marL="3416267"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5pPr>
      <a:lvl6pPr marL="4175438"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6pPr>
      <a:lvl7pPr marL="4934608"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7pPr>
      <a:lvl8pPr marL="5693779"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8pPr>
      <a:lvl9pPr marL="6452949"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9pPr>
    </p:bodyStyle>
    <p:otherStyle>
      <a:defPPr>
        <a:defRPr lang="en-US"/>
      </a:defPPr>
      <a:lvl1pPr marL="0" algn="l" defTabSz="1518341" rtl="0" eaLnBrk="1" latinLnBrk="0" hangingPunct="1">
        <a:defRPr sz="3000" kern="1200">
          <a:solidFill>
            <a:schemeClr val="tx1"/>
          </a:solidFill>
          <a:latin typeface="+mn-lt"/>
          <a:ea typeface="+mn-ea"/>
          <a:cs typeface="+mn-cs"/>
        </a:defRPr>
      </a:lvl1pPr>
      <a:lvl2pPr marL="759171" algn="l" defTabSz="1518341" rtl="0" eaLnBrk="1" latinLnBrk="0" hangingPunct="1">
        <a:defRPr sz="3000" kern="1200">
          <a:solidFill>
            <a:schemeClr val="tx1"/>
          </a:solidFill>
          <a:latin typeface="+mn-lt"/>
          <a:ea typeface="+mn-ea"/>
          <a:cs typeface="+mn-cs"/>
        </a:defRPr>
      </a:lvl2pPr>
      <a:lvl3pPr marL="1518341" algn="l" defTabSz="1518341" rtl="0" eaLnBrk="1" latinLnBrk="0" hangingPunct="1">
        <a:defRPr sz="3000" kern="1200">
          <a:solidFill>
            <a:schemeClr val="tx1"/>
          </a:solidFill>
          <a:latin typeface="+mn-lt"/>
          <a:ea typeface="+mn-ea"/>
          <a:cs typeface="+mn-cs"/>
        </a:defRPr>
      </a:lvl3pPr>
      <a:lvl4pPr marL="2277511" algn="l" defTabSz="1518341" rtl="0" eaLnBrk="1" latinLnBrk="0" hangingPunct="1">
        <a:defRPr sz="3000" kern="1200">
          <a:solidFill>
            <a:schemeClr val="tx1"/>
          </a:solidFill>
          <a:latin typeface="+mn-lt"/>
          <a:ea typeface="+mn-ea"/>
          <a:cs typeface="+mn-cs"/>
        </a:defRPr>
      </a:lvl4pPr>
      <a:lvl5pPr marL="3036682" algn="l" defTabSz="1518341" rtl="0" eaLnBrk="1" latinLnBrk="0" hangingPunct="1">
        <a:defRPr sz="3000" kern="1200">
          <a:solidFill>
            <a:schemeClr val="tx1"/>
          </a:solidFill>
          <a:latin typeface="+mn-lt"/>
          <a:ea typeface="+mn-ea"/>
          <a:cs typeface="+mn-cs"/>
        </a:defRPr>
      </a:lvl5pPr>
      <a:lvl6pPr marL="3795852" algn="l" defTabSz="1518341" rtl="0" eaLnBrk="1" latinLnBrk="0" hangingPunct="1">
        <a:defRPr sz="3000" kern="1200">
          <a:solidFill>
            <a:schemeClr val="tx1"/>
          </a:solidFill>
          <a:latin typeface="+mn-lt"/>
          <a:ea typeface="+mn-ea"/>
          <a:cs typeface="+mn-cs"/>
        </a:defRPr>
      </a:lvl6pPr>
      <a:lvl7pPr marL="4555023" algn="l" defTabSz="1518341" rtl="0" eaLnBrk="1" latinLnBrk="0" hangingPunct="1">
        <a:defRPr sz="3000" kern="1200">
          <a:solidFill>
            <a:schemeClr val="tx1"/>
          </a:solidFill>
          <a:latin typeface="+mn-lt"/>
          <a:ea typeface="+mn-ea"/>
          <a:cs typeface="+mn-cs"/>
        </a:defRPr>
      </a:lvl7pPr>
      <a:lvl8pPr marL="5314194" algn="l" defTabSz="1518341" rtl="0" eaLnBrk="1" latinLnBrk="0" hangingPunct="1">
        <a:defRPr sz="3000" kern="1200">
          <a:solidFill>
            <a:schemeClr val="tx1"/>
          </a:solidFill>
          <a:latin typeface="+mn-lt"/>
          <a:ea typeface="+mn-ea"/>
          <a:cs typeface="+mn-cs"/>
        </a:defRPr>
      </a:lvl8pPr>
      <a:lvl9pPr marL="6073364" algn="l" defTabSz="1518341" rtl="0" eaLnBrk="1" latinLnBrk="0" hangingPunct="1">
        <a:defRPr sz="3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emf"/><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 name="Text Placeholder 231"/>
          <p:cNvSpPr>
            <a:spLocks noGrp="1"/>
          </p:cNvSpPr>
          <p:nvPr>
            <p:ph type="body" sz="quarter" idx="10"/>
          </p:nvPr>
        </p:nvSpPr>
        <p:spPr>
          <a:xfrm>
            <a:off x="224615" y="2637304"/>
            <a:ext cx="5048304" cy="1741678"/>
          </a:xfrm>
        </p:spPr>
        <p:txBody>
          <a:bodyPr/>
          <a:lstStyle/>
          <a:p>
            <a:pPr algn="just"/>
            <a:r>
              <a:rPr lang="fr-FR" dirty="0" smtClean="0"/>
              <a:t>ce travail consiste à étudier la pollution des eaux souterraines ( la nappe moi-pliocène).</a:t>
            </a:r>
          </a:p>
          <a:p>
            <a:pPr algn="just"/>
            <a:r>
              <a:rPr lang="fr-FR" dirty="0" smtClean="0"/>
              <a:t> Nous avons procédé à l’échantillonnage puis à l’analyse sur site et au laboratoire, des plusieurs puis de la région de OUARGLA d’étude. D’après les analyses nous avons traité la vulnérabilité de la pollution  des eaux destinée à l’AEP à la pollution chimique.</a:t>
            </a:r>
          </a:p>
          <a:p>
            <a:pPr algn="just"/>
            <a:r>
              <a:rPr lang="fr-FR" dirty="0" smtClean="0"/>
              <a:t> </a:t>
            </a:r>
          </a:p>
          <a:p>
            <a:pPr algn="just"/>
            <a:r>
              <a:rPr lang="fr-FR" sz="1400" b="1" dirty="0" smtClean="0">
                <a:latin typeface="Times New Roman" panose="02020603050405020304" pitchFamily="18" charset="0"/>
                <a:cs typeface="Times New Roman" panose="02020603050405020304" pitchFamily="18" charset="0"/>
              </a:rPr>
              <a:t>Mots clés :</a:t>
            </a:r>
            <a:r>
              <a:rPr lang="fr-FR" dirty="0" smtClean="0"/>
              <a:t> Pollution, AEP, moi-pliocène , vulnérabilité, Ouargla</a:t>
            </a:r>
          </a:p>
          <a:p>
            <a:endParaRPr lang="en-US" dirty="0">
              <a:latin typeface="Times New Roman" panose="02020603050405020304" pitchFamily="18" charset="0"/>
              <a:cs typeface="Times New Roman" panose="02020603050405020304" pitchFamily="18" charset="0"/>
            </a:endParaRPr>
          </a:p>
        </p:txBody>
      </p:sp>
      <p:sp>
        <p:nvSpPr>
          <p:cNvPr id="233" name="Text Placeholder 232"/>
          <p:cNvSpPr>
            <a:spLocks noGrp="1"/>
          </p:cNvSpPr>
          <p:nvPr>
            <p:ph type="body" sz="quarter" idx="11"/>
          </p:nvPr>
        </p:nvSpPr>
        <p:spPr>
          <a:xfrm>
            <a:off x="224615" y="2421023"/>
            <a:ext cx="5044319" cy="340881"/>
          </a:xfrm>
        </p:spPr>
        <p:txBody>
          <a:bodyPr/>
          <a:lstStyle/>
          <a:p>
            <a:r>
              <a:rPr lang="en-US" sz="1800" dirty="0" smtClean="0"/>
              <a:t>Résumé</a:t>
            </a:r>
          </a:p>
        </p:txBody>
      </p:sp>
      <p:sp>
        <p:nvSpPr>
          <p:cNvPr id="236" name="Text Placeholder 235"/>
          <p:cNvSpPr>
            <a:spLocks noGrp="1"/>
          </p:cNvSpPr>
          <p:nvPr>
            <p:ph type="body" sz="quarter" idx="20"/>
          </p:nvPr>
        </p:nvSpPr>
        <p:spPr>
          <a:xfrm>
            <a:off x="220194" y="4532870"/>
            <a:ext cx="5045552" cy="340881"/>
          </a:xfrm>
        </p:spPr>
        <p:txBody>
          <a:bodyPr/>
          <a:lstStyle/>
          <a:p>
            <a:r>
              <a:rPr lang="en-US" sz="1800" dirty="0" smtClean="0"/>
              <a:t>2.MATÉRIELS ET MÉTHODES</a:t>
            </a:r>
            <a:endParaRPr lang="en-US" sz="1800" dirty="0"/>
          </a:p>
        </p:txBody>
      </p:sp>
      <p:sp>
        <p:nvSpPr>
          <p:cNvPr id="238" name="Text Placeholder 237"/>
          <p:cNvSpPr>
            <a:spLocks noGrp="1"/>
          </p:cNvSpPr>
          <p:nvPr>
            <p:ph type="body" sz="quarter" idx="26"/>
          </p:nvPr>
        </p:nvSpPr>
        <p:spPr>
          <a:xfrm>
            <a:off x="5420479" y="2421022"/>
            <a:ext cx="5044254" cy="5238020"/>
          </a:xfrm>
        </p:spPr>
        <p:txBody>
          <a:bodyPr/>
          <a:lstStyle/>
          <a:p>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pPr algn="just"/>
            <a:r>
              <a:rPr lang="fr-FR" b="1" dirty="0" smtClean="0"/>
              <a:t> </a:t>
            </a:r>
            <a:r>
              <a:rPr lang="fr-FR" dirty="0" smtClean="0"/>
              <a:t>L'homme a recours généralement, pour satisfaire ses propres besoins (production d'eau pour la consommation humaine) et permettre l'usage de l'eau dans ses diverses activités industrielles et agricoles, à deux types de ressources naturelles :</a:t>
            </a:r>
          </a:p>
          <a:p>
            <a:pPr lvl="0" algn="just"/>
            <a:r>
              <a:rPr lang="fr-FR" dirty="0" smtClean="0"/>
              <a:t>les eaux superficielles ou de surface (rivières, fleuves et lacs...) </a:t>
            </a:r>
          </a:p>
          <a:p>
            <a:pPr lvl="0" algn="just"/>
            <a:r>
              <a:rPr lang="fr-FR" dirty="0" smtClean="0"/>
              <a:t>les eaux souterraines</a:t>
            </a:r>
          </a:p>
          <a:p>
            <a:pPr algn="just"/>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smtClean="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sp>
        <p:nvSpPr>
          <p:cNvPr id="239" name="Text Placeholder 238"/>
          <p:cNvSpPr>
            <a:spLocks noGrp="1"/>
          </p:cNvSpPr>
          <p:nvPr>
            <p:ph type="body" sz="quarter" idx="27"/>
          </p:nvPr>
        </p:nvSpPr>
        <p:spPr>
          <a:xfrm>
            <a:off x="5414089" y="6830861"/>
            <a:ext cx="5042868" cy="340881"/>
          </a:xfrm>
        </p:spPr>
        <p:txBody>
          <a:bodyPr/>
          <a:lstStyle/>
          <a:p>
            <a:r>
              <a:rPr lang="en-US" sz="1800" dirty="0" smtClean="0"/>
              <a:t>3.POLLUTION DES EAUX SOUTERRAINES </a:t>
            </a:r>
            <a:endParaRPr lang="en-US" sz="1800" dirty="0"/>
          </a:p>
        </p:txBody>
      </p:sp>
      <p:sp>
        <p:nvSpPr>
          <p:cNvPr id="240" name="Text Placeholder 239"/>
          <p:cNvSpPr>
            <a:spLocks noGrp="1"/>
          </p:cNvSpPr>
          <p:nvPr>
            <p:ph type="body" sz="quarter" idx="28"/>
          </p:nvPr>
        </p:nvSpPr>
        <p:spPr>
          <a:xfrm>
            <a:off x="5416614" y="7342183"/>
            <a:ext cx="5044801" cy="11852138"/>
          </a:xfrm>
        </p:spPr>
        <p:txBody>
          <a:bodyPr/>
          <a:lstStyle/>
          <a:p>
            <a:r>
              <a:rPr lang="fr-FR" sz="1400" b="1" dirty="0" smtClean="0">
                <a:latin typeface="Times New Roman" panose="02020603050405020304" pitchFamily="18" charset="0"/>
                <a:cs typeface="Times New Roman" panose="02020603050405020304" pitchFamily="18" charset="0"/>
              </a:rPr>
              <a:t>La nappe </a:t>
            </a:r>
            <a:r>
              <a:rPr lang="fr-FR" sz="1400" b="1" dirty="0" err="1" smtClean="0">
                <a:latin typeface="Times New Roman" panose="02020603050405020304" pitchFamily="18" charset="0"/>
                <a:cs typeface="Times New Roman" panose="02020603050405020304" pitchFamily="18" charset="0"/>
              </a:rPr>
              <a:t>mio</a:t>
            </a:r>
            <a:r>
              <a:rPr lang="fr-FR" sz="1400" b="1" dirty="0" smtClean="0">
                <a:latin typeface="Times New Roman" panose="02020603050405020304" pitchFamily="18" charset="0"/>
                <a:cs typeface="Times New Roman" panose="02020603050405020304" pitchFamily="18" charset="0"/>
              </a:rPr>
              <a:t>-</a:t>
            </a:r>
            <a:r>
              <a:rPr lang="fr-FR" sz="1400" b="1" dirty="0" err="1" smtClean="0">
                <a:latin typeface="Times New Roman" panose="02020603050405020304" pitchFamily="18" charset="0"/>
                <a:cs typeface="Times New Roman" panose="02020603050405020304" pitchFamily="18" charset="0"/>
              </a:rPr>
              <a:t>pliocéne</a:t>
            </a:r>
            <a:r>
              <a:rPr lang="fr-FR" sz="1400" b="1" dirty="0" smtClean="0">
                <a:latin typeface="Times New Roman" panose="02020603050405020304" pitchFamily="18" charset="0"/>
                <a:cs typeface="Times New Roman" panose="02020603050405020304" pitchFamily="18" charset="0"/>
              </a:rPr>
              <a:t> </a:t>
            </a:r>
          </a:p>
          <a:p>
            <a:r>
              <a:rPr lang="fr-FR" sz="1400" dirty="0" smtClean="0"/>
              <a:t>L</a:t>
            </a:r>
            <a:r>
              <a:rPr lang="fr-FR" dirty="0" smtClean="0">
                <a:latin typeface="Times New Roman" panose="02020603050405020304" pitchFamily="18" charset="0"/>
                <a:cs typeface="Times New Roman" panose="02020603050405020304" pitchFamily="18" charset="0"/>
              </a:rPr>
              <a:t>'exploitation de la nappe </a:t>
            </a:r>
            <a:r>
              <a:rPr lang="fr-FR" dirty="0" err="1" smtClean="0">
                <a:latin typeface="Times New Roman" panose="02020603050405020304" pitchFamily="18" charset="0"/>
                <a:cs typeface="Times New Roman" panose="02020603050405020304" pitchFamily="18" charset="0"/>
              </a:rPr>
              <a:t>mio</a:t>
            </a:r>
            <a:r>
              <a:rPr lang="fr-FR" dirty="0" smtClean="0">
                <a:latin typeface="Times New Roman" panose="02020603050405020304" pitchFamily="18" charset="0"/>
                <a:cs typeface="Times New Roman" panose="02020603050405020304" pitchFamily="18" charset="0"/>
              </a:rPr>
              <a:t>-pliocène est extrêmement ancienne, cette nappe se trouve à une profondeur de 60 à 200 m constituée de sables fins à grossiers à graveleux. A intercalation de calcaires blancs tendres et marnes sableuses d'argiles sableuses rosées et passées de gris et de gypse,  sa salinité varie de 1,8 et 4,6 g/l. alors que sa température est de l'ordre 23 à 25°C, elle s'écoule de </a:t>
            </a:r>
            <a:r>
              <a:rPr lang="fr-FR" dirty="0" err="1" smtClean="0">
                <a:latin typeface="Times New Roman" panose="02020603050405020304" pitchFamily="18" charset="0"/>
                <a:cs typeface="Times New Roman" panose="02020603050405020304" pitchFamily="18" charset="0"/>
              </a:rPr>
              <a:t>Sud-Ouest</a:t>
            </a:r>
            <a:r>
              <a:rPr lang="fr-FR" dirty="0" smtClean="0">
                <a:latin typeface="Times New Roman" panose="02020603050405020304" pitchFamily="18" charset="0"/>
                <a:cs typeface="Times New Roman" panose="02020603050405020304" pitchFamily="18" charset="0"/>
              </a:rPr>
              <a:t> vers le </a:t>
            </a:r>
            <a:r>
              <a:rPr lang="fr-FR" dirty="0" err="1" smtClean="0">
                <a:latin typeface="Times New Roman" panose="02020603050405020304" pitchFamily="18" charset="0"/>
                <a:cs typeface="Times New Roman" panose="02020603050405020304" pitchFamily="18" charset="0"/>
              </a:rPr>
              <a:t>Nord-Est</a:t>
            </a:r>
            <a:r>
              <a:rPr lang="fr-FR" dirty="0" smtClean="0">
                <a:latin typeface="Times New Roman" panose="02020603050405020304" pitchFamily="18" charset="0"/>
                <a:cs typeface="Times New Roman" panose="02020603050405020304" pitchFamily="18" charset="0"/>
              </a:rPr>
              <a:t> en direction du Chott </a:t>
            </a:r>
            <a:r>
              <a:rPr lang="fr-FR" dirty="0" err="1" smtClean="0">
                <a:latin typeface="Times New Roman" panose="02020603050405020304" pitchFamily="18" charset="0"/>
                <a:cs typeface="Times New Roman" panose="02020603050405020304" pitchFamily="18" charset="0"/>
              </a:rPr>
              <a:t>Melrir</a:t>
            </a:r>
            <a:endParaRPr lang="fr-FR" dirty="0" smtClean="0">
              <a:latin typeface="Times New Roman" panose="02020603050405020304" pitchFamily="18" charset="0"/>
              <a:cs typeface="Times New Roman" panose="02020603050405020304" pitchFamily="18" charset="0"/>
            </a:endParaRPr>
          </a:p>
          <a:p>
            <a:r>
              <a:rPr lang="fr-FR" sz="1400" b="1" dirty="0" smtClean="0">
                <a:latin typeface="Times New Roman" panose="02020603050405020304" pitchFamily="18" charset="0"/>
                <a:cs typeface="Times New Roman" panose="02020603050405020304" pitchFamily="18" charset="0"/>
              </a:rPr>
              <a:t>3.Principales polluants présents dans l’eau </a:t>
            </a:r>
          </a:p>
          <a:p>
            <a:r>
              <a:rPr lang="fr-FR" dirty="0" smtClean="0"/>
              <a:t>1.La pollution organique</a:t>
            </a:r>
          </a:p>
          <a:p>
            <a:r>
              <a:rPr lang="fr-FR" dirty="0" smtClean="0"/>
              <a:t>.2.La pollution par les matières en suspension</a:t>
            </a:r>
          </a:p>
          <a:p>
            <a:r>
              <a:rPr lang="fr-FR" dirty="0" smtClean="0"/>
              <a:t>3. La pollution toxique</a:t>
            </a:r>
          </a:p>
          <a:p>
            <a:r>
              <a:rPr lang="fr-FR" dirty="0" smtClean="0"/>
              <a:t>4.La pollution azotée et phosphorée</a:t>
            </a:r>
          </a:p>
          <a:p>
            <a:r>
              <a:rPr lang="fr-FR" dirty="0" smtClean="0"/>
              <a:t>5.La pollution microbiologique</a:t>
            </a:r>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r>
              <a:rPr lang="fr-FR" b="1" dirty="0" smtClean="0"/>
              <a:t>            Evolution d’un panache de pollution à l’avale d’une décharge</a:t>
            </a:r>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latin typeface="Times New Roman" panose="02020603050405020304" pitchFamily="18" charset="0"/>
              <a:cs typeface="Times New Roman" panose="02020603050405020304" pitchFamily="18" charset="0"/>
            </a:endParaRPr>
          </a:p>
          <a:p>
            <a:endParaRPr lang="fr-FR" dirty="0" smtClean="0">
              <a:latin typeface="Times New Roman" panose="02020603050405020304" pitchFamily="18" charset="0"/>
              <a:cs typeface="Times New Roman" panose="02020603050405020304" pitchFamily="18" charset="0"/>
            </a:endParaRPr>
          </a:p>
          <a:p>
            <a:endParaRPr lang="fr-FR" dirty="0" smtClean="0">
              <a:latin typeface="Times New Roman" panose="02020603050405020304" pitchFamily="18" charset="0"/>
              <a:cs typeface="Times New Roman" panose="02020603050405020304" pitchFamily="18" charset="0"/>
            </a:endParaRPr>
          </a:p>
        </p:txBody>
      </p:sp>
      <p:sp>
        <p:nvSpPr>
          <p:cNvPr id="241" name="Text Placeholder 240"/>
          <p:cNvSpPr>
            <a:spLocks noGrp="1"/>
          </p:cNvSpPr>
          <p:nvPr>
            <p:ph type="body" sz="quarter" idx="29"/>
          </p:nvPr>
        </p:nvSpPr>
        <p:spPr>
          <a:xfrm>
            <a:off x="5431965" y="12217400"/>
            <a:ext cx="5040343" cy="279325"/>
          </a:xfrm>
        </p:spPr>
        <p:txBody>
          <a:bodyPr/>
          <a:lstStyle/>
          <a:p>
            <a:r>
              <a:rPr lang="fr-FR" dirty="0" smtClean="0"/>
              <a:t> Référence </a:t>
            </a:r>
            <a:endParaRPr lang="en-US" dirty="0"/>
          </a:p>
        </p:txBody>
      </p:sp>
      <p:sp>
        <p:nvSpPr>
          <p:cNvPr id="242" name="Text Placeholder 241"/>
          <p:cNvSpPr>
            <a:spLocks noGrp="1"/>
          </p:cNvSpPr>
          <p:nvPr>
            <p:ph type="body" sz="quarter" idx="30"/>
          </p:nvPr>
        </p:nvSpPr>
        <p:spPr>
          <a:xfrm>
            <a:off x="5429440" y="12611100"/>
            <a:ext cx="5042868" cy="1790922"/>
          </a:xfrm>
        </p:spPr>
        <p:txBody>
          <a:bodyPr/>
          <a:lstStyle/>
          <a:p>
            <a:r>
              <a:rPr lang="fr-FR" dirty="0" smtClean="0"/>
              <a:t>[1]     </a:t>
            </a:r>
            <a:r>
              <a:rPr lang="fr-FR" b="1" dirty="0" smtClean="0"/>
              <a:t> </a:t>
            </a:r>
            <a:r>
              <a:rPr lang="fr-FR" dirty="0" err="1" smtClean="0"/>
              <a:t>I.Gormi</a:t>
            </a:r>
            <a:r>
              <a:rPr lang="fr-FR" dirty="0" smtClean="0"/>
              <a:t>, ʻétude de la contamination et la vulnérabilité a la pollution chimique des eaux  souterraines de la cuvette d’Ouarglaʼ, diplôme d’ingénieur d’état, Université de </a:t>
            </a:r>
            <a:r>
              <a:rPr lang="fr-FR" dirty="0" err="1" smtClean="0"/>
              <a:t>Kasdi</a:t>
            </a:r>
            <a:r>
              <a:rPr lang="fr-FR" dirty="0" smtClean="0"/>
              <a:t>   </a:t>
            </a:r>
            <a:r>
              <a:rPr lang="fr-FR" dirty="0" err="1" smtClean="0"/>
              <a:t>Merbah</a:t>
            </a:r>
            <a:r>
              <a:rPr lang="fr-FR" dirty="0" smtClean="0"/>
              <a:t> Ouargla 2010, </a:t>
            </a:r>
            <a:endParaRPr lang="fr-FR" sz="1800" b="1" dirty="0" smtClean="0"/>
          </a:p>
          <a:p>
            <a:r>
              <a:rPr lang="fr-FR" dirty="0" smtClean="0"/>
              <a:t>[2] M. </a:t>
            </a:r>
            <a:r>
              <a:rPr lang="fr-FR" dirty="0" err="1" smtClean="0"/>
              <a:t>Goudjil</a:t>
            </a:r>
            <a:r>
              <a:rPr lang="fr-FR" dirty="0" smtClean="0"/>
              <a:t> et S. </a:t>
            </a:r>
            <a:r>
              <a:rPr lang="fr-FR" dirty="0" err="1" smtClean="0"/>
              <a:t>Bencheikeh</a:t>
            </a:r>
            <a:r>
              <a:rPr lang="fr-FR" dirty="0" smtClean="0"/>
              <a:t> ‘La pollution minérale et organique des eaux souterraines de la cuvette d’Ouargla </a:t>
            </a:r>
            <a:r>
              <a:rPr lang="fr-FR" dirty="0" err="1" smtClean="0"/>
              <a:t>Sud-Est</a:t>
            </a:r>
            <a:r>
              <a:rPr lang="fr-FR" dirty="0" smtClean="0"/>
              <a:t> Algérien ’, mémoire Master en Génie de l’environnement Université </a:t>
            </a:r>
            <a:r>
              <a:rPr lang="fr-FR" dirty="0" err="1" smtClean="0"/>
              <a:t>Kasdi</a:t>
            </a:r>
            <a:r>
              <a:rPr lang="fr-FR" dirty="0" smtClean="0"/>
              <a:t> </a:t>
            </a:r>
            <a:r>
              <a:rPr lang="fr-FR" dirty="0" err="1" smtClean="0"/>
              <a:t>Merbah</a:t>
            </a:r>
            <a:r>
              <a:rPr lang="fr-FR" dirty="0" smtClean="0"/>
              <a:t> Ouargla, 2011.</a:t>
            </a:r>
          </a:p>
          <a:p>
            <a:r>
              <a:rPr lang="fr-FR" dirty="0" smtClean="0"/>
              <a:t>[3] M. LAOUAR. ‘Etude du comportement des polluants dans les eaux souterraines (cas des eaux potables) de la région de Ouargla sud est algérien’, mémoire master Génie de L’environnement Université </a:t>
            </a:r>
            <a:r>
              <a:rPr lang="fr-FR" dirty="0" err="1" smtClean="0"/>
              <a:t>Kasdi</a:t>
            </a:r>
            <a:r>
              <a:rPr lang="fr-FR" dirty="0" smtClean="0"/>
              <a:t> </a:t>
            </a:r>
            <a:r>
              <a:rPr lang="fr-FR" dirty="0" err="1" smtClean="0"/>
              <a:t>Merbah</a:t>
            </a:r>
            <a:r>
              <a:rPr lang="fr-FR" dirty="0" smtClean="0"/>
              <a:t> Ouargla 2012.</a:t>
            </a:r>
          </a:p>
          <a:p>
            <a:endParaRPr lang="en-US" dirty="0"/>
          </a:p>
        </p:txBody>
      </p:sp>
      <p:sp>
        <p:nvSpPr>
          <p:cNvPr id="244" name="Text Placeholder 243"/>
          <p:cNvSpPr>
            <a:spLocks noGrp="1"/>
          </p:cNvSpPr>
          <p:nvPr>
            <p:ph type="body" sz="quarter" idx="96"/>
          </p:nvPr>
        </p:nvSpPr>
        <p:spPr>
          <a:xfrm>
            <a:off x="224615" y="4873751"/>
            <a:ext cx="5044318" cy="10033179"/>
          </a:xfrm>
        </p:spPr>
        <p:txBody>
          <a:bodyPr/>
          <a:lstStyle/>
          <a:p>
            <a:pPr algn="just"/>
            <a:r>
              <a:rPr lang="en-US" sz="1400" b="1" dirty="0" smtClean="0">
                <a:latin typeface="Times New Roman" pitchFamily="18" charset="0"/>
                <a:cs typeface="Times New Roman" pitchFamily="18" charset="0"/>
              </a:rPr>
              <a:t>2-1- Situation </a:t>
            </a:r>
            <a:r>
              <a:rPr lang="en-US" sz="1400" b="1" dirty="0" err="1" smtClean="0">
                <a:latin typeface="Times New Roman" pitchFamily="18" charset="0"/>
                <a:cs typeface="Times New Roman" pitchFamily="18" charset="0"/>
              </a:rPr>
              <a:t>géographique</a:t>
            </a:r>
            <a:r>
              <a:rPr lang="en-US" sz="1400" b="1" dirty="0" smtClean="0">
                <a:latin typeface="Times New Roman" pitchFamily="18" charset="0"/>
                <a:cs typeface="Times New Roman" pitchFamily="18" charset="0"/>
              </a:rPr>
              <a:t>  </a:t>
            </a:r>
          </a:p>
          <a:p>
            <a:pPr algn="just"/>
            <a:r>
              <a:rPr lang="fr-FR" dirty="0" smtClean="0">
                <a:latin typeface="Times New Roman" pitchFamily="18" charset="0"/>
                <a:cs typeface="Times New Roman" pitchFamily="18" charset="0"/>
              </a:rPr>
              <a:t> La région de notre étude est située au Nord-est du Grand Sahara algérien; elle est distante de 850 Km de la capitale Alger . </a:t>
            </a:r>
          </a:p>
          <a:p>
            <a:pPr algn="just"/>
            <a:r>
              <a:rPr lang="fr-FR" dirty="0" smtClean="0">
                <a:latin typeface="Times New Roman" pitchFamily="18" charset="0"/>
                <a:cs typeface="Times New Roman" pitchFamily="18" charset="0"/>
              </a:rPr>
              <a:t>La grande cuvette d’Ouargla s'étend sur une superficie de 99 000 Hectare ; avec une longueur de 45 km dans la direction Sud-ouest, Nord-est et une largeur de 2 à 5 km. 32° de l'attitude Nord et 5° 20' de longitude Ouest</a:t>
            </a:r>
            <a:endParaRPr lang="fr-FR" dirty="0">
              <a:latin typeface="Times New Roman" pitchFamily="18" charset="0"/>
              <a:cs typeface="Times New Roman" pitchFamily="18" charset="0"/>
            </a:endParaRPr>
          </a:p>
          <a:p>
            <a:pPr algn="just"/>
            <a:r>
              <a:rPr lang="fr-FR" dirty="0" smtClean="0">
                <a:latin typeface="Times New Roman" pitchFamily="18" charset="0"/>
                <a:cs typeface="Times New Roman" pitchFamily="18" charset="0"/>
              </a:rPr>
              <a:t>La région de Ouargla se trouve encaissée au fond d'une cuvette très large de la basse vallée de Oued M’ya. Cette dernière est caractérisée par une dissymétrie marquée par la présence d'une falaise occidentale particulièrement nette et continue, tandis que la limite orientale est imprécise.</a:t>
            </a:r>
          </a:p>
          <a:p>
            <a:pPr algn="just"/>
            <a:r>
              <a:rPr lang="fr-FR" b="1" dirty="0" smtClean="0">
                <a:latin typeface="Times New Roman" pitchFamily="18" charset="0"/>
                <a:cs typeface="Times New Roman" pitchFamily="18" charset="0"/>
              </a:rPr>
              <a:t>* A l'Ouest</a:t>
            </a:r>
            <a:r>
              <a:rPr lang="fr-FR" dirty="0" smtClean="0">
                <a:latin typeface="Times New Roman" pitchFamily="18" charset="0"/>
                <a:cs typeface="Times New Roman" pitchFamily="18" charset="0"/>
              </a:rPr>
              <a:t>: Un plateau calcareux surplombe la cuvette de Ouargla a environ 230 m d'Altitude en confluence avec Oued Mzab et Oued N'sa.</a:t>
            </a:r>
          </a:p>
          <a:p>
            <a:pPr algn="just"/>
            <a:r>
              <a:rPr lang="fr-FR" b="1" dirty="0" smtClean="0">
                <a:latin typeface="Times New Roman" pitchFamily="18" charset="0"/>
                <a:cs typeface="Times New Roman" pitchFamily="18" charset="0"/>
              </a:rPr>
              <a:t>* A l'Est: </a:t>
            </a:r>
            <a:r>
              <a:rPr lang="fr-FR" dirty="0" smtClean="0">
                <a:latin typeface="Times New Roman" pitchFamily="18" charset="0"/>
                <a:cs typeface="Times New Roman" pitchFamily="18" charset="0"/>
              </a:rPr>
              <a:t>On constate un plateau, dont les limites ne sont pas nettes, avec une altitude ne dépassant pas 160 m. les rebords de ce plateau disparaissent souvent sous les sables (Erg </a:t>
            </a:r>
            <a:r>
              <a:rPr lang="fr-FR" dirty="0" err="1" smtClean="0">
                <a:latin typeface="Times New Roman" pitchFamily="18" charset="0"/>
                <a:cs typeface="Times New Roman" pitchFamily="18" charset="0"/>
              </a:rPr>
              <a:t>Touil</a:t>
            </a:r>
            <a:r>
              <a:rPr lang="fr-FR" dirty="0" smtClean="0">
                <a:latin typeface="Times New Roman" pitchFamily="18" charset="0"/>
                <a:cs typeface="Times New Roman" pitchFamily="18" charset="0"/>
              </a:rPr>
              <a:t>, Erg </a:t>
            </a:r>
            <a:r>
              <a:rPr lang="fr-FR" dirty="0" err="1" smtClean="0">
                <a:latin typeface="Times New Roman" pitchFamily="18" charset="0"/>
                <a:cs typeface="Times New Roman" pitchFamily="18" charset="0"/>
              </a:rPr>
              <a:t>Boukhezana</a:t>
            </a:r>
            <a:r>
              <a:rPr lang="fr-FR" dirty="0" smtClean="0">
                <a:latin typeface="Times New Roman" pitchFamily="18" charset="0"/>
                <a:cs typeface="Times New Roman" pitchFamily="18" charset="0"/>
              </a:rPr>
              <a:t>).</a:t>
            </a:r>
          </a:p>
          <a:p>
            <a:pPr algn="just">
              <a:buFont typeface="Arial" charset="0"/>
              <a:buChar char="•"/>
            </a:pPr>
            <a:r>
              <a:rPr lang="fr-FR" b="1" dirty="0" smtClean="0">
                <a:latin typeface="Times New Roman" pitchFamily="18" charset="0"/>
                <a:cs typeface="Times New Roman" pitchFamily="18" charset="0"/>
              </a:rPr>
              <a:t>Au Sud</a:t>
            </a:r>
            <a:r>
              <a:rPr lang="fr-FR" dirty="0" smtClean="0">
                <a:latin typeface="Times New Roman" pitchFamily="18" charset="0"/>
                <a:cs typeface="Times New Roman" pitchFamily="18" charset="0"/>
              </a:rPr>
              <a:t>: un massif dunaire recouvre les ruines de </a:t>
            </a:r>
            <a:r>
              <a:rPr lang="fr-FR" dirty="0" err="1" smtClean="0">
                <a:latin typeface="Times New Roman" pitchFamily="18" charset="0"/>
                <a:cs typeface="Times New Roman" pitchFamily="18" charset="0"/>
              </a:rPr>
              <a:t>Sedrata</a:t>
            </a:r>
            <a:r>
              <a:rPr lang="fr-FR" dirty="0" smtClean="0">
                <a:latin typeface="Times New Roman" pitchFamily="18" charset="0"/>
                <a:cs typeface="Times New Roman" pitchFamily="18" charset="0"/>
              </a:rPr>
              <a:t>, son altitude dépasse 155m.</a:t>
            </a:r>
          </a:p>
          <a:p>
            <a:pPr marL="171450" indent="-171450" algn="just">
              <a:buFont typeface="Arial" charset="0"/>
              <a:buChar char="•"/>
            </a:pPr>
            <a:r>
              <a:rPr lang="fr-FR" b="1" dirty="0" smtClean="0">
                <a:latin typeface="Times New Roman" pitchFamily="18" charset="0"/>
                <a:cs typeface="Times New Roman" pitchFamily="18" charset="0"/>
              </a:rPr>
              <a:t>* Au Nord</a:t>
            </a:r>
            <a:r>
              <a:rPr lang="fr-FR" dirty="0" smtClean="0">
                <a:latin typeface="Times New Roman" pitchFamily="18" charset="0"/>
                <a:cs typeface="Times New Roman" pitchFamily="18" charset="0"/>
              </a:rPr>
              <a:t>: </a:t>
            </a:r>
            <a:r>
              <a:rPr lang="fr-FR" dirty="0" err="1" smtClean="0">
                <a:latin typeface="Times New Roman" pitchFamily="18" charset="0"/>
                <a:cs typeface="Times New Roman" pitchFamily="18" charset="0"/>
              </a:rPr>
              <a:t>Zabret</a:t>
            </a:r>
            <a:r>
              <a:rPr lang="fr-FR" dirty="0" smtClean="0">
                <a:latin typeface="Times New Roman" pitchFamily="18" charset="0"/>
                <a:cs typeface="Times New Roman" pitchFamily="18" charset="0"/>
              </a:rPr>
              <a:t> </a:t>
            </a:r>
            <a:r>
              <a:rPr lang="fr-FR" dirty="0" err="1" smtClean="0">
                <a:latin typeface="Times New Roman" pitchFamily="18" charset="0"/>
                <a:cs typeface="Times New Roman" pitchFamily="18" charset="0"/>
              </a:rPr>
              <a:t>Bouaroua</a:t>
            </a:r>
            <a:r>
              <a:rPr lang="fr-FR" dirty="0" smtClean="0">
                <a:latin typeface="Times New Roman" pitchFamily="18" charset="0"/>
                <a:cs typeface="Times New Roman" pitchFamily="18" charset="0"/>
              </a:rPr>
              <a:t> constitue au même temps la limite supérieure de </a:t>
            </a:r>
            <a:r>
              <a:rPr lang="fr-FR" dirty="0" err="1" smtClean="0">
                <a:latin typeface="Times New Roman" pitchFamily="18" charset="0"/>
                <a:cs typeface="Times New Roman" pitchFamily="18" charset="0"/>
              </a:rPr>
              <a:t>Sebkhet</a:t>
            </a:r>
            <a:r>
              <a:rPr lang="fr-FR" dirty="0" smtClean="0">
                <a:latin typeface="Times New Roman" pitchFamily="18" charset="0"/>
                <a:cs typeface="Times New Roman" pitchFamily="18" charset="0"/>
              </a:rPr>
              <a:t> </a:t>
            </a:r>
            <a:r>
              <a:rPr lang="fr-FR" dirty="0" err="1" smtClean="0">
                <a:latin typeface="Times New Roman" pitchFamily="18" charset="0"/>
                <a:cs typeface="Times New Roman" pitchFamily="18" charset="0"/>
              </a:rPr>
              <a:t>Safioune</a:t>
            </a:r>
            <a:r>
              <a:rPr lang="fr-FR" dirty="0" smtClean="0">
                <a:latin typeface="Times New Roman" pitchFamily="18" charset="0"/>
                <a:cs typeface="Times New Roman" pitchFamily="18" charset="0"/>
              </a:rPr>
              <a:t> et de la grande cuvette d’Ouargla. </a:t>
            </a:r>
          </a:p>
          <a:p>
            <a:pPr marL="171450" lvl="0" indent="-171450">
              <a:buFont typeface="Arial" charset="0"/>
              <a:buChar char="•"/>
            </a:pPr>
            <a:endParaRPr lang="fr-FR" b="1" dirty="0" smtClean="0"/>
          </a:p>
          <a:p>
            <a:pPr marL="171450" lvl="0" indent="-171450">
              <a:buFont typeface="Arial" charset="0"/>
              <a:buChar char="•"/>
            </a:pPr>
            <a:endParaRPr lang="fr-FR" b="1" dirty="0" smtClean="0"/>
          </a:p>
          <a:p>
            <a:pPr marL="171450" lvl="0" indent="-171450">
              <a:buFont typeface="Arial" charset="0"/>
              <a:buChar char="•"/>
            </a:pPr>
            <a:endParaRPr lang="fr-FR" b="1" dirty="0" smtClean="0"/>
          </a:p>
          <a:p>
            <a:pPr marL="171450" lvl="0" indent="-171450">
              <a:buFont typeface="Arial" charset="0"/>
              <a:buChar char="•"/>
            </a:pPr>
            <a:endParaRPr lang="fr-FR" b="1" dirty="0" smtClean="0"/>
          </a:p>
          <a:p>
            <a:pPr marL="171450" lvl="0" indent="-171450">
              <a:buFont typeface="Arial" charset="0"/>
              <a:buChar char="•"/>
            </a:pPr>
            <a:endParaRPr lang="fr-FR" b="1" dirty="0" smtClean="0"/>
          </a:p>
          <a:p>
            <a:pPr marL="171450" lvl="0" indent="-171450">
              <a:buFont typeface="Arial" charset="0"/>
              <a:buChar char="•"/>
            </a:pPr>
            <a:endParaRPr lang="fr-FR" b="1" dirty="0" smtClean="0"/>
          </a:p>
          <a:p>
            <a:pPr marL="171450" lvl="0" indent="-171450">
              <a:buFont typeface="Arial" charset="0"/>
              <a:buChar char="•"/>
            </a:pPr>
            <a:endParaRPr lang="fr-FR" b="1" dirty="0" smtClean="0"/>
          </a:p>
          <a:p>
            <a:pPr marL="171450" lvl="0" indent="-171450">
              <a:buFont typeface="Arial" charset="0"/>
              <a:buChar char="•"/>
            </a:pPr>
            <a:endParaRPr lang="fr-FR" b="1" dirty="0" smtClean="0"/>
          </a:p>
          <a:p>
            <a:pPr marL="171450" lvl="0" indent="-171450">
              <a:buFont typeface="Arial" charset="0"/>
              <a:buChar char="•"/>
            </a:pPr>
            <a:endParaRPr lang="fr-FR" b="1" dirty="0" smtClean="0"/>
          </a:p>
          <a:p>
            <a:pPr marL="171450" lvl="0" indent="-171450">
              <a:buFont typeface="Arial" charset="0"/>
              <a:buChar char="•"/>
            </a:pPr>
            <a:endParaRPr lang="fr-FR" b="1" dirty="0" smtClean="0"/>
          </a:p>
          <a:p>
            <a:pPr marL="171450" lvl="0" indent="-171450">
              <a:buFont typeface="Arial" charset="0"/>
              <a:buChar char="•"/>
            </a:pPr>
            <a:endParaRPr lang="fr-FR" b="1" dirty="0" smtClean="0"/>
          </a:p>
          <a:p>
            <a:pPr marL="171450" lvl="0" indent="-171450">
              <a:buFont typeface="Arial" charset="0"/>
              <a:buChar char="•"/>
            </a:pPr>
            <a:endParaRPr lang="fr-FR" b="1" dirty="0" smtClean="0"/>
          </a:p>
          <a:p>
            <a:pPr marL="171450" lvl="0" indent="-171450">
              <a:buFont typeface="Arial" charset="0"/>
              <a:buChar char="•"/>
            </a:pPr>
            <a:endParaRPr lang="fr-FR" b="1" dirty="0" smtClean="0"/>
          </a:p>
          <a:p>
            <a:pPr marL="171450" lvl="0" indent="-171450">
              <a:buFont typeface="Arial" charset="0"/>
              <a:buChar char="•"/>
            </a:pPr>
            <a:endParaRPr lang="fr-FR" b="1" dirty="0" smtClean="0"/>
          </a:p>
          <a:p>
            <a:pPr lvl="0"/>
            <a:endParaRPr lang="fr-FR" b="1" dirty="0" smtClean="0"/>
          </a:p>
          <a:p>
            <a:pPr lvl="0"/>
            <a:r>
              <a:rPr lang="fr-FR" b="1" dirty="0" smtClean="0"/>
              <a:t>                                      Carte </a:t>
            </a:r>
            <a:r>
              <a:rPr lang="fr-FR" b="1" dirty="0"/>
              <a:t>de </a:t>
            </a:r>
            <a:r>
              <a:rPr lang="fr-FR" b="1" dirty="0" smtClean="0"/>
              <a:t>Ouargla</a:t>
            </a:r>
          </a:p>
          <a:p>
            <a:pPr lvl="0"/>
            <a:endParaRPr lang="fr-FR" sz="1800" b="1" u="sng" dirty="0" smtClean="0">
              <a:latin typeface="+mn-lt"/>
            </a:endParaRPr>
          </a:p>
          <a:p>
            <a:pPr lvl="0"/>
            <a:endParaRPr lang="fr-FR" sz="1800" b="1" u="sng" dirty="0" smtClean="0">
              <a:latin typeface="+mn-lt"/>
            </a:endParaRPr>
          </a:p>
          <a:p>
            <a:pPr lvl="0"/>
            <a:r>
              <a:rPr lang="fr-FR" sz="1800" b="1" u="sng" dirty="0" smtClean="0">
                <a:latin typeface="+mn-lt"/>
              </a:rPr>
              <a:t>Généralité sur l’eau</a:t>
            </a:r>
            <a:endParaRPr lang="fr-FR" b="1" dirty="0" smtClean="0">
              <a:latin typeface="Times New Roman" panose="02020603050405020304" pitchFamily="18" charset="0"/>
              <a:cs typeface="Times New Roman" panose="02020603050405020304" pitchFamily="18" charset="0"/>
            </a:endParaRPr>
          </a:p>
          <a:p>
            <a:r>
              <a:rPr lang="fr-FR" sz="1400" b="1" dirty="0" smtClean="0">
                <a:latin typeface="Times New Roman" panose="02020603050405020304" pitchFamily="18" charset="0"/>
                <a:cs typeface="Times New Roman" panose="02020603050405020304" pitchFamily="18" charset="0"/>
              </a:rPr>
              <a:t>définition de l’eau   </a:t>
            </a:r>
          </a:p>
          <a:p>
            <a:pPr algn="just"/>
            <a:r>
              <a:rPr lang="fr-FR" dirty="0" smtClean="0"/>
              <a:t>De </a:t>
            </a:r>
            <a:r>
              <a:rPr lang="fr-FR" dirty="0" err="1" smtClean="0"/>
              <a:t>formule:H</a:t>
            </a:r>
            <a:r>
              <a:rPr lang="fr-FR" baseline="-25000" dirty="0" err="1" smtClean="0"/>
              <a:t>2</a:t>
            </a:r>
            <a:r>
              <a:rPr lang="fr-FR" dirty="0" err="1" smtClean="0"/>
              <a:t>O</a:t>
            </a:r>
            <a:r>
              <a:rPr lang="fr-FR" dirty="0" smtClean="0"/>
              <a:t>, ce qui signifie qu’une molécule d’eau résulte de l’union d’un atome d’Oxygène avec deux atomes d’Hydrogène).</a:t>
            </a:r>
            <a:r>
              <a:rPr lang="fr-FR" b="1" dirty="0" smtClean="0"/>
              <a:t>  </a:t>
            </a:r>
            <a:endParaRPr lang="fr-FR" dirty="0" smtClean="0"/>
          </a:p>
          <a:p>
            <a:pPr algn="just"/>
            <a:r>
              <a:rPr lang="fr-FR" dirty="0" smtClean="0"/>
              <a:t>Un modèle simple triangulaire représente aisément une molécule d’eau avec la particularité d’un angle interatomique de l’ordre de 105°, dû à l’électronégativité  de deux de ses pôles, au lieu de 90° pour des liaisons strictement covalentes. Cette molécule est aussi caractérisée par un moment électrique  mis en évidence par ses propriétés physiques et électriques.</a:t>
            </a:r>
          </a:p>
          <a:p>
            <a:pPr lvl="0"/>
            <a:endParaRPr lang="fr-FR" dirty="0"/>
          </a:p>
          <a:p>
            <a:endParaRPr lang="en-US" dirty="0" smtClean="0"/>
          </a:p>
          <a:p>
            <a:endParaRPr lang="en-US" dirty="0" smtClean="0"/>
          </a:p>
          <a:p>
            <a:endParaRPr lang="en-US" dirty="0" smtClean="0"/>
          </a:p>
          <a:p>
            <a:r>
              <a:rPr lang="en-US" dirty="0" smtClean="0"/>
              <a:t>      </a:t>
            </a:r>
          </a:p>
          <a:p>
            <a:endParaRPr lang="en-US" dirty="0" smtClean="0"/>
          </a:p>
          <a:p>
            <a:endParaRPr lang="en-US" dirty="0" smtClean="0"/>
          </a:p>
          <a:p>
            <a:endParaRPr lang="en-US" dirty="0"/>
          </a:p>
        </p:txBody>
      </p:sp>
      <p:sp>
        <p:nvSpPr>
          <p:cNvPr id="281" name="Text Placeholder 280"/>
          <p:cNvSpPr>
            <a:spLocks noGrp="1"/>
          </p:cNvSpPr>
          <p:nvPr>
            <p:ph type="body" sz="quarter" idx="150"/>
          </p:nvPr>
        </p:nvSpPr>
        <p:spPr/>
        <p:txBody>
          <a:bodyPr>
            <a:normAutofit fontScale="77500" lnSpcReduction="20000"/>
          </a:bodyPr>
          <a:lstStyle/>
          <a:p>
            <a:r>
              <a:rPr lang="fr-FR" sz="1800" b="1" dirty="0">
                <a:latin typeface="Times New Roman" panose="02020603050405020304" pitchFamily="18" charset="0"/>
                <a:cs typeface="Times New Roman" panose="02020603050405020304" pitchFamily="18" charset="0"/>
              </a:rPr>
              <a:t>Université de </a:t>
            </a:r>
            <a:r>
              <a:rPr lang="fr-FR" sz="1800" b="1" dirty="0" err="1">
                <a:latin typeface="Times New Roman" panose="02020603050405020304" pitchFamily="18" charset="0"/>
                <a:cs typeface="Times New Roman" panose="02020603050405020304" pitchFamily="18" charset="0"/>
              </a:rPr>
              <a:t>Kasdi</a:t>
            </a:r>
            <a:r>
              <a:rPr lang="fr-FR" sz="1800" b="1" dirty="0">
                <a:latin typeface="Times New Roman" panose="02020603050405020304" pitchFamily="18" charset="0"/>
                <a:cs typeface="Times New Roman" panose="02020603050405020304" pitchFamily="18" charset="0"/>
              </a:rPr>
              <a:t> </a:t>
            </a:r>
            <a:r>
              <a:rPr lang="fr-FR" sz="1800" b="1" dirty="0" err="1">
                <a:latin typeface="Times New Roman" panose="02020603050405020304" pitchFamily="18" charset="0"/>
                <a:cs typeface="Times New Roman" panose="02020603050405020304" pitchFamily="18" charset="0"/>
              </a:rPr>
              <a:t>Merbah</a:t>
            </a:r>
            <a:r>
              <a:rPr lang="fr-FR" sz="1800" b="1" dirty="0">
                <a:latin typeface="Times New Roman" panose="02020603050405020304" pitchFamily="18" charset="0"/>
                <a:cs typeface="Times New Roman" panose="02020603050405020304" pitchFamily="18" charset="0"/>
              </a:rPr>
              <a:t>  </a:t>
            </a:r>
            <a:r>
              <a:rPr lang="fr-FR" sz="1800" b="1" dirty="0" smtClean="0">
                <a:latin typeface="Times New Roman" panose="02020603050405020304" pitchFamily="18" charset="0"/>
                <a:cs typeface="Times New Roman" panose="02020603050405020304" pitchFamily="18" charset="0"/>
              </a:rPr>
              <a:t>Ouargla , Faculté des science , appliqué e ,Département de Génie des procèdes, Niveau 2éme master</a:t>
            </a:r>
            <a:r>
              <a:rPr lang="fr-FR" sz="1800" b="1" smtClean="0">
                <a:latin typeface="Times New Roman" panose="02020603050405020304" pitchFamily="18" charset="0"/>
                <a:cs typeface="Times New Roman" panose="02020603050405020304" pitchFamily="18" charset="0"/>
              </a:rPr>
              <a:t>, </a:t>
            </a:r>
            <a:r>
              <a:rPr lang="fr-FR" sz="1800" b="1" smtClean="0">
                <a:latin typeface="Times New Roman" panose="02020603050405020304" pitchFamily="18" charset="0"/>
                <a:cs typeface="Times New Roman" panose="02020603050405020304" pitchFamily="18" charset="0"/>
              </a:rPr>
              <a:t>Option </a:t>
            </a:r>
            <a:r>
              <a:rPr lang="fr-FR" sz="1800" b="1" dirty="0" smtClean="0">
                <a:latin typeface="Times New Roman" panose="02020603050405020304" pitchFamily="18" charset="0"/>
                <a:cs typeface="Times New Roman" panose="02020603050405020304" pitchFamily="18" charset="0"/>
              </a:rPr>
              <a:t>analyse et control de qualité , Ouargla 30000 Algérie </a:t>
            </a: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sp>
        <p:nvSpPr>
          <p:cNvPr id="282" name="Text Placeholder 281"/>
          <p:cNvSpPr>
            <a:spLocks noGrp="1"/>
          </p:cNvSpPr>
          <p:nvPr>
            <p:ph type="body" sz="quarter" idx="151"/>
          </p:nvPr>
        </p:nvSpPr>
        <p:spPr>
          <a:xfrm>
            <a:off x="1444289" y="954430"/>
            <a:ext cx="7800061" cy="664820"/>
          </a:xfrm>
        </p:spPr>
        <p:txBody>
          <a:bodyPr>
            <a:normAutofit fontScale="92500" lnSpcReduction="20000"/>
          </a:bodyPr>
          <a:lstStyle/>
          <a:p>
            <a:r>
              <a:rPr lang="en-US" sz="2400" dirty="0" err="1" smtClean="0">
                <a:latin typeface="Times New Roman" panose="02020603050405020304" pitchFamily="18" charset="0"/>
                <a:cs typeface="Times New Roman" panose="02020603050405020304" pitchFamily="18" charset="0"/>
              </a:rPr>
              <a:t>Laboratoire</a:t>
            </a:r>
            <a:r>
              <a:rPr lang="en-US" sz="2400" dirty="0" smtClean="0">
                <a:latin typeface="Times New Roman" panose="02020603050405020304" pitchFamily="18" charset="0"/>
                <a:cs typeface="Times New Roman" panose="02020603050405020304" pitchFamily="18" charset="0"/>
              </a:rPr>
              <a:t> de </a:t>
            </a:r>
            <a:r>
              <a:rPr lang="en-US" sz="2400" dirty="0" err="1" smtClean="0">
                <a:latin typeface="Times New Roman" panose="02020603050405020304" pitchFamily="18" charset="0"/>
                <a:cs typeface="Times New Roman" panose="02020603050405020304" pitchFamily="18" charset="0"/>
              </a:rPr>
              <a:t>Génié</a:t>
            </a:r>
            <a:r>
              <a:rPr lang="en-US" sz="2400" dirty="0" smtClean="0">
                <a:latin typeface="Times New Roman" panose="02020603050405020304" pitchFamily="18" charset="0"/>
                <a:cs typeface="Times New Roman" panose="02020603050405020304" pitchFamily="18" charset="0"/>
              </a:rPr>
              <a:t> des </a:t>
            </a:r>
            <a:r>
              <a:rPr lang="en-US" sz="2400" dirty="0" err="1" smtClean="0">
                <a:latin typeface="Times New Roman" panose="02020603050405020304" pitchFamily="18" charset="0"/>
                <a:cs typeface="Times New Roman" panose="02020603050405020304" pitchFamily="18" charset="0"/>
              </a:rPr>
              <a:t>procédés</a:t>
            </a:r>
            <a:endParaRPr lang="en-US" sz="2400" dirty="0" smtClean="0">
              <a:latin typeface="Times New Roman" panose="02020603050405020304" pitchFamily="18" charset="0"/>
              <a:cs typeface="Times New Roman" panose="02020603050405020304" pitchFamily="18" charset="0"/>
            </a:endParaRPr>
          </a:p>
          <a:p>
            <a:r>
              <a:rPr lang="en-US" sz="2400" dirty="0" err="1" smtClean="0">
                <a:latin typeface="Times New Roman" panose="02020603050405020304" pitchFamily="18" charset="0"/>
                <a:cs typeface="Times New Roman" panose="02020603050405020304" pitchFamily="18" charset="0"/>
              </a:rPr>
              <a:t>Hadji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Siham</a:t>
            </a:r>
            <a:r>
              <a:rPr lang="en-US" sz="2400" dirty="0" smtClean="0">
                <a:latin typeface="Times New Roman" panose="02020603050405020304" pitchFamily="18" charset="0"/>
                <a:cs typeface="Times New Roman" panose="02020603050405020304" pitchFamily="18" charset="0"/>
              </a:rPr>
              <a:t> , </a:t>
            </a:r>
            <a:r>
              <a:rPr lang="en-US" sz="2400" dirty="0" err="1" smtClean="0">
                <a:latin typeface="Times New Roman" panose="02020603050405020304" pitchFamily="18" charset="0"/>
                <a:cs typeface="Times New Roman" panose="02020603050405020304" pitchFamily="18" charset="0"/>
              </a:rPr>
              <a:t>Chaouch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Noura</a:t>
            </a:r>
            <a:endParaRPr lang="en-US" sz="2400"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p:txBody>
      </p:sp>
      <p:sp>
        <p:nvSpPr>
          <p:cNvPr id="283" name="Text Placeholder 282"/>
          <p:cNvSpPr>
            <a:spLocks noGrp="1"/>
          </p:cNvSpPr>
          <p:nvPr>
            <p:ph type="body" sz="quarter" idx="153"/>
          </p:nvPr>
        </p:nvSpPr>
        <p:spPr>
          <a:xfrm>
            <a:off x="1444289" y="174174"/>
            <a:ext cx="7800061" cy="780256"/>
          </a:xfrm>
        </p:spPr>
        <p:txBody>
          <a:bodyPr>
            <a:normAutofit fontScale="55000" lnSpcReduction="20000"/>
          </a:bodyPr>
          <a:lstStyle/>
          <a:p>
            <a:r>
              <a:rPr lang="en-US" dirty="0">
                <a:latin typeface="Times New Roman" panose="02020603050405020304" pitchFamily="18" charset="0"/>
                <a:cs typeface="Times New Roman" panose="02020603050405020304" pitchFamily="18" charset="0"/>
              </a:rPr>
              <a:t>Etude de la </a:t>
            </a:r>
            <a:r>
              <a:rPr lang="en-US" dirty="0" err="1">
                <a:latin typeface="Times New Roman" panose="02020603050405020304" pitchFamily="18" charset="0"/>
                <a:cs typeface="Times New Roman" panose="02020603050405020304" pitchFamily="18" charset="0"/>
              </a:rPr>
              <a:t>vulnérabilité</a:t>
            </a:r>
            <a:r>
              <a:rPr lang="en-US" dirty="0">
                <a:latin typeface="Times New Roman" panose="02020603050405020304" pitchFamily="18" charset="0"/>
                <a:cs typeface="Times New Roman" panose="02020603050405020304" pitchFamily="18" charset="0"/>
              </a:rPr>
              <a:t> a la pollution des </a:t>
            </a:r>
            <a:r>
              <a:rPr lang="en-US" dirty="0" err="1" smtClean="0">
                <a:latin typeface="Times New Roman" panose="02020603050405020304" pitchFamily="18" charset="0"/>
                <a:cs typeface="Times New Roman" panose="02020603050405020304" pitchFamily="18" charset="0"/>
              </a:rPr>
              <a:t>eaux</a:t>
            </a:r>
            <a:r>
              <a:rPr lang="en-US" dirty="0" smtClean="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de la </a:t>
            </a:r>
            <a:r>
              <a:rPr lang="en-US" dirty="0" err="1">
                <a:latin typeface="Times New Roman" panose="02020603050405020304" pitchFamily="18" charset="0"/>
                <a:cs typeface="Times New Roman" panose="02020603050405020304" pitchFamily="18" charset="0"/>
              </a:rPr>
              <a:t>nappe</a:t>
            </a:r>
            <a:r>
              <a:rPr lang="en-US" dirty="0">
                <a:latin typeface="Times New Roman" panose="02020603050405020304" pitchFamily="18" charset="0"/>
                <a:cs typeface="Times New Roman" panose="02020603050405020304" pitchFamily="18" charset="0"/>
              </a:rPr>
              <a:t> du </a:t>
            </a:r>
            <a:r>
              <a:rPr lang="en-US" dirty="0" err="1" smtClean="0">
                <a:latin typeface="Times New Roman" panose="02020603050405020304" pitchFamily="18" charset="0"/>
                <a:cs typeface="Times New Roman" panose="02020603050405020304" pitchFamily="18" charset="0"/>
              </a:rPr>
              <a:t>mio-pliocène</a:t>
            </a:r>
            <a:r>
              <a:rPr lang="en-US" dirty="0" smtClean="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destinée</a:t>
            </a:r>
            <a:r>
              <a:rPr lang="en-US" dirty="0">
                <a:latin typeface="Times New Roman" panose="02020603050405020304" pitchFamily="18" charset="0"/>
                <a:cs typeface="Times New Roman" panose="02020603050405020304" pitchFamily="18" charset="0"/>
              </a:rPr>
              <a:t> a </a:t>
            </a:r>
            <a:r>
              <a:rPr lang="en-US" dirty="0" err="1">
                <a:latin typeface="Times New Roman" panose="02020603050405020304" pitchFamily="18" charset="0"/>
                <a:cs typeface="Times New Roman" panose="02020603050405020304" pitchFamily="18" charset="0"/>
              </a:rPr>
              <a:t>l’AEP</a:t>
            </a:r>
            <a:endParaRPr lang="en-US" dirty="0">
              <a:latin typeface="Times New Roman" panose="02020603050405020304" pitchFamily="18" charset="0"/>
              <a:cs typeface="Times New Roman" panose="02020603050405020304" pitchFamily="18" charset="0"/>
            </a:endParaRPr>
          </a:p>
          <a:p>
            <a:endParaRPr lang="en-US" dirty="0"/>
          </a:p>
        </p:txBody>
      </p:sp>
      <p:pic>
        <p:nvPicPr>
          <p:cNvPr id="15" name="Image 14"/>
          <p:cNvPicPr/>
          <p:nvPr/>
        </p:nvPicPr>
        <p:blipFill>
          <a:blip r:embed="rId3"/>
          <a:srcRect t="26514" r="84183"/>
          <a:stretch>
            <a:fillRect/>
          </a:stretch>
        </p:blipFill>
        <p:spPr bwMode="auto">
          <a:xfrm>
            <a:off x="0" y="0"/>
            <a:ext cx="1444289" cy="2159814"/>
          </a:xfrm>
          <a:prstGeom prst="rect">
            <a:avLst/>
          </a:prstGeom>
          <a:ln>
            <a:noFill/>
          </a:ln>
          <a:effectLst>
            <a:outerShdw blurRad="292100" dist="139700" dir="2700000" algn="tl" rotWithShape="0">
              <a:srgbClr val="333333">
                <a:alpha val="65000"/>
              </a:srgbClr>
            </a:outerShdw>
          </a:effectLst>
        </p:spPr>
      </p:pic>
      <p:pic>
        <p:nvPicPr>
          <p:cNvPr id="17" name="Image 16"/>
          <p:cNvPicPr/>
          <p:nvPr/>
        </p:nvPicPr>
        <p:blipFill>
          <a:blip r:embed="rId3"/>
          <a:srcRect t="26514" r="84183"/>
          <a:stretch>
            <a:fillRect/>
          </a:stretch>
        </p:blipFill>
        <p:spPr bwMode="auto">
          <a:xfrm>
            <a:off x="9244350" y="-17829"/>
            <a:ext cx="1444289" cy="2159814"/>
          </a:xfrm>
          <a:prstGeom prst="rect">
            <a:avLst/>
          </a:prstGeom>
          <a:ln>
            <a:noFill/>
          </a:ln>
          <a:effectLst>
            <a:outerShdw blurRad="292100" dist="139700" dir="2700000" algn="tl" rotWithShape="0">
              <a:srgbClr val="333333">
                <a:alpha val="65000"/>
              </a:srgbClr>
            </a:outerShdw>
          </a:effectLst>
        </p:spPr>
      </p:pic>
      <p:pic>
        <p:nvPicPr>
          <p:cNvPr id="18" name="Image 17"/>
          <p:cNvPicPr/>
          <p:nvPr/>
        </p:nvPicPr>
        <p:blipFill>
          <a:blip r:embed="rId4"/>
          <a:srcRect/>
          <a:stretch>
            <a:fillRect/>
          </a:stretch>
        </p:blipFill>
        <p:spPr bwMode="auto">
          <a:xfrm>
            <a:off x="525557" y="8058719"/>
            <a:ext cx="4412511" cy="2360428"/>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p:spPr>
      </p:pic>
      <p:pic>
        <p:nvPicPr>
          <p:cNvPr id="4098" name="Image 1"/>
          <p:cNvPicPr>
            <a:picLocks noChangeAspect="1" noChangeArrowheads="1"/>
          </p:cNvPicPr>
          <p:nvPr/>
        </p:nvPicPr>
        <p:blipFill>
          <a:blip r:embed="rId5"/>
          <a:srcRect/>
          <a:stretch>
            <a:fillRect/>
          </a:stretch>
        </p:blipFill>
        <p:spPr bwMode="auto">
          <a:xfrm>
            <a:off x="5414089" y="2637304"/>
            <a:ext cx="5042868" cy="2254243"/>
          </a:xfrm>
          <a:prstGeom prst="rect">
            <a:avLst/>
          </a:prstGeom>
          <a:noFill/>
          <a:ln w="9525">
            <a:noFill/>
            <a:miter lim="800000"/>
            <a:headEnd/>
            <a:tailEnd/>
          </a:ln>
        </p:spPr>
      </p:pic>
      <p:sp>
        <p:nvSpPr>
          <p:cNvPr id="23" name="Rectangle 22"/>
          <p:cNvSpPr/>
          <p:nvPr/>
        </p:nvSpPr>
        <p:spPr>
          <a:xfrm>
            <a:off x="5429440" y="5649899"/>
            <a:ext cx="5027517" cy="307777"/>
          </a:xfrm>
          <a:prstGeom prst="rect">
            <a:avLst/>
          </a:prstGeom>
        </p:spPr>
        <p:txBody>
          <a:bodyPr wrap="square">
            <a:spAutoFit/>
          </a:bodyPr>
          <a:lstStyle/>
          <a:p>
            <a:r>
              <a:rPr lang="fr-FR" sz="1400" b="1" dirty="0" smtClean="0">
                <a:solidFill>
                  <a:schemeClr val="accent5">
                    <a:lumMod val="50000"/>
                  </a:schemeClr>
                </a:solidFill>
                <a:latin typeface="Times New Roman" panose="02020603050405020304" pitchFamily="18" charset="0"/>
                <a:cs typeface="Times New Roman" panose="02020603050405020304" pitchFamily="18" charset="0"/>
              </a:rPr>
              <a:t>Ressources hydriques naturelles  </a:t>
            </a:r>
          </a:p>
        </p:txBody>
      </p:sp>
      <p:pic>
        <p:nvPicPr>
          <p:cNvPr id="26" name="Image 25"/>
          <p:cNvPicPr/>
          <p:nvPr/>
        </p:nvPicPr>
        <p:blipFill>
          <a:blip r:embed="rId6"/>
          <a:srcRect t="12556" r="42213" b="45706"/>
          <a:stretch>
            <a:fillRect/>
          </a:stretch>
        </p:blipFill>
        <p:spPr bwMode="auto">
          <a:xfrm>
            <a:off x="5803900" y="9747415"/>
            <a:ext cx="3756789" cy="1549476"/>
          </a:xfrm>
          <a:prstGeom prst="rect">
            <a:avLst/>
          </a:prstGeom>
          <a:noFill/>
          <a:ln w="9525">
            <a:noFill/>
            <a:miter lim="800000"/>
            <a:headEnd/>
            <a:tailEnd/>
          </a:ln>
        </p:spPr>
      </p:pic>
      <p:sp>
        <p:nvSpPr>
          <p:cNvPr id="27" name="Rectangle 26"/>
          <p:cNvSpPr/>
          <p:nvPr/>
        </p:nvSpPr>
        <p:spPr>
          <a:xfrm>
            <a:off x="5617029" y="4873751"/>
            <a:ext cx="4855279" cy="246221"/>
          </a:xfrm>
          <a:prstGeom prst="rect">
            <a:avLst/>
          </a:prstGeom>
        </p:spPr>
        <p:txBody>
          <a:bodyPr wrap="square">
            <a:spAutoFit/>
          </a:bodyPr>
          <a:lstStyle/>
          <a:p>
            <a:pPr>
              <a:spcBef>
                <a:spcPct val="20000"/>
              </a:spcBef>
            </a:pPr>
            <a:r>
              <a:rPr lang="fr-FR" sz="1000" b="1" dirty="0" smtClean="0">
                <a:solidFill>
                  <a:schemeClr val="accent5">
                    <a:lumMod val="50000"/>
                  </a:schemeClr>
                </a:solidFill>
                <a:latin typeface="Trebuchet MS" pitchFamily="34" charset="0"/>
              </a:rPr>
              <a:t>                                          Cycle de l'eau dans    la nature</a:t>
            </a:r>
          </a:p>
        </p:txBody>
      </p:sp>
    </p:spTree>
    <p:extLst>
      <p:ext uri="{BB962C8B-B14F-4D97-AF65-F5344CB8AC3E}">
        <p14:creationId xmlns:p14="http://schemas.microsoft.com/office/powerpoint/2010/main" val="387486927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1501</TotalTime>
  <Words>640</Words>
  <Application>Microsoft Office PowerPoint</Application>
  <PresentationFormat>Personnalisé</PresentationFormat>
  <Paragraphs>134</Paragraphs>
  <Slides>1</Slides>
  <Notes>1</Notes>
  <HiddenSlides>0</HiddenSlides>
  <MMClips>0</MMClips>
  <ScaleCrop>false</ScaleCrop>
  <HeadingPairs>
    <vt:vector size="6" baseType="variant">
      <vt:variant>
        <vt:lpstr>Thème</vt:lpstr>
      </vt:variant>
      <vt:variant>
        <vt:i4>2</vt:i4>
      </vt:variant>
      <vt:variant>
        <vt:lpstr>Serveurs OLE incorporés</vt:lpstr>
      </vt:variant>
      <vt:variant>
        <vt:i4>1</vt:i4>
      </vt:variant>
      <vt:variant>
        <vt:lpstr>Titres des diapositives</vt:lpstr>
      </vt:variant>
      <vt:variant>
        <vt:i4>1</vt:i4>
      </vt:variant>
    </vt:vector>
  </HeadingPairs>
  <TitlesOfParts>
    <vt:vector size="4" baseType="lpstr">
      <vt:lpstr>PosterPresentations.com-100CMx140CM</vt:lpstr>
      <vt:lpstr>Classic - Wide Center</vt:lpstr>
      <vt:lpstr>Image</vt:lpstr>
      <vt:lpstr>Présentation PowerPoint</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MOHAMED</cp:lastModifiedBy>
  <cp:revision>73</cp:revision>
  <dcterms:created xsi:type="dcterms:W3CDTF">2012-02-10T00:21:22Z</dcterms:created>
  <dcterms:modified xsi:type="dcterms:W3CDTF">2015-02-26T10:52:56Z</dcterms:modified>
</cp:coreProperties>
</file>