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Default Extension="bin" ContentType="application/vnd.openxmlformats-officedocument.oleObject"/>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Default Extension="vml" ContentType="application/vnd.openxmlformats-officedocument.vmlDrawing"/>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 id="2147483764" r:id="rId3"/>
  </p:sldMasterIdLst>
  <p:notesMasterIdLst>
    <p:notesMasterId r:id="rId5"/>
  </p:notesMasterIdLst>
  <p:handoutMasterIdLst>
    <p:handoutMasterId r:id="rId6"/>
  </p:handoutMasterIdLst>
  <p:sldIdLst>
    <p:sldId id="256" r:id="rId4"/>
  </p:sldIdLst>
  <p:sldSz cx="10688638" cy="15124113"/>
  <p:notesSz cx="6858000" cy="9144000"/>
  <p:defaultText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525">
          <p15:clr>
            <a:srgbClr val="A4A3A4"/>
          </p15:clr>
        </p15:guide>
        <p15:guide id="2" orient="horz" pos="132">
          <p15:clr>
            <a:srgbClr val="A4A3A4"/>
          </p15:clr>
        </p15:guide>
        <p15:guide id="3" orient="horz" pos="9262">
          <p15:clr>
            <a:srgbClr val="A4A3A4"/>
          </p15:clr>
        </p15:guide>
        <p15:guide id="4" orient="horz">
          <p15:clr>
            <a:srgbClr val="A4A3A4"/>
          </p15:clr>
        </p15:guide>
        <p15:guide id="5" pos="142">
          <p15:clr>
            <a:srgbClr val="A4A3A4"/>
          </p15:clr>
        </p15:guide>
        <p15:guide id="6" pos="659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54AA"/>
    <a:srgbClr val="F3F5FA"/>
    <a:srgbClr val="CDD2DE"/>
    <a:srgbClr val="E3E9E5"/>
    <a:srgbClr val="EAEAEA"/>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58" autoAdjust="0"/>
    <p:restoredTop sz="94701" autoAdjust="0"/>
  </p:normalViewPr>
  <p:slideViewPr>
    <p:cSldViewPr snapToGrid="0" snapToObjects="1" showGuides="1">
      <p:cViewPr>
        <p:scale>
          <a:sx n="68" d="100"/>
          <a:sy n="68" d="100"/>
        </p:scale>
        <p:origin x="-1314" y="3510"/>
      </p:cViewPr>
      <p:guideLst>
        <p:guide orient="horz" pos="1525"/>
        <p:guide orient="horz" pos="132"/>
        <p:guide orient="horz" pos="9262"/>
        <p:guide orient="horz"/>
        <p:guide pos="142"/>
        <p:guide pos="65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 xmlns:p14="http://schemas.microsoft.com/office/powerpoint/2010/main"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2/26/2015</a:t>
            </a:fld>
            <a:endParaRPr lang="en-US" dirty="0"/>
          </a:p>
        </p:txBody>
      </p:sp>
      <p:sp>
        <p:nvSpPr>
          <p:cNvPr id="4" name="Slide Image Placeholder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 xmlns:p14="http://schemas.microsoft.com/office/powerpoint/2010/main" val="3109100856"/>
      </p:ext>
    </p:extLst>
  </p:cSld>
  <p:clrMap bg1="lt1" tx1="dk1" bg2="lt2" tx2="dk2" accent1="accent1" accent2="accent2" accent3="accent3" accent4="accent4" accent5="accent5" accent6="accent6" hlink="hlink" folHlink="folHlink"/>
  <p:notesStyle>
    <a:lvl1pPr marL="0" algn="l" defTabSz="1518341" rtl="0" eaLnBrk="1" latinLnBrk="0" hangingPunct="1">
      <a:defRPr sz="2000" kern="1200">
        <a:solidFill>
          <a:schemeClr val="tx1"/>
        </a:solidFill>
        <a:latin typeface="+mn-lt"/>
        <a:ea typeface="+mn-ea"/>
        <a:cs typeface="+mn-cs"/>
      </a:defRPr>
    </a:lvl1pPr>
    <a:lvl2pPr marL="759171" algn="l" defTabSz="1518341" rtl="0" eaLnBrk="1" latinLnBrk="0" hangingPunct="1">
      <a:defRPr sz="2000" kern="1200">
        <a:solidFill>
          <a:schemeClr val="tx1"/>
        </a:solidFill>
        <a:latin typeface="+mn-lt"/>
        <a:ea typeface="+mn-ea"/>
        <a:cs typeface="+mn-cs"/>
      </a:defRPr>
    </a:lvl2pPr>
    <a:lvl3pPr marL="1518341" algn="l" defTabSz="1518341" rtl="0" eaLnBrk="1" latinLnBrk="0" hangingPunct="1">
      <a:defRPr sz="2000" kern="1200">
        <a:solidFill>
          <a:schemeClr val="tx1"/>
        </a:solidFill>
        <a:latin typeface="+mn-lt"/>
        <a:ea typeface="+mn-ea"/>
        <a:cs typeface="+mn-cs"/>
      </a:defRPr>
    </a:lvl3pPr>
    <a:lvl4pPr marL="2277511" algn="l" defTabSz="1518341" rtl="0" eaLnBrk="1" latinLnBrk="0" hangingPunct="1">
      <a:defRPr sz="2000" kern="1200">
        <a:solidFill>
          <a:schemeClr val="tx1"/>
        </a:solidFill>
        <a:latin typeface="+mn-lt"/>
        <a:ea typeface="+mn-ea"/>
        <a:cs typeface="+mn-cs"/>
      </a:defRPr>
    </a:lvl4pPr>
    <a:lvl5pPr marL="3036682" algn="l" defTabSz="1518341" rtl="0" eaLnBrk="1" latinLnBrk="0" hangingPunct="1">
      <a:defRPr sz="2000" kern="1200">
        <a:solidFill>
          <a:schemeClr val="tx1"/>
        </a:solidFill>
        <a:latin typeface="+mn-lt"/>
        <a:ea typeface="+mn-ea"/>
        <a:cs typeface="+mn-cs"/>
      </a:defRPr>
    </a:lvl5pPr>
    <a:lvl6pPr marL="3795852" algn="l" defTabSz="1518341" rtl="0" eaLnBrk="1" latinLnBrk="0" hangingPunct="1">
      <a:defRPr sz="2000" kern="1200">
        <a:solidFill>
          <a:schemeClr val="tx1"/>
        </a:solidFill>
        <a:latin typeface="+mn-lt"/>
        <a:ea typeface="+mn-ea"/>
        <a:cs typeface="+mn-cs"/>
      </a:defRPr>
    </a:lvl6pPr>
    <a:lvl7pPr marL="4555023" algn="l" defTabSz="1518341" rtl="0" eaLnBrk="1" latinLnBrk="0" hangingPunct="1">
      <a:defRPr sz="2000" kern="1200">
        <a:solidFill>
          <a:schemeClr val="tx1"/>
        </a:solidFill>
        <a:latin typeface="+mn-lt"/>
        <a:ea typeface="+mn-ea"/>
        <a:cs typeface="+mn-cs"/>
      </a:defRPr>
    </a:lvl7pPr>
    <a:lvl8pPr marL="5314194" algn="l" defTabSz="1518341" rtl="0" eaLnBrk="1" latinLnBrk="0" hangingPunct="1">
      <a:defRPr sz="2000" kern="1200">
        <a:solidFill>
          <a:schemeClr val="tx1"/>
        </a:solidFill>
        <a:latin typeface="+mn-lt"/>
        <a:ea typeface="+mn-ea"/>
        <a:cs typeface="+mn-cs"/>
      </a:defRPr>
    </a:lvl8pPr>
    <a:lvl9pPr marL="6073364" algn="l" defTabSz="1518341"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 xmlns:p14="http://schemas.microsoft.com/office/powerpoint/2010/main" val="3537656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4" y="2680394"/>
            <a:ext cx="504830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224615" y="2419304"/>
            <a:ext cx="5044319"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224614" y="6529833"/>
            <a:ext cx="5045552"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5420479" y="2419304"/>
            <a:ext cx="5044254"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5420479" y="2680394"/>
            <a:ext cx="504425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5420480" y="6537810"/>
            <a:ext cx="504286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5418546" y="6818106"/>
            <a:ext cx="5044801"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5424390" y="11798209"/>
            <a:ext cx="5040343"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5420480" y="12085572"/>
            <a:ext cx="504286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220194" y="6810787"/>
            <a:ext cx="504873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4433" y="602164"/>
            <a:ext cx="3516488" cy="2562697"/>
          </a:xfrm>
        </p:spPr>
        <p:txBody>
          <a:bodyPr vert="horz" anchor="b">
            <a:normAutofit/>
            <a:sp3d prstMaterial="softEdge"/>
          </a:bodyPr>
          <a:lstStyle>
            <a:lvl1pPr algn="l">
              <a:buNone/>
              <a:defRPr sz="35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34433" y="3360915"/>
            <a:ext cx="3516488" cy="10149261"/>
          </a:xfrm>
        </p:spPr>
        <p:txBody>
          <a:bodyPr/>
          <a:lstStyle>
            <a:lvl1pPr marL="0" indent="0">
              <a:buNone/>
              <a:defRPr sz="2300"/>
            </a:lvl1pPr>
            <a:lvl2pPr>
              <a:buNone/>
              <a:defRPr sz="1900"/>
            </a:lvl2pPr>
            <a:lvl3pPr>
              <a:buNone/>
              <a:defRPr sz="1600"/>
            </a:lvl3pPr>
            <a:lvl4pPr>
              <a:buNone/>
              <a:defRPr sz="1500"/>
            </a:lvl4pPr>
            <a:lvl5pPr>
              <a:buNone/>
              <a:defRPr sz="15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178960" y="602165"/>
            <a:ext cx="5975246" cy="12908011"/>
          </a:xfrm>
        </p:spPr>
        <p:txBody>
          <a:bodyPr/>
          <a:lstStyle>
            <a:lvl1pPr>
              <a:defRPr sz="4200"/>
            </a:lvl1pPr>
            <a:lvl2pPr>
              <a:defRPr sz="3900"/>
            </a:lvl2pPr>
            <a:lvl3pPr>
              <a:defRPr sz="3500"/>
            </a:lvl3pPr>
            <a:lvl4pPr>
              <a:defRPr sz="32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137728" y="1344366"/>
            <a:ext cx="6413183" cy="1151814"/>
          </a:xfrm>
        </p:spPr>
        <p:txBody>
          <a:bodyPr lIns="73746" rIns="73746" bIns="0" anchor="b">
            <a:sp3d prstMaterial="softEdge"/>
          </a:bodyPr>
          <a:lstStyle>
            <a:lvl1pPr algn="ctr">
              <a:buNone/>
              <a:defRPr sz="32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2137728" y="4040099"/>
            <a:ext cx="6413183" cy="8738376"/>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5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2137728" y="2573144"/>
            <a:ext cx="6413183" cy="1169598"/>
          </a:xfrm>
        </p:spPr>
        <p:txBody>
          <a:bodyPr lIns="73746" tIns="73746" rIns="73746" anchor="t"/>
          <a:lstStyle>
            <a:lvl1pPr marL="0" indent="0" algn="ctr">
              <a:buNone/>
              <a:defRPr sz="2300"/>
            </a:lvl1pPr>
            <a:lvl2pPr>
              <a:defRPr sz="1900"/>
            </a:lvl2pPr>
            <a:lvl3pPr>
              <a:defRPr sz="1600"/>
            </a:lvl3pPr>
            <a:lvl4pPr>
              <a:defRPr sz="1500"/>
            </a:lvl4pPr>
            <a:lvl5pPr>
              <a:defRPr sz="15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749262" y="605667"/>
            <a:ext cx="2404944" cy="12904509"/>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34432" y="605667"/>
            <a:ext cx="7036687" cy="12904509"/>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4" y="2680394"/>
            <a:ext cx="504830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224615" y="2419304"/>
            <a:ext cx="5044319"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224614" y="6529833"/>
            <a:ext cx="5045552"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5420479" y="2419304"/>
            <a:ext cx="5044254"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5420479" y="2680394"/>
            <a:ext cx="504425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5420480" y="6537810"/>
            <a:ext cx="504286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5418546" y="6818106"/>
            <a:ext cx="5044801"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5424390" y="11798209"/>
            <a:ext cx="5040343"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5420480" y="12085572"/>
            <a:ext cx="504286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220194" y="6810787"/>
            <a:ext cx="504873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3" y="2699602"/>
            <a:ext cx="244909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224615" y="2419304"/>
            <a:ext cx="2447160" cy="276668"/>
          </a:xfrm>
          <a:prstGeom prst="rect">
            <a:avLst/>
          </a:prstGeom>
          <a:noFill/>
        </p:spPr>
        <p:txBody>
          <a:bodyPr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219806" y="6795378"/>
            <a:ext cx="244947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224614" y="6529833"/>
            <a:ext cx="244754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2821773" y="2695954"/>
            <a:ext cx="5045865"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2821773" y="2419304"/>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2821773" y="9962931"/>
            <a:ext cx="5045866"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2821773" y="9682635"/>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8018025" y="2419304"/>
            <a:ext cx="2446708" cy="282763"/>
          </a:xfrm>
          <a:prstGeom prst="rect">
            <a:avLst/>
          </a:prstGeom>
          <a:noFill/>
        </p:spPr>
        <p:txBody>
          <a:bodyPr wrap="square" lIns="31632" tIns="31632" rIns="31632" bIns="31632" anchor="ctr" anchorCtr="0">
            <a:spAutoFit/>
          </a:bodyPr>
          <a:lstStyle>
            <a:lvl1pPr marL="0" indent="0" algn="ctr">
              <a:buNone/>
              <a:tabLst/>
              <a:defRPr sz="14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8018025" y="2699602"/>
            <a:ext cx="244670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8016639" y="6557503"/>
            <a:ext cx="244670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8032330" y="6837799"/>
            <a:ext cx="2428950"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8018025" y="12014293"/>
            <a:ext cx="2446708" cy="276668"/>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8013346" y="12318863"/>
            <a:ext cx="244793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93321" y="3024823"/>
            <a:ext cx="9619774" cy="4033097"/>
          </a:xfrm>
        </p:spPr>
        <p:txBody>
          <a:bodyPr vert="horz" lIns="73746" tIns="0" rIns="73746" bIns="0" anchor="b">
            <a:normAutofit/>
            <a:scene3d>
              <a:camera prst="orthographicFront"/>
              <a:lightRig rig="soft" dir="t">
                <a:rot lat="0" lon="0" rev="17220000"/>
              </a:lightRig>
            </a:scene3d>
            <a:sp3d prstMaterial="softEdge">
              <a:bevelT w="38100" h="38100"/>
            </a:sp3d>
          </a:bodyPr>
          <a:lstStyle>
            <a:lvl1pPr>
              <a:defRPr sz="77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B41ABA4E-CD72-497B-97AA-7213B3980F60}" type="datetimeFigureOut">
              <a:rPr lang="en-US" smtClean="0"/>
              <a:pPr/>
              <a:t>2/26/2015</a:t>
            </a:fld>
            <a:endParaRPr lang="en-US"/>
          </a:p>
        </p:txBody>
      </p:sp>
      <p:sp>
        <p:nvSpPr>
          <p:cNvPr id="17" name="Espace réservé du pied de page 16"/>
          <p:cNvSpPr>
            <a:spLocks noGrp="1"/>
          </p:cNvSpPr>
          <p:nvPr>
            <p:ph type="ftr" sz="quarter" idx="11"/>
          </p:nvPr>
        </p:nvSpPr>
        <p:spPr/>
        <p:txBody>
          <a:bodyPr/>
          <a:lstStyle/>
          <a:p>
            <a:endParaRPr kumimoji="0" lang="en-US"/>
          </a:p>
        </p:txBody>
      </p:sp>
      <p:sp>
        <p:nvSpPr>
          <p:cNvPr id="29" name="Espace réservé du numéro de diapositive 28"/>
          <p:cNvSpPr>
            <a:spLocks noGrp="1"/>
          </p:cNvSpPr>
          <p:nvPr>
            <p:ph type="sldNum" sz="quarter" idx="12"/>
          </p:nvPr>
        </p:nvSpPr>
        <p:spPr/>
        <p:txBody>
          <a:bodyPr/>
          <a:lstStyle/>
          <a:p>
            <a:fld id="{D2E57653-3E58-4892-A7ED-712530ACC680}" type="slidenum">
              <a:rPr kumimoji="0" lang="en-US" smtClean="0"/>
              <a:pPr/>
              <a:t>‹N°›</a:t>
            </a:fld>
            <a:endParaRPr kumimoji="0" lang="en-US"/>
          </a:p>
        </p:txBody>
      </p:sp>
      <p:sp>
        <p:nvSpPr>
          <p:cNvPr id="9" name="Sous-titre 8"/>
          <p:cNvSpPr>
            <a:spLocks noGrp="1"/>
          </p:cNvSpPr>
          <p:nvPr>
            <p:ph type="subTitle" idx="1"/>
          </p:nvPr>
        </p:nvSpPr>
        <p:spPr>
          <a:xfrm>
            <a:off x="1603296" y="7347474"/>
            <a:ext cx="7482047" cy="3865051"/>
          </a:xfrm>
        </p:spPr>
        <p:txBody>
          <a:bodyPr/>
          <a:lstStyle>
            <a:lvl1pPr marL="0" indent="0" algn="ctr">
              <a:buNone/>
              <a:defRPr>
                <a:solidFill>
                  <a:schemeClr val="tx1"/>
                </a:solidFill>
              </a:defRPr>
            </a:lvl1pPr>
            <a:lvl2pPr marL="737464" indent="0" algn="ctr">
              <a:buNone/>
            </a:lvl2pPr>
            <a:lvl3pPr marL="1474927" indent="0" algn="ctr">
              <a:buNone/>
            </a:lvl3pPr>
            <a:lvl4pPr marL="2212391" indent="0" algn="ctr">
              <a:buNone/>
            </a:lvl4pPr>
            <a:lvl5pPr marL="2949854" indent="0" algn="ctr">
              <a:buNone/>
            </a:lvl5pPr>
            <a:lvl6pPr marL="3687318" indent="0" algn="ctr">
              <a:buNone/>
            </a:lvl6pPr>
            <a:lvl7pPr marL="4424782" indent="0" algn="ctr">
              <a:buNone/>
            </a:lvl7pPr>
            <a:lvl8pPr marL="5162245" indent="0" algn="ctr">
              <a:buNone/>
            </a:lvl8pPr>
            <a:lvl9pPr marL="5899709"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870512" y="1344366"/>
            <a:ext cx="8283694" cy="4033097"/>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77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870512" y="5530481"/>
            <a:ext cx="8283694" cy="3329404"/>
          </a:xfrm>
        </p:spPr>
        <p:txBody>
          <a:bodyPr anchor="t"/>
          <a:lstStyle>
            <a:lvl1pPr marL="117994" indent="0" algn="l">
              <a:buNone/>
              <a:defRPr sz="3200">
                <a:solidFill>
                  <a:schemeClr val="tx1"/>
                </a:solidFill>
              </a:defRPr>
            </a:lvl1pPr>
            <a:lvl2pPr>
              <a:buNone/>
              <a:defRPr sz="2900">
                <a:solidFill>
                  <a:schemeClr val="tx1">
                    <a:tint val="75000"/>
                  </a:schemeClr>
                </a:solidFill>
              </a:defRPr>
            </a:lvl2pPr>
            <a:lvl3pPr>
              <a:buNone/>
              <a:defRPr sz="2600">
                <a:solidFill>
                  <a:schemeClr val="tx1">
                    <a:tint val="75000"/>
                  </a:schemeClr>
                </a:solidFill>
              </a:defRPr>
            </a:lvl3pPr>
            <a:lvl4pPr>
              <a:buNone/>
              <a:defRPr sz="2300">
                <a:solidFill>
                  <a:schemeClr val="tx1">
                    <a:tint val="75000"/>
                  </a:schemeClr>
                </a:solidFill>
              </a:defRPr>
            </a:lvl4pPr>
            <a:lvl5pPr>
              <a:buNone/>
              <a:defRPr sz="23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a:xfrm>
            <a:off x="9263486" y="14150849"/>
            <a:ext cx="890720" cy="805219"/>
          </a:xfrm>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534432" y="3528961"/>
            <a:ext cx="4720815" cy="9981215"/>
          </a:xfrm>
        </p:spPr>
        <p:txBody>
          <a:bodyPr/>
          <a:lstStyle>
            <a:lvl1pPr>
              <a:defRPr sz="4200"/>
            </a:lvl1pPr>
            <a:lvl2pPr>
              <a:defRPr sz="3900"/>
            </a:lvl2pPr>
            <a:lvl3pPr>
              <a:defRPr sz="3200"/>
            </a:lvl3pPr>
            <a:lvl4pPr>
              <a:defRPr sz="29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433391" y="3528961"/>
            <a:ext cx="4720815" cy="9981215"/>
          </a:xfrm>
        </p:spPr>
        <p:txBody>
          <a:bodyPr/>
          <a:lstStyle>
            <a:lvl1pPr>
              <a:defRPr sz="4200"/>
            </a:lvl1pPr>
            <a:lvl2pPr>
              <a:defRPr sz="3900"/>
            </a:lvl2pPr>
            <a:lvl3pPr>
              <a:defRPr sz="3200"/>
            </a:lvl3pPr>
            <a:lvl4pPr>
              <a:defRPr sz="29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4432" y="602164"/>
            <a:ext cx="9619774" cy="2520686"/>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4432" y="3385421"/>
            <a:ext cx="4722671" cy="1655949"/>
          </a:xfrm>
        </p:spPr>
        <p:txBody>
          <a:bodyPr anchor="ctr"/>
          <a:lstStyle>
            <a:lvl1pPr marL="0" indent="0">
              <a:buNone/>
              <a:defRPr sz="3900" b="0" cap="all" baseline="0">
                <a:solidFill>
                  <a:schemeClr val="tx1"/>
                </a:solidFill>
              </a:defRPr>
            </a:lvl1pPr>
            <a:lvl2pPr>
              <a:buNone/>
              <a:defRPr sz="3200" b="1"/>
            </a:lvl2pPr>
            <a:lvl3pPr>
              <a:buNone/>
              <a:defRPr sz="2900" b="1"/>
            </a:lvl3pPr>
            <a:lvl4pPr>
              <a:buNone/>
              <a:defRPr sz="2600" b="1"/>
            </a:lvl4pPr>
            <a:lvl5pPr>
              <a:buNone/>
              <a:defRPr sz="2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5429680" y="3385421"/>
            <a:ext cx="4724526" cy="1655949"/>
          </a:xfrm>
        </p:spPr>
        <p:txBody>
          <a:bodyPr anchor="ctr"/>
          <a:lstStyle>
            <a:lvl1pPr marL="0" indent="0">
              <a:buNone/>
              <a:defRPr sz="3900" b="0" cap="all" baseline="0">
                <a:solidFill>
                  <a:schemeClr val="tx1"/>
                </a:solidFill>
              </a:defRPr>
            </a:lvl1pPr>
            <a:lvl2pPr>
              <a:buNone/>
              <a:defRPr sz="3200" b="1"/>
            </a:lvl2pPr>
            <a:lvl3pPr>
              <a:buNone/>
              <a:defRPr sz="2900" b="1"/>
            </a:lvl3pPr>
            <a:lvl4pPr>
              <a:buNone/>
              <a:defRPr sz="2600" b="1"/>
            </a:lvl4pPr>
            <a:lvl5pPr>
              <a:buNone/>
              <a:defRPr sz="2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534432" y="5209418"/>
            <a:ext cx="4722671" cy="8300758"/>
          </a:xfrm>
        </p:spPr>
        <p:txBody>
          <a:bodyPr/>
          <a:lstStyle>
            <a:lvl1pPr>
              <a:defRPr sz="3900"/>
            </a:lvl1pPr>
            <a:lvl2pPr>
              <a:defRPr sz="3200"/>
            </a:lvl2pPr>
            <a:lvl3pPr>
              <a:defRPr sz="2900"/>
            </a:lvl3pPr>
            <a:lvl4pPr>
              <a:defRPr sz="2600"/>
            </a:lvl4pPr>
            <a:lvl5pPr>
              <a:defRPr sz="2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5429680" y="5209418"/>
            <a:ext cx="4724526" cy="8300758"/>
          </a:xfrm>
        </p:spPr>
        <p:txBody>
          <a:bodyPr/>
          <a:lstStyle>
            <a:lvl1pPr>
              <a:defRPr sz="3900"/>
            </a:lvl1pPr>
            <a:lvl2pPr>
              <a:defRPr sz="3200"/>
            </a:lvl2pPr>
            <a:lvl3pPr>
              <a:defRPr sz="2900"/>
            </a:lvl3pPr>
            <a:lvl4pPr>
              <a:defRPr sz="2600"/>
            </a:lvl4pPr>
            <a:lvl5pPr>
              <a:defRPr sz="2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B41ABA4E-CD72-497B-97AA-7213B3980F60}" type="datetimeFigureOut">
              <a:rPr lang="en-US" smtClean="0"/>
              <a:pPr/>
              <a:t>2/26/2015</a:t>
            </a:fld>
            <a:endParaRPr lang="en-US"/>
          </a:p>
        </p:txBody>
      </p:sp>
      <p:sp>
        <p:nvSpPr>
          <p:cNvPr id="8" name="Espace réservé du pied de page 7"/>
          <p:cNvSpPr>
            <a:spLocks noGrp="1"/>
          </p:cNvSpPr>
          <p:nvPr>
            <p:ph type="ftr" sz="quarter" idx="11"/>
          </p:nvPr>
        </p:nvSpPr>
        <p:spPr/>
        <p:txBody>
          <a:bodyPr/>
          <a:lstStyle/>
          <a:p>
            <a:endParaRPr kumimoji="0" lang="en-US"/>
          </a:p>
        </p:txBody>
      </p:sp>
      <p:sp>
        <p:nvSpPr>
          <p:cNvPr id="9" name="Espace réservé du numéro de diapositive 8"/>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B41ABA4E-CD72-497B-97AA-7213B3980F60}" type="datetimeFigureOut">
              <a:rPr lang="en-US" smtClean="0"/>
              <a:pPr/>
              <a:t>2/26/2015</a:t>
            </a:fld>
            <a:endParaRPr lang="en-US"/>
          </a:p>
        </p:txBody>
      </p:sp>
      <p:sp>
        <p:nvSpPr>
          <p:cNvPr id="4" name="Espace réservé du pied de page 3"/>
          <p:cNvSpPr>
            <a:spLocks noGrp="1"/>
          </p:cNvSpPr>
          <p:nvPr>
            <p:ph type="ftr" sz="quarter" idx="11"/>
          </p:nvPr>
        </p:nvSpPr>
        <p:spPr/>
        <p:txBody>
          <a:bodyPr/>
          <a:lstStyle/>
          <a:p>
            <a:endParaRPr kumimoji="0" lang="en-US"/>
          </a:p>
        </p:txBody>
      </p:sp>
      <p:sp>
        <p:nvSpPr>
          <p:cNvPr id="5" name="Espace réservé du numéro de diapositive 4"/>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1ABA4E-CD72-497B-97AA-7213B3980F60}" type="datetimeFigureOut">
              <a:rPr lang="en-US" smtClean="0"/>
              <a:pPr/>
              <a:t>2/26/2015</a:t>
            </a:fld>
            <a:endParaRPr lang="en-US"/>
          </a:p>
        </p:txBody>
      </p:sp>
      <p:sp>
        <p:nvSpPr>
          <p:cNvPr id="3" name="Espace réservé du pied de page 2"/>
          <p:cNvSpPr>
            <a:spLocks noGrp="1"/>
          </p:cNvSpPr>
          <p:nvPr>
            <p:ph type="ftr" sz="quarter" idx="11"/>
          </p:nvPr>
        </p:nvSpPr>
        <p:spPr/>
        <p:txBody>
          <a:bodyPr/>
          <a:lstStyle/>
          <a:p>
            <a:endParaRPr kumimoji="0" lang="en-US"/>
          </a:p>
        </p:txBody>
      </p:sp>
      <p:sp>
        <p:nvSpPr>
          <p:cNvPr id="4" name="Espace réservé du numéro de diapositive 3"/>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4.bin"/><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image" Target="../media/image10.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oleObject" Target="../embeddings/oleObject3.bin"/><Relationship Id="rId5" Type="http://schemas.openxmlformats.org/officeDocument/2006/relationships/image" Target="../media/image6.png"/><Relationship Id="rId15" Type="http://schemas.openxmlformats.org/officeDocument/2006/relationships/image" Target="../media/image11.jpeg"/><Relationship Id="rId10" Type="http://schemas.openxmlformats.org/officeDocument/2006/relationships/oleObject" Target="../embeddings/oleObject2.bin"/><Relationship Id="rId4" Type="http://schemas.openxmlformats.org/officeDocument/2006/relationships/image" Target="../media/image5.jpeg"/><Relationship Id="rId9" Type="http://schemas.openxmlformats.org/officeDocument/2006/relationships/oleObject" Target="../embeddings/oleObject1.bin"/><Relationship Id="rId14" Type="http://schemas.openxmlformats.org/officeDocument/2006/relationships/hyperlink" Target="http://www.facebook.com/pages/PosterPresentationscom/217914411419?v=app_4949752878&amp;ref=ts"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8.bin"/><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image" Target="../media/image10.pn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oleObject" Target="../embeddings/oleObject7.bin"/><Relationship Id="rId5" Type="http://schemas.openxmlformats.org/officeDocument/2006/relationships/image" Target="../media/image6.png"/><Relationship Id="rId15" Type="http://schemas.openxmlformats.org/officeDocument/2006/relationships/image" Target="../media/image11.jpeg"/><Relationship Id="rId10" Type="http://schemas.openxmlformats.org/officeDocument/2006/relationships/oleObject" Target="../embeddings/oleObject6.bin"/><Relationship Id="rId4" Type="http://schemas.openxmlformats.org/officeDocument/2006/relationships/image" Target="../media/image5.jpeg"/><Relationship Id="rId9" Type="http://schemas.openxmlformats.org/officeDocument/2006/relationships/oleObject" Target="../embeddings/oleObject5.bin"/><Relationship Id="rId14" Type="http://schemas.openxmlformats.org/officeDocument/2006/relationships/hyperlink" Target="http://www.facebook.com/pages/PosterPresentationscom/217914411419?v=app_4949752878&amp;ref=ts"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3.xml"/><Relationship Id="rId18" Type="http://schemas.openxmlformats.org/officeDocument/2006/relationships/image" Target="../media/image9.png"/><Relationship Id="rId3" Type="http://schemas.openxmlformats.org/officeDocument/2006/relationships/slideLayout" Target="../slideLayouts/slideLayout5.xml"/><Relationship Id="rId21" Type="http://schemas.openxmlformats.org/officeDocument/2006/relationships/oleObject" Target="../embeddings/oleObject11.bin"/><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image" Target="../media/image8.png"/><Relationship Id="rId25" Type="http://schemas.openxmlformats.org/officeDocument/2006/relationships/image" Target="../media/image11.jpeg"/><Relationship Id="rId2" Type="http://schemas.openxmlformats.org/officeDocument/2006/relationships/slideLayout" Target="../slideLayouts/slideLayout4.xml"/><Relationship Id="rId16" Type="http://schemas.openxmlformats.org/officeDocument/2006/relationships/image" Target="../media/image7.png"/><Relationship Id="rId20" Type="http://schemas.openxmlformats.org/officeDocument/2006/relationships/oleObject" Target="../embeddings/oleObject10.bin"/><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hyperlink" Target="http://www.facebook.com/pages/PosterPresentationscom/217914411419?v=app_4949752878&amp;ref=ts" TargetMode="External"/><Relationship Id="rId5" Type="http://schemas.openxmlformats.org/officeDocument/2006/relationships/slideLayout" Target="../slideLayouts/slideLayout7.xml"/><Relationship Id="rId15" Type="http://schemas.openxmlformats.org/officeDocument/2006/relationships/image" Target="../media/image6.png"/><Relationship Id="rId23" Type="http://schemas.openxmlformats.org/officeDocument/2006/relationships/oleObject" Target="../embeddings/oleObject12.bin"/><Relationship Id="rId10" Type="http://schemas.openxmlformats.org/officeDocument/2006/relationships/slideLayout" Target="../slideLayouts/slideLayout12.xml"/><Relationship Id="rId19" Type="http://schemas.openxmlformats.org/officeDocument/2006/relationships/oleObject" Target="../embeddings/oleObject9.bin"/><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vmlDrawing" Target="../drawings/vmlDrawing3.vml"/><Relationship Id="rId22"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43094" y="14836285"/>
            <a:ext cx="788920" cy="162679"/>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224015"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21" name="Rectangle 33"/>
          <p:cNvSpPr>
            <a:spLocks noChangeArrowheads="1"/>
          </p:cNvSpPr>
          <p:nvPr userDrawn="1"/>
        </p:nvSpPr>
        <p:spPr bwMode="auto">
          <a:xfrm>
            <a:off x="5419144"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grpSp>
        <p:nvGrpSpPr>
          <p:cNvPr id="93" name="Group 92"/>
          <p:cNvGrpSpPr>
            <a:grpSpLocks noChangeAspect="1"/>
          </p:cNvGrpSpPr>
          <p:nvPr userDrawn="1"/>
        </p:nvGrpSpPr>
        <p:grpSpPr>
          <a:xfrm>
            <a:off x="-6841965" y="4"/>
            <a:ext cx="6675217" cy="15124110"/>
            <a:chOff x="-11331688" y="1"/>
            <a:chExt cx="11125364" cy="25206855"/>
          </a:xfrm>
        </p:grpSpPr>
        <p:sp>
          <p:nvSpPr>
            <p:cNvPr id="94" name="Rectangle 93"/>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95" name="Straight Connector 94"/>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96" name="Picture 95"/>
            <p:cNvPicPr>
              <a:picLocks noChangeAspect="1"/>
            </p:cNvPicPr>
            <p:nvPr userDrawn="1"/>
          </p:nvPicPr>
          <p:blipFill>
            <a:blip r:embed="rId5"/>
            <a:stretch>
              <a:fillRect/>
            </a:stretch>
          </p:blipFill>
          <p:spPr>
            <a:xfrm>
              <a:off x="-10736023" y="6899417"/>
              <a:ext cx="1597665" cy="1001614"/>
            </a:xfrm>
            <a:prstGeom prst="rect">
              <a:avLst/>
            </a:prstGeom>
          </p:spPr>
        </p:pic>
        <p:pic>
          <p:nvPicPr>
            <p:cNvPr id="97" name="Picture 96"/>
            <p:cNvPicPr>
              <a:picLocks noChangeAspect="1"/>
            </p:cNvPicPr>
            <p:nvPr userDrawn="1"/>
          </p:nvPicPr>
          <p:blipFill>
            <a:blip r:embed="rId6"/>
            <a:stretch>
              <a:fillRect/>
            </a:stretch>
          </p:blipFill>
          <p:spPr>
            <a:xfrm>
              <a:off x="-10714081" y="10736764"/>
              <a:ext cx="9986807" cy="877997"/>
            </a:xfrm>
            <a:prstGeom prst="rect">
              <a:avLst/>
            </a:prstGeom>
          </p:spPr>
        </p:pic>
        <p:grpSp>
          <p:nvGrpSpPr>
            <p:cNvPr id="98" name="Group 97"/>
            <p:cNvGrpSpPr/>
            <p:nvPr userDrawn="1"/>
          </p:nvGrpSpPr>
          <p:grpSpPr>
            <a:xfrm>
              <a:off x="-9844888" y="16323725"/>
              <a:ext cx="7631077" cy="1987414"/>
              <a:chOff x="-4516464" y="9371858"/>
              <a:chExt cx="3516822" cy="1095721"/>
            </a:xfrm>
          </p:grpSpPr>
          <p:grpSp>
            <p:nvGrpSpPr>
              <p:cNvPr id="104" name="Group 103"/>
              <p:cNvGrpSpPr/>
              <p:nvPr userDrawn="1"/>
            </p:nvGrpSpPr>
            <p:grpSpPr>
              <a:xfrm>
                <a:off x="-2783494" y="9371902"/>
                <a:ext cx="624373" cy="894738"/>
                <a:chOff x="-3958698" y="8697103"/>
                <a:chExt cx="779266" cy="1282149"/>
              </a:xfrm>
            </p:grpSpPr>
            <p:pic>
              <p:nvPicPr>
                <p:cNvPr id="110" name="Picture 109"/>
                <p:cNvPicPr>
                  <a:picLocks noChangeAspect="1"/>
                </p:cNvPicPr>
                <p:nvPr userDrawn="1"/>
              </p:nvPicPr>
              <p:blipFill>
                <a:blip r:embed="rId7"/>
                <a:stretch>
                  <a:fillRect/>
                </a:stretch>
              </p:blipFill>
              <p:spPr>
                <a:xfrm>
                  <a:off x="-3948160" y="8697103"/>
                  <a:ext cx="768728" cy="1090753"/>
                </a:xfrm>
                <a:prstGeom prst="rect">
                  <a:avLst/>
                </a:prstGeom>
              </p:spPr>
            </p:pic>
            <p:sp>
              <p:nvSpPr>
                <p:cNvPr id="111" name="TextBox 110"/>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105" name="Group 104"/>
              <p:cNvGrpSpPr/>
              <p:nvPr userDrawn="1"/>
            </p:nvGrpSpPr>
            <p:grpSpPr>
              <a:xfrm>
                <a:off x="-2033159" y="9371858"/>
                <a:ext cx="1033517" cy="907667"/>
                <a:chOff x="-2921738" y="8879046"/>
                <a:chExt cx="1420279" cy="1247336"/>
              </a:xfrm>
            </p:grpSpPr>
            <p:pic>
              <p:nvPicPr>
                <p:cNvPr id="108" name="Picture 107"/>
                <p:cNvPicPr>
                  <a:picLocks noChangeAspect="1"/>
                </p:cNvPicPr>
                <p:nvPr userDrawn="1"/>
              </p:nvPicPr>
              <p:blipFill>
                <a:blip r:embed="rId7"/>
                <a:stretch>
                  <a:fillRect/>
                </a:stretch>
              </p:blipFill>
              <p:spPr>
                <a:xfrm>
                  <a:off x="-2921738" y="8879046"/>
                  <a:ext cx="1420279" cy="1029695"/>
                </a:xfrm>
                <a:prstGeom prst="rect">
                  <a:avLst/>
                </a:prstGeom>
              </p:spPr>
            </p:pic>
            <p:sp>
              <p:nvSpPr>
                <p:cNvPr id="109" name="TextBox 108"/>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106" name="Picture 105"/>
              <p:cNvPicPr>
                <a:picLocks noChangeAspect="1"/>
              </p:cNvPicPr>
              <p:nvPr userDrawn="1"/>
            </p:nvPicPr>
            <p:blipFill>
              <a:blip r:embed="rId8"/>
              <a:stretch>
                <a:fillRect/>
              </a:stretch>
            </p:blipFill>
            <p:spPr>
              <a:xfrm>
                <a:off x="-4516464" y="9371875"/>
                <a:ext cx="1098742" cy="847761"/>
              </a:xfrm>
              <a:prstGeom prst="rect">
                <a:avLst/>
              </a:prstGeom>
            </p:spPr>
          </p:pic>
          <p:sp>
            <p:nvSpPr>
              <p:cNvPr id="107" name="TextBox 106"/>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99" name="Group 98"/>
            <p:cNvGrpSpPr/>
            <p:nvPr userDrawn="1"/>
          </p:nvGrpSpPr>
          <p:grpSpPr>
            <a:xfrm>
              <a:off x="-10453959" y="20181409"/>
              <a:ext cx="9139095" cy="2061267"/>
              <a:chOff x="-4818881" y="11473837"/>
              <a:chExt cx="4211800" cy="1136440"/>
            </a:xfrm>
          </p:grpSpPr>
          <p:graphicFrame>
            <p:nvGraphicFramePr>
              <p:cNvPr id="100" name="Object 99"/>
              <p:cNvGraphicFramePr>
                <a:graphicFrameLocks noChangeAspect="1"/>
              </p:cNvGraphicFramePr>
              <p:nvPr userDrawn="1">
                <p:extLst>
                  <p:ext uri="{D42A27DB-BD31-4B8C-83A1-F6EECF244321}">
                    <p14:modId xmlns="" xmlns:p14="http://schemas.microsoft.com/office/powerpoint/2010/main" val="296577005"/>
                  </p:ext>
                </p:extLst>
              </p:nvPr>
            </p:nvGraphicFramePr>
            <p:xfrm>
              <a:off x="-4610234" y="11483555"/>
              <a:ext cx="1828800" cy="1117600"/>
            </p:xfrm>
            <a:graphic>
              <a:graphicData uri="http://schemas.openxmlformats.org/presentationml/2006/ole">
                <p:oleObj spid="_x0000_s1034" name="Image" r:id="rId9" imgW="1828571" imgH="1117460" progId="">
                  <p:embed/>
                </p:oleObj>
              </a:graphicData>
            </a:graphic>
          </p:graphicFrame>
          <p:graphicFrame>
            <p:nvGraphicFramePr>
              <p:cNvPr id="101" name="Object 100"/>
              <p:cNvGraphicFramePr>
                <a:graphicFrameLocks noChangeAspect="1"/>
              </p:cNvGraphicFramePr>
              <p:nvPr userDrawn="1">
                <p:extLst>
                  <p:ext uri="{D42A27DB-BD31-4B8C-83A1-F6EECF244321}">
                    <p14:modId xmlns="" xmlns:p14="http://schemas.microsoft.com/office/powerpoint/2010/main" val="102607223"/>
                  </p:ext>
                </p:extLst>
              </p:nvPr>
            </p:nvGraphicFramePr>
            <p:xfrm>
              <a:off x="-2637523" y="11492677"/>
              <a:ext cx="1828800" cy="1117600"/>
            </p:xfrm>
            <a:graphic>
              <a:graphicData uri="http://schemas.openxmlformats.org/presentationml/2006/ole">
                <p:oleObj spid="_x0000_s1035" name="Image" r:id="rId10" imgW="1828571" imgH="1117460" progId="">
                  <p:embed/>
                </p:oleObj>
              </a:graphicData>
            </a:graphic>
          </p:graphicFrame>
          <p:sp>
            <p:nvSpPr>
              <p:cNvPr id="102" name="TextBox 101"/>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103" name="TextBox 102"/>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112" name="Group 111"/>
          <p:cNvGrpSpPr>
            <a:grpSpLocks noChangeAspect="1"/>
          </p:cNvGrpSpPr>
          <p:nvPr userDrawn="1"/>
        </p:nvGrpSpPr>
        <p:grpSpPr>
          <a:xfrm>
            <a:off x="10855386" y="-21439"/>
            <a:ext cx="6632760" cy="15145553"/>
            <a:chOff x="36782324" y="0"/>
            <a:chExt cx="11062139" cy="25259805"/>
          </a:xfrm>
        </p:grpSpPr>
        <p:sp>
          <p:nvSpPr>
            <p:cNvPr id="113" name="Rectangle 112"/>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114" name="Object 113"/>
            <p:cNvGraphicFramePr>
              <a:graphicFrameLocks noChangeAspect="1"/>
            </p:cNvGraphicFramePr>
            <p:nvPr userDrawn="1">
              <p:extLst>
                <p:ext uri="{D42A27DB-BD31-4B8C-83A1-F6EECF244321}">
                  <p14:modId xmlns="" xmlns:p14="http://schemas.microsoft.com/office/powerpoint/2010/main" val="4283722934"/>
                </p:ext>
              </p:extLst>
            </p:nvPr>
          </p:nvGraphicFramePr>
          <p:xfrm>
            <a:off x="39540164" y="3373117"/>
            <a:ext cx="5586150" cy="1716939"/>
          </p:xfrm>
          <a:graphic>
            <a:graphicData uri="http://schemas.openxmlformats.org/presentationml/2006/ole">
              <p:oleObj spid="_x0000_s1036" name="Image" r:id="rId11" imgW="4571429" imgH="1688889" progId="">
                <p:embed/>
              </p:oleObj>
            </a:graphicData>
          </a:graphic>
        </p:graphicFrame>
        <p:pic>
          <p:nvPicPr>
            <p:cNvPr id="115" name="Picture 114"/>
            <p:cNvPicPr>
              <a:picLocks noChangeAspect="1"/>
            </p:cNvPicPr>
            <p:nvPr userDrawn="1"/>
          </p:nvPicPr>
          <p:blipFill>
            <a:blip r:embed="rId12"/>
            <a:stretch>
              <a:fillRect/>
            </a:stretch>
          </p:blipFill>
          <p:spPr>
            <a:xfrm>
              <a:off x="37296876" y="6939883"/>
              <a:ext cx="2969584" cy="1140240"/>
            </a:xfrm>
            <a:prstGeom prst="rect">
              <a:avLst/>
            </a:prstGeom>
            <a:ln>
              <a:noFill/>
            </a:ln>
          </p:spPr>
        </p:pic>
        <p:graphicFrame>
          <p:nvGraphicFramePr>
            <p:cNvPr id="116" name="Object 115"/>
            <p:cNvGraphicFramePr>
              <a:graphicFrameLocks noChangeAspect="1"/>
            </p:cNvGraphicFramePr>
            <p:nvPr userDrawn="1">
              <p:extLst>
                <p:ext uri="{D42A27DB-BD31-4B8C-83A1-F6EECF244321}">
                  <p14:modId xmlns="" xmlns:p14="http://schemas.microsoft.com/office/powerpoint/2010/main" val="1374619638"/>
                </p:ext>
              </p:extLst>
            </p:nvPr>
          </p:nvGraphicFramePr>
          <p:xfrm>
            <a:off x="37524683" y="10243173"/>
            <a:ext cx="1482265" cy="825421"/>
          </p:xfrm>
          <a:graphic>
            <a:graphicData uri="http://schemas.openxmlformats.org/presentationml/2006/ole">
              <p:oleObj spid="_x0000_s1037" name="Image" r:id="rId13" imgW="1574603" imgH="1053968" progId="">
                <p:embed/>
              </p:oleObj>
            </a:graphicData>
          </a:graphic>
        </p:graphicFrame>
        <p:grpSp>
          <p:nvGrpSpPr>
            <p:cNvPr id="117" name="Group 116"/>
            <p:cNvGrpSpPr/>
            <p:nvPr userDrawn="1"/>
          </p:nvGrpSpPr>
          <p:grpSpPr>
            <a:xfrm>
              <a:off x="37163426" y="21301416"/>
              <a:ext cx="10354213" cy="1052914"/>
              <a:chOff x="31687960" y="27718135"/>
              <a:chExt cx="9771399" cy="1090621"/>
            </a:xfrm>
          </p:grpSpPr>
          <p:sp>
            <p:nvSpPr>
              <p:cNvPr id="119" name="Rounded Rectangle 118"/>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 name="Picture 7" descr="http://t2.gstatic.com/images?q=tbn:ANd9GcR4APHC6TT9w54M2zn_pvCiBxUNcspYPoVxirLRphBoJabfSvu7zw">
                <a:hlinkClick r:id="rId14"/>
              </p:cNvPr>
              <p:cNvPicPr>
                <a:picLocks noChangeAspect="1" noChangeArrowheads="1"/>
              </p:cNvPicPr>
              <p:nvPr userDrawn="1"/>
            </p:nvPicPr>
            <p:blipFill>
              <a:blip r:embed="rId15" cstate="print"/>
              <a:srcRect/>
              <a:stretch>
                <a:fillRect/>
              </a:stretch>
            </p:blipFill>
            <p:spPr bwMode="auto">
              <a:xfrm>
                <a:off x="31813899" y="27816462"/>
                <a:ext cx="914401" cy="914397"/>
              </a:xfrm>
              <a:prstGeom prst="rect">
                <a:avLst/>
              </a:prstGeom>
              <a:noFill/>
              <a:ln>
                <a:noFill/>
              </a:ln>
            </p:spPr>
          </p:pic>
          <p:sp>
            <p:nvSpPr>
              <p:cNvPr id="121" name="TextBox 120"/>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118" name="TextBox 117"/>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8" name="Rectangle 33"/>
          <p:cNvSpPr>
            <a:spLocks noChangeArrowheads="1"/>
          </p:cNvSpPr>
          <p:nvPr/>
        </p:nvSpPr>
        <p:spPr bwMode="auto">
          <a:xfrm>
            <a:off x="222680" y="2415658"/>
            <a:ext cx="10242118" cy="12288342"/>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05670" y="14821895"/>
            <a:ext cx="930982" cy="122668"/>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grpSp>
        <p:nvGrpSpPr>
          <p:cNvPr id="42" name="Group 41"/>
          <p:cNvGrpSpPr>
            <a:grpSpLocks noChangeAspect="1"/>
          </p:cNvGrpSpPr>
          <p:nvPr userDrawn="1"/>
        </p:nvGrpSpPr>
        <p:grpSpPr>
          <a:xfrm>
            <a:off x="-6841965" y="4"/>
            <a:ext cx="6675217" cy="15124110"/>
            <a:chOff x="-11331688" y="1"/>
            <a:chExt cx="11125364" cy="25206855"/>
          </a:xfrm>
        </p:grpSpPr>
        <p:sp>
          <p:nvSpPr>
            <p:cNvPr id="45" name="Rectangle 44"/>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48" name="Straight Connector 47"/>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60" name="Picture 59"/>
            <p:cNvPicPr>
              <a:picLocks noChangeAspect="1"/>
            </p:cNvPicPr>
            <p:nvPr userDrawn="1"/>
          </p:nvPicPr>
          <p:blipFill>
            <a:blip r:embed="rId5"/>
            <a:stretch>
              <a:fillRect/>
            </a:stretch>
          </p:blipFill>
          <p:spPr>
            <a:xfrm>
              <a:off x="-10736023" y="6899417"/>
              <a:ext cx="1597665" cy="1001614"/>
            </a:xfrm>
            <a:prstGeom prst="rect">
              <a:avLst/>
            </a:prstGeom>
          </p:spPr>
        </p:pic>
        <p:pic>
          <p:nvPicPr>
            <p:cNvPr id="61" name="Picture 60"/>
            <p:cNvPicPr>
              <a:picLocks noChangeAspect="1"/>
            </p:cNvPicPr>
            <p:nvPr userDrawn="1"/>
          </p:nvPicPr>
          <p:blipFill>
            <a:blip r:embed="rId6"/>
            <a:stretch>
              <a:fillRect/>
            </a:stretch>
          </p:blipFill>
          <p:spPr>
            <a:xfrm>
              <a:off x="-10714081" y="10736764"/>
              <a:ext cx="9986807" cy="877997"/>
            </a:xfrm>
            <a:prstGeom prst="rect">
              <a:avLst/>
            </a:prstGeom>
          </p:spPr>
        </p:pic>
        <p:grpSp>
          <p:nvGrpSpPr>
            <p:cNvPr id="62" name="Group 61"/>
            <p:cNvGrpSpPr/>
            <p:nvPr userDrawn="1"/>
          </p:nvGrpSpPr>
          <p:grpSpPr>
            <a:xfrm>
              <a:off x="-9844888" y="16323725"/>
              <a:ext cx="7631077" cy="1987414"/>
              <a:chOff x="-4516464" y="9371858"/>
              <a:chExt cx="3516822" cy="1095721"/>
            </a:xfrm>
          </p:grpSpPr>
          <p:grpSp>
            <p:nvGrpSpPr>
              <p:cNvPr id="68" name="Group 67"/>
              <p:cNvGrpSpPr/>
              <p:nvPr userDrawn="1"/>
            </p:nvGrpSpPr>
            <p:grpSpPr>
              <a:xfrm>
                <a:off x="-2783494" y="9371902"/>
                <a:ext cx="624373" cy="894738"/>
                <a:chOff x="-3958698" y="8697103"/>
                <a:chExt cx="779266" cy="1282149"/>
              </a:xfrm>
            </p:grpSpPr>
            <p:pic>
              <p:nvPicPr>
                <p:cNvPr id="74" name="Picture 73"/>
                <p:cNvPicPr>
                  <a:picLocks noChangeAspect="1"/>
                </p:cNvPicPr>
                <p:nvPr userDrawn="1"/>
              </p:nvPicPr>
              <p:blipFill>
                <a:blip r:embed="rId7"/>
                <a:stretch>
                  <a:fillRect/>
                </a:stretch>
              </p:blipFill>
              <p:spPr>
                <a:xfrm>
                  <a:off x="-3948160" y="8697103"/>
                  <a:ext cx="768728" cy="1090753"/>
                </a:xfrm>
                <a:prstGeom prst="rect">
                  <a:avLst/>
                </a:prstGeom>
              </p:spPr>
            </p:pic>
            <p:sp>
              <p:nvSpPr>
                <p:cNvPr id="83" name="TextBox 82"/>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69" name="Group 68"/>
              <p:cNvGrpSpPr/>
              <p:nvPr userDrawn="1"/>
            </p:nvGrpSpPr>
            <p:grpSpPr>
              <a:xfrm>
                <a:off x="-2033159" y="9371858"/>
                <a:ext cx="1033517" cy="907667"/>
                <a:chOff x="-2921738" y="8879046"/>
                <a:chExt cx="1420279" cy="1247336"/>
              </a:xfrm>
            </p:grpSpPr>
            <p:pic>
              <p:nvPicPr>
                <p:cNvPr id="72" name="Picture 71"/>
                <p:cNvPicPr>
                  <a:picLocks noChangeAspect="1"/>
                </p:cNvPicPr>
                <p:nvPr userDrawn="1"/>
              </p:nvPicPr>
              <p:blipFill>
                <a:blip r:embed="rId7"/>
                <a:stretch>
                  <a:fillRect/>
                </a:stretch>
              </p:blipFill>
              <p:spPr>
                <a:xfrm>
                  <a:off x="-2921738" y="8879046"/>
                  <a:ext cx="1420279" cy="1029695"/>
                </a:xfrm>
                <a:prstGeom prst="rect">
                  <a:avLst/>
                </a:prstGeom>
              </p:spPr>
            </p:pic>
            <p:sp>
              <p:nvSpPr>
                <p:cNvPr id="73" name="TextBox 72"/>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70" name="Picture 69"/>
              <p:cNvPicPr>
                <a:picLocks noChangeAspect="1"/>
              </p:cNvPicPr>
              <p:nvPr userDrawn="1"/>
            </p:nvPicPr>
            <p:blipFill>
              <a:blip r:embed="rId8"/>
              <a:stretch>
                <a:fillRect/>
              </a:stretch>
            </p:blipFill>
            <p:spPr>
              <a:xfrm>
                <a:off x="-4516464" y="9371875"/>
                <a:ext cx="1098742" cy="847761"/>
              </a:xfrm>
              <a:prstGeom prst="rect">
                <a:avLst/>
              </a:prstGeom>
            </p:spPr>
          </p:pic>
          <p:sp>
            <p:nvSpPr>
              <p:cNvPr id="71" name="TextBox 70"/>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63" name="Group 62"/>
            <p:cNvGrpSpPr/>
            <p:nvPr userDrawn="1"/>
          </p:nvGrpSpPr>
          <p:grpSpPr>
            <a:xfrm>
              <a:off x="-10453959" y="20181409"/>
              <a:ext cx="9139095" cy="2061267"/>
              <a:chOff x="-4818881" y="11473837"/>
              <a:chExt cx="4211800" cy="1136440"/>
            </a:xfrm>
          </p:grpSpPr>
          <p:graphicFrame>
            <p:nvGraphicFramePr>
              <p:cNvPr id="64" name="Object 63"/>
              <p:cNvGraphicFramePr>
                <a:graphicFrameLocks noChangeAspect="1"/>
              </p:cNvGraphicFramePr>
              <p:nvPr userDrawn="1">
                <p:extLst>
                  <p:ext uri="{D42A27DB-BD31-4B8C-83A1-F6EECF244321}">
                    <p14:modId xmlns="" xmlns:p14="http://schemas.microsoft.com/office/powerpoint/2010/main" val="520433615"/>
                  </p:ext>
                </p:extLst>
              </p:nvPr>
            </p:nvGraphicFramePr>
            <p:xfrm>
              <a:off x="-4610234" y="11483555"/>
              <a:ext cx="1828800" cy="1117600"/>
            </p:xfrm>
            <a:graphic>
              <a:graphicData uri="http://schemas.openxmlformats.org/presentationml/2006/ole">
                <p:oleObj spid="_x0000_s2054" name="Image" r:id="rId9" imgW="1828571" imgH="1117460" progId="">
                  <p:embed/>
                </p:oleObj>
              </a:graphicData>
            </a:graphic>
          </p:graphicFrame>
          <p:graphicFrame>
            <p:nvGraphicFramePr>
              <p:cNvPr id="65" name="Object 64"/>
              <p:cNvGraphicFramePr>
                <a:graphicFrameLocks noChangeAspect="1"/>
              </p:cNvGraphicFramePr>
              <p:nvPr userDrawn="1">
                <p:extLst>
                  <p:ext uri="{D42A27DB-BD31-4B8C-83A1-F6EECF244321}">
                    <p14:modId xmlns="" xmlns:p14="http://schemas.microsoft.com/office/powerpoint/2010/main" val="1673285203"/>
                  </p:ext>
                </p:extLst>
              </p:nvPr>
            </p:nvGraphicFramePr>
            <p:xfrm>
              <a:off x="-2637523" y="11492677"/>
              <a:ext cx="1828800" cy="1117600"/>
            </p:xfrm>
            <a:graphic>
              <a:graphicData uri="http://schemas.openxmlformats.org/presentationml/2006/ole">
                <p:oleObj spid="_x0000_s2055" name="Image" r:id="rId10" imgW="1828571" imgH="1117460" progId="">
                  <p:embed/>
                </p:oleObj>
              </a:graphicData>
            </a:graphic>
          </p:graphicFrame>
          <p:sp>
            <p:nvSpPr>
              <p:cNvPr id="66" name="TextBox 65"/>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67" name="TextBox 66"/>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84" name="Group 83"/>
          <p:cNvGrpSpPr>
            <a:grpSpLocks noChangeAspect="1"/>
          </p:cNvGrpSpPr>
          <p:nvPr userDrawn="1"/>
        </p:nvGrpSpPr>
        <p:grpSpPr>
          <a:xfrm>
            <a:off x="10855386" y="-21439"/>
            <a:ext cx="6632760" cy="15145553"/>
            <a:chOff x="36782324" y="0"/>
            <a:chExt cx="11062139" cy="25259805"/>
          </a:xfrm>
        </p:grpSpPr>
        <p:sp>
          <p:nvSpPr>
            <p:cNvPr id="85" name="Rectangle 84"/>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6" name="Object 85"/>
            <p:cNvGraphicFramePr>
              <a:graphicFrameLocks noChangeAspect="1"/>
            </p:cNvGraphicFramePr>
            <p:nvPr userDrawn="1">
              <p:extLst>
                <p:ext uri="{D42A27DB-BD31-4B8C-83A1-F6EECF244321}">
                  <p14:modId xmlns="" xmlns:p14="http://schemas.microsoft.com/office/powerpoint/2010/main" val="2669998185"/>
                </p:ext>
              </p:extLst>
            </p:nvPr>
          </p:nvGraphicFramePr>
          <p:xfrm>
            <a:off x="39540164" y="3373117"/>
            <a:ext cx="5586150" cy="1716939"/>
          </p:xfrm>
          <a:graphic>
            <a:graphicData uri="http://schemas.openxmlformats.org/presentationml/2006/ole">
              <p:oleObj spid="_x0000_s2056" name="Image" r:id="rId11" imgW="4571429" imgH="1688889" progId="">
                <p:embed/>
              </p:oleObj>
            </a:graphicData>
          </a:graphic>
        </p:graphicFrame>
        <p:pic>
          <p:nvPicPr>
            <p:cNvPr id="87" name="Picture 86"/>
            <p:cNvPicPr>
              <a:picLocks noChangeAspect="1"/>
            </p:cNvPicPr>
            <p:nvPr userDrawn="1"/>
          </p:nvPicPr>
          <p:blipFill>
            <a:blip r:embed="rId12"/>
            <a:stretch>
              <a:fillRect/>
            </a:stretch>
          </p:blipFill>
          <p:spPr>
            <a:xfrm>
              <a:off x="37296876" y="6939883"/>
              <a:ext cx="2969584" cy="1140240"/>
            </a:xfrm>
            <a:prstGeom prst="rect">
              <a:avLst/>
            </a:prstGeom>
            <a:ln>
              <a:noFill/>
            </a:ln>
          </p:spPr>
        </p:pic>
        <p:graphicFrame>
          <p:nvGraphicFramePr>
            <p:cNvPr id="88" name="Object 87"/>
            <p:cNvGraphicFramePr>
              <a:graphicFrameLocks noChangeAspect="1"/>
            </p:cNvGraphicFramePr>
            <p:nvPr userDrawn="1">
              <p:extLst>
                <p:ext uri="{D42A27DB-BD31-4B8C-83A1-F6EECF244321}">
                  <p14:modId xmlns="" xmlns:p14="http://schemas.microsoft.com/office/powerpoint/2010/main" val="2191707227"/>
                </p:ext>
              </p:extLst>
            </p:nvPr>
          </p:nvGraphicFramePr>
          <p:xfrm>
            <a:off x="37524683" y="10243173"/>
            <a:ext cx="1482265" cy="825421"/>
          </p:xfrm>
          <a:graphic>
            <a:graphicData uri="http://schemas.openxmlformats.org/presentationml/2006/ole">
              <p:oleObj spid="_x0000_s2057" name="Image" r:id="rId13" imgW="1574603" imgH="1053968" progId="">
                <p:embed/>
              </p:oleObj>
            </a:graphicData>
          </a:graphic>
        </p:graphicFrame>
        <p:grpSp>
          <p:nvGrpSpPr>
            <p:cNvPr id="89" name="Group 88"/>
            <p:cNvGrpSpPr/>
            <p:nvPr userDrawn="1"/>
          </p:nvGrpSpPr>
          <p:grpSpPr>
            <a:xfrm>
              <a:off x="37163426" y="21301416"/>
              <a:ext cx="10354213" cy="1052914"/>
              <a:chOff x="31687960" y="27718135"/>
              <a:chExt cx="9771399" cy="1090621"/>
            </a:xfrm>
          </p:grpSpPr>
          <p:sp>
            <p:nvSpPr>
              <p:cNvPr id="91" name="Rounded Rectangle 90"/>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7" descr="http://t2.gstatic.com/images?q=tbn:ANd9GcR4APHC6TT9w54M2zn_pvCiBxUNcspYPoVxirLRphBoJabfSvu7zw">
                <a:hlinkClick r:id="rId14"/>
              </p:cNvPr>
              <p:cNvPicPr>
                <a:picLocks noChangeAspect="1" noChangeArrowheads="1"/>
              </p:cNvPicPr>
              <p:nvPr userDrawn="1"/>
            </p:nvPicPr>
            <p:blipFill>
              <a:blip r:embed="rId15" cstate="print"/>
              <a:srcRect/>
              <a:stretch>
                <a:fillRect/>
              </a:stretch>
            </p:blipFill>
            <p:spPr bwMode="auto">
              <a:xfrm>
                <a:off x="31813899" y="27816462"/>
                <a:ext cx="914401" cy="914397"/>
              </a:xfrm>
              <a:prstGeom prst="rect">
                <a:avLst/>
              </a:prstGeom>
              <a:noFill/>
              <a:ln>
                <a:noFill/>
              </a:ln>
            </p:spPr>
          </p:pic>
          <p:sp>
            <p:nvSpPr>
              <p:cNvPr id="93" name="TextBox 92"/>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90" name="TextBox 89"/>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534432" y="605666"/>
            <a:ext cx="9619774" cy="2520686"/>
          </a:xfrm>
          <a:prstGeom prst="rect">
            <a:avLst/>
          </a:prstGeom>
        </p:spPr>
        <p:txBody>
          <a:bodyPr vert="horz" lIns="147493" tIns="73746" rIns="147493" bIns="73746"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534432" y="3528960"/>
            <a:ext cx="9619774" cy="10385224"/>
          </a:xfrm>
          <a:prstGeom prst="rect">
            <a:avLst/>
          </a:prstGeom>
        </p:spPr>
        <p:txBody>
          <a:bodyPr vert="horz" lIns="147493" tIns="73746" rIns="147493" bIns="7374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534432" y="14150849"/>
            <a:ext cx="2494016" cy="805219"/>
          </a:xfrm>
          <a:prstGeom prst="rect">
            <a:avLst/>
          </a:prstGeom>
        </p:spPr>
        <p:txBody>
          <a:bodyPr vert="horz" lIns="147493" tIns="73746" rIns="147493" bIns="73746" anchor="b"/>
          <a:lstStyle>
            <a:lvl1pPr algn="l" eaLnBrk="1" latinLnBrk="0" hangingPunct="1">
              <a:defRPr kumimoji="0" sz="1900">
                <a:solidFill>
                  <a:schemeClr val="tx1">
                    <a:shade val="50000"/>
                  </a:schemeClr>
                </a:solidFill>
              </a:defRPr>
            </a:lvl1pPr>
          </a:lstStyle>
          <a:p>
            <a:fld id="{7CB97365-EBCA-4027-87D5-99FC1D4DF0BB}" type="datetimeFigureOut">
              <a:rPr lang="en-US" smtClean="0"/>
              <a:pPr/>
              <a:t>2/26/2015</a:t>
            </a:fld>
            <a:endParaRPr lang="en-US">
              <a:solidFill>
                <a:schemeClr val="tx1">
                  <a:shade val="50000"/>
                </a:schemeClr>
              </a:solidFill>
            </a:endParaRPr>
          </a:p>
        </p:txBody>
      </p:sp>
      <p:sp>
        <p:nvSpPr>
          <p:cNvPr id="3" name="Espace réservé du pied de page 2"/>
          <p:cNvSpPr>
            <a:spLocks noGrp="1"/>
          </p:cNvSpPr>
          <p:nvPr>
            <p:ph type="ftr" sz="quarter" idx="3"/>
          </p:nvPr>
        </p:nvSpPr>
        <p:spPr>
          <a:xfrm>
            <a:off x="3651952" y="14150849"/>
            <a:ext cx="3384735" cy="805219"/>
          </a:xfrm>
          <a:prstGeom prst="rect">
            <a:avLst/>
          </a:prstGeom>
        </p:spPr>
        <p:txBody>
          <a:bodyPr vert="horz" lIns="147493" tIns="73746" rIns="147493" bIns="73746" anchor="b"/>
          <a:lstStyle>
            <a:lvl1pPr algn="ctr" eaLnBrk="1" latinLnBrk="0" hangingPunct="1">
              <a:defRPr kumimoji="0" sz="1900">
                <a:solidFill>
                  <a:schemeClr val="tx1">
                    <a:shade val="50000"/>
                  </a:schemeClr>
                </a:solidFill>
              </a:defRPr>
            </a:lvl1pPr>
          </a:lstStyle>
          <a:p>
            <a:endParaRPr kumimoji="0" lang="en-US">
              <a:solidFill>
                <a:schemeClr val="tx1">
                  <a:shade val="50000"/>
                </a:schemeClr>
              </a:solidFill>
            </a:endParaRPr>
          </a:p>
        </p:txBody>
      </p:sp>
      <p:sp>
        <p:nvSpPr>
          <p:cNvPr id="23" name="Espace réservé du numéro de diapositive 22"/>
          <p:cNvSpPr>
            <a:spLocks noGrp="1"/>
          </p:cNvSpPr>
          <p:nvPr>
            <p:ph type="sldNum" sz="quarter" idx="4"/>
          </p:nvPr>
        </p:nvSpPr>
        <p:spPr>
          <a:xfrm>
            <a:off x="9263486" y="14150849"/>
            <a:ext cx="890720" cy="805219"/>
          </a:xfrm>
          <a:prstGeom prst="rect">
            <a:avLst/>
          </a:prstGeom>
        </p:spPr>
        <p:txBody>
          <a:bodyPr vert="horz" lIns="0" tIns="73746" rIns="0" bIns="73746" anchor="b"/>
          <a:lstStyle>
            <a:lvl1pPr algn="r" eaLnBrk="1" latinLnBrk="0" hangingPunct="1">
              <a:defRPr kumimoji="0" sz="1900">
                <a:solidFill>
                  <a:schemeClr val="tx1">
                    <a:shade val="50000"/>
                  </a:schemeClr>
                </a:solidFill>
              </a:defRPr>
            </a:lvl1pPr>
          </a:lstStyle>
          <a:p>
            <a:fld id="{69E29E33-B620-47F9-BB04-8846C2A5AFCC}" type="slidenum">
              <a:rPr kumimoji="0" lang="en-US" smtClean="0"/>
              <a:pPr/>
              <a:t>‹N°›</a:t>
            </a:fld>
            <a:endParaRPr kumimoji="0" lang="en-US" dirty="0">
              <a:solidFill>
                <a:schemeClr val="tx1">
                  <a:shade val="50000"/>
                </a:schemeClr>
              </a:solidFill>
            </a:endParaRPr>
          </a:p>
        </p:txBody>
      </p:sp>
      <p:sp>
        <p:nvSpPr>
          <p:cNvPr id="7" name="Rectangle 33"/>
          <p:cNvSpPr>
            <a:spLocks noChangeArrowheads="1"/>
          </p:cNvSpPr>
          <p:nvPr userDrawn="1"/>
        </p:nvSpPr>
        <p:spPr bwMode="auto">
          <a:xfrm>
            <a:off x="5419144"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grpSp>
        <p:nvGrpSpPr>
          <p:cNvPr id="8" name="Group 92"/>
          <p:cNvGrpSpPr>
            <a:grpSpLocks noChangeAspect="1"/>
          </p:cNvGrpSpPr>
          <p:nvPr userDrawn="1"/>
        </p:nvGrpSpPr>
        <p:grpSpPr>
          <a:xfrm>
            <a:off x="-6841965" y="4"/>
            <a:ext cx="6675217" cy="15124110"/>
            <a:chOff x="-11331688" y="1"/>
            <a:chExt cx="11125364" cy="25206855"/>
          </a:xfrm>
        </p:grpSpPr>
        <p:sp>
          <p:nvSpPr>
            <p:cNvPr id="9" name="Rectangle 8"/>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10" name="Straight Connector 94"/>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11" name="Picture 95"/>
            <p:cNvPicPr>
              <a:picLocks noChangeAspect="1"/>
            </p:cNvPicPr>
            <p:nvPr userDrawn="1"/>
          </p:nvPicPr>
          <p:blipFill>
            <a:blip r:embed="rId15"/>
            <a:stretch>
              <a:fillRect/>
            </a:stretch>
          </p:blipFill>
          <p:spPr>
            <a:xfrm>
              <a:off x="-10736023" y="6899417"/>
              <a:ext cx="1597665" cy="1001614"/>
            </a:xfrm>
            <a:prstGeom prst="rect">
              <a:avLst/>
            </a:prstGeom>
          </p:spPr>
        </p:pic>
        <p:pic>
          <p:nvPicPr>
            <p:cNvPr id="12" name="Picture 96"/>
            <p:cNvPicPr>
              <a:picLocks noChangeAspect="1"/>
            </p:cNvPicPr>
            <p:nvPr userDrawn="1"/>
          </p:nvPicPr>
          <p:blipFill>
            <a:blip r:embed="rId16"/>
            <a:stretch>
              <a:fillRect/>
            </a:stretch>
          </p:blipFill>
          <p:spPr>
            <a:xfrm>
              <a:off x="-10714081" y="10736764"/>
              <a:ext cx="9986807" cy="877997"/>
            </a:xfrm>
            <a:prstGeom prst="rect">
              <a:avLst/>
            </a:prstGeom>
          </p:spPr>
        </p:pic>
        <p:grpSp>
          <p:nvGrpSpPr>
            <p:cNvPr id="15" name="Group 97"/>
            <p:cNvGrpSpPr/>
            <p:nvPr userDrawn="1"/>
          </p:nvGrpSpPr>
          <p:grpSpPr>
            <a:xfrm>
              <a:off x="-9844889" y="16323752"/>
              <a:ext cx="7631078" cy="1987417"/>
              <a:chOff x="-4516464" y="9371858"/>
              <a:chExt cx="3516822" cy="1095721"/>
            </a:xfrm>
          </p:grpSpPr>
          <p:grpSp>
            <p:nvGrpSpPr>
              <p:cNvPr id="21" name="Group 103"/>
              <p:cNvGrpSpPr/>
              <p:nvPr userDrawn="1"/>
            </p:nvGrpSpPr>
            <p:grpSpPr>
              <a:xfrm>
                <a:off x="-2783494" y="9371902"/>
                <a:ext cx="624373" cy="894738"/>
                <a:chOff x="-3958698" y="8697103"/>
                <a:chExt cx="779266" cy="1282149"/>
              </a:xfrm>
            </p:grpSpPr>
            <p:pic>
              <p:nvPicPr>
                <p:cNvPr id="29" name="Picture 109"/>
                <p:cNvPicPr>
                  <a:picLocks noChangeAspect="1"/>
                </p:cNvPicPr>
                <p:nvPr userDrawn="1"/>
              </p:nvPicPr>
              <p:blipFill>
                <a:blip r:embed="rId17"/>
                <a:stretch>
                  <a:fillRect/>
                </a:stretch>
              </p:blipFill>
              <p:spPr>
                <a:xfrm>
                  <a:off x="-3948160" y="8697103"/>
                  <a:ext cx="768728" cy="1090753"/>
                </a:xfrm>
                <a:prstGeom prst="rect">
                  <a:avLst/>
                </a:prstGeom>
              </p:spPr>
            </p:pic>
            <p:sp>
              <p:nvSpPr>
                <p:cNvPr id="30" name="TextBox 110"/>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24" name="Group 104"/>
              <p:cNvGrpSpPr/>
              <p:nvPr userDrawn="1"/>
            </p:nvGrpSpPr>
            <p:grpSpPr>
              <a:xfrm>
                <a:off x="-2033159" y="9371858"/>
                <a:ext cx="1033517" cy="907667"/>
                <a:chOff x="-2921738" y="8879046"/>
                <a:chExt cx="1420279" cy="1247336"/>
              </a:xfrm>
            </p:grpSpPr>
            <p:pic>
              <p:nvPicPr>
                <p:cNvPr id="27" name="Picture 107"/>
                <p:cNvPicPr>
                  <a:picLocks noChangeAspect="1"/>
                </p:cNvPicPr>
                <p:nvPr userDrawn="1"/>
              </p:nvPicPr>
              <p:blipFill>
                <a:blip r:embed="rId17"/>
                <a:stretch>
                  <a:fillRect/>
                </a:stretch>
              </p:blipFill>
              <p:spPr>
                <a:xfrm>
                  <a:off x="-2921738" y="8879046"/>
                  <a:ext cx="1420279" cy="1029695"/>
                </a:xfrm>
                <a:prstGeom prst="rect">
                  <a:avLst/>
                </a:prstGeom>
              </p:spPr>
            </p:pic>
            <p:sp>
              <p:nvSpPr>
                <p:cNvPr id="28" name="TextBox 108"/>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25" name="Picture 105"/>
              <p:cNvPicPr>
                <a:picLocks noChangeAspect="1"/>
              </p:cNvPicPr>
              <p:nvPr userDrawn="1"/>
            </p:nvPicPr>
            <p:blipFill>
              <a:blip r:embed="rId18"/>
              <a:stretch>
                <a:fillRect/>
              </a:stretch>
            </p:blipFill>
            <p:spPr>
              <a:xfrm>
                <a:off x="-4516464" y="9371875"/>
                <a:ext cx="1098742" cy="847761"/>
              </a:xfrm>
              <a:prstGeom prst="rect">
                <a:avLst/>
              </a:prstGeom>
            </p:spPr>
          </p:pic>
          <p:sp>
            <p:nvSpPr>
              <p:cNvPr id="26" name="TextBox 106"/>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16" name="Group 98"/>
            <p:cNvGrpSpPr/>
            <p:nvPr userDrawn="1"/>
          </p:nvGrpSpPr>
          <p:grpSpPr>
            <a:xfrm>
              <a:off x="-10453959" y="20181409"/>
              <a:ext cx="9139095" cy="2061267"/>
              <a:chOff x="-4818881" y="11473837"/>
              <a:chExt cx="4211800" cy="1136440"/>
            </a:xfrm>
          </p:grpSpPr>
          <p:graphicFrame>
            <p:nvGraphicFramePr>
              <p:cNvPr id="17" name="Object 99"/>
              <p:cNvGraphicFramePr>
                <a:graphicFrameLocks noChangeAspect="1"/>
              </p:cNvGraphicFramePr>
              <p:nvPr userDrawn="1">
                <p:extLst>
                  <p:ext uri="{D42A27DB-BD31-4B8C-83A1-F6EECF244321}">
                    <p14:modId xmlns="" xmlns:p14="http://schemas.microsoft.com/office/powerpoint/2010/main" val="296577005"/>
                  </p:ext>
                </p:extLst>
              </p:nvPr>
            </p:nvGraphicFramePr>
            <p:xfrm>
              <a:off x="-4610234" y="11483555"/>
              <a:ext cx="1828800" cy="1117600"/>
            </p:xfrm>
            <a:graphic>
              <a:graphicData uri="http://schemas.openxmlformats.org/presentationml/2006/ole">
                <p:oleObj spid="_x0000_s17410" name="Image" r:id="rId19" imgW="1828571" imgH="1117460" progId="">
                  <p:embed/>
                </p:oleObj>
              </a:graphicData>
            </a:graphic>
          </p:graphicFrame>
          <p:graphicFrame>
            <p:nvGraphicFramePr>
              <p:cNvPr id="18" name="Object 100"/>
              <p:cNvGraphicFramePr>
                <a:graphicFrameLocks noChangeAspect="1"/>
              </p:cNvGraphicFramePr>
              <p:nvPr userDrawn="1">
                <p:extLst>
                  <p:ext uri="{D42A27DB-BD31-4B8C-83A1-F6EECF244321}">
                    <p14:modId xmlns="" xmlns:p14="http://schemas.microsoft.com/office/powerpoint/2010/main" val="102607223"/>
                  </p:ext>
                </p:extLst>
              </p:nvPr>
            </p:nvGraphicFramePr>
            <p:xfrm>
              <a:off x="-2637523" y="11492677"/>
              <a:ext cx="1828800" cy="1117600"/>
            </p:xfrm>
            <a:graphic>
              <a:graphicData uri="http://schemas.openxmlformats.org/presentationml/2006/ole">
                <p:oleObj spid="_x0000_s17411" name="Image" r:id="rId20" imgW="1828571" imgH="1117460" progId="">
                  <p:embed/>
                </p:oleObj>
              </a:graphicData>
            </a:graphic>
          </p:graphicFrame>
          <p:sp>
            <p:nvSpPr>
              <p:cNvPr id="19" name="TextBox 101"/>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20" name="TextBox 102"/>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31" name="Group 111"/>
          <p:cNvGrpSpPr>
            <a:grpSpLocks noChangeAspect="1"/>
          </p:cNvGrpSpPr>
          <p:nvPr userDrawn="1"/>
        </p:nvGrpSpPr>
        <p:grpSpPr>
          <a:xfrm>
            <a:off x="10855386" y="-21439"/>
            <a:ext cx="6632760" cy="15145553"/>
            <a:chOff x="36782324" y="0"/>
            <a:chExt cx="11062139" cy="25259805"/>
          </a:xfrm>
        </p:grpSpPr>
        <p:sp>
          <p:nvSpPr>
            <p:cNvPr id="32" name="Rectangle 31"/>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33" name="Object 113"/>
            <p:cNvGraphicFramePr>
              <a:graphicFrameLocks noChangeAspect="1"/>
            </p:cNvGraphicFramePr>
            <p:nvPr userDrawn="1">
              <p:extLst>
                <p:ext uri="{D42A27DB-BD31-4B8C-83A1-F6EECF244321}">
                  <p14:modId xmlns="" xmlns:p14="http://schemas.microsoft.com/office/powerpoint/2010/main" val="4283722934"/>
                </p:ext>
              </p:extLst>
            </p:nvPr>
          </p:nvGraphicFramePr>
          <p:xfrm>
            <a:off x="39540164" y="3373117"/>
            <a:ext cx="5586150" cy="1716939"/>
          </p:xfrm>
          <a:graphic>
            <a:graphicData uri="http://schemas.openxmlformats.org/presentationml/2006/ole">
              <p:oleObj spid="_x0000_s17412" name="Image" r:id="rId21" imgW="4571429" imgH="1688889" progId="">
                <p:embed/>
              </p:oleObj>
            </a:graphicData>
          </a:graphic>
        </p:graphicFrame>
        <p:pic>
          <p:nvPicPr>
            <p:cNvPr id="34" name="Picture 114"/>
            <p:cNvPicPr>
              <a:picLocks noChangeAspect="1"/>
            </p:cNvPicPr>
            <p:nvPr userDrawn="1"/>
          </p:nvPicPr>
          <p:blipFill>
            <a:blip r:embed="rId22"/>
            <a:stretch>
              <a:fillRect/>
            </a:stretch>
          </p:blipFill>
          <p:spPr>
            <a:xfrm>
              <a:off x="37296876" y="6939883"/>
              <a:ext cx="2969584" cy="1140240"/>
            </a:xfrm>
            <a:prstGeom prst="rect">
              <a:avLst/>
            </a:prstGeom>
            <a:ln>
              <a:noFill/>
            </a:ln>
          </p:spPr>
        </p:pic>
        <p:graphicFrame>
          <p:nvGraphicFramePr>
            <p:cNvPr id="35" name="Object 115"/>
            <p:cNvGraphicFramePr>
              <a:graphicFrameLocks noChangeAspect="1"/>
            </p:cNvGraphicFramePr>
            <p:nvPr userDrawn="1">
              <p:extLst>
                <p:ext uri="{D42A27DB-BD31-4B8C-83A1-F6EECF244321}">
                  <p14:modId xmlns="" xmlns:p14="http://schemas.microsoft.com/office/powerpoint/2010/main" val="1374619638"/>
                </p:ext>
              </p:extLst>
            </p:nvPr>
          </p:nvGraphicFramePr>
          <p:xfrm>
            <a:off x="37524683" y="10243173"/>
            <a:ext cx="1482265" cy="825421"/>
          </p:xfrm>
          <a:graphic>
            <a:graphicData uri="http://schemas.openxmlformats.org/presentationml/2006/ole">
              <p:oleObj spid="_x0000_s17413" name="Image" r:id="rId23" imgW="1574603" imgH="1053968" progId="">
                <p:embed/>
              </p:oleObj>
            </a:graphicData>
          </a:graphic>
        </p:graphicFrame>
        <p:grpSp>
          <p:nvGrpSpPr>
            <p:cNvPr id="36" name="Group 116"/>
            <p:cNvGrpSpPr/>
            <p:nvPr userDrawn="1"/>
          </p:nvGrpSpPr>
          <p:grpSpPr>
            <a:xfrm>
              <a:off x="37163426" y="21301416"/>
              <a:ext cx="10354213" cy="1052914"/>
              <a:chOff x="31687960" y="27718135"/>
              <a:chExt cx="9771399" cy="1090621"/>
            </a:xfrm>
          </p:grpSpPr>
          <p:sp>
            <p:nvSpPr>
              <p:cNvPr id="38" name="Rounded Rectangle 118"/>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7" descr="http://t2.gstatic.com/images?q=tbn:ANd9GcR4APHC6TT9w54M2zn_pvCiBxUNcspYPoVxirLRphBoJabfSvu7zw">
                <a:hlinkClick r:id="rId24"/>
              </p:cNvPr>
              <p:cNvPicPr>
                <a:picLocks noChangeAspect="1" noChangeArrowheads="1"/>
              </p:cNvPicPr>
              <p:nvPr userDrawn="1"/>
            </p:nvPicPr>
            <p:blipFill>
              <a:blip r:embed="rId25" cstate="print"/>
              <a:srcRect/>
              <a:stretch>
                <a:fillRect/>
              </a:stretch>
            </p:blipFill>
            <p:spPr bwMode="auto">
              <a:xfrm>
                <a:off x="31813899" y="27816462"/>
                <a:ext cx="914401" cy="914397"/>
              </a:xfrm>
              <a:prstGeom prst="rect">
                <a:avLst/>
              </a:prstGeom>
              <a:noFill/>
              <a:ln>
                <a:noFill/>
              </a:ln>
            </p:spPr>
          </p:pic>
          <p:sp>
            <p:nvSpPr>
              <p:cNvPr id="40" name="TextBox 120"/>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37" name="TextBox 117"/>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ctr" rtl="0" eaLnBrk="1" latinLnBrk="0" hangingPunct="1">
        <a:spcBef>
          <a:spcPct val="0"/>
        </a:spcBef>
        <a:buNone/>
        <a:defRPr kumimoji="0" sz="66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884956" indent="-663717" algn="l" rtl="0" eaLnBrk="1" latinLnBrk="0" hangingPunct="1">
        <a:spcBef>
          <a:spcPct val="20000"/>
        </a:spcBef>
        <a:buClr>
          <a:schemeClr val="tx1">
            <a:shade val="95000"/>
          </a:schemeClr>
        </a:buClr>
        <a:buSzPct val="65000"/>
        <a:buFont typeface="Wingdings 2"/>
        <a:buChar char=""/>
        <a:defRPr kumimoji="0" sz="4500" kern="1200">
          <a:solidFill>
            <a:schemeClr val="tx1"/>
          </a:solidFill>
          <a:latin typeface="+mn-lt"/>
          <a:ea typeface="+mn-ea"/>
          <a:cs typeface="+mn-cs"/>
        </a:defRPr>
      </a:lvl1pPr>
      <a:lvl2pPr marL="1401181" indent="-457227" algn="l" rtl="0" eaLnBrk="1" latinLnBrk="0" hangingPunct="1">
        <a:spcBef>
          <a:spcPct val="20000"/>
        </a:spcBef>
        <a:buClr>
          <a:schemeClr val="tx1"/>
        </a:buClr>
        <a:buSzPct val="80000"/>
        <a:buFont typeface="Wingdings 2"/>
        <a:buChar char=""/>
        <a:defRPr kumimoji="0" sz="3900" kern="1200">
          <a:solidFill>
            <a:schemeClr val="tx1"/>
          </a:solidFill>
          <a:latin typeface="+mn-lt"/>
          <a:ea typeface="+mn-ea"/>
          <a:cs typeface="+mn-cs"/>
        </a:defRPr>
      </a:lvl2pPr>
      <a:lvl3pPr marL="1828910" indent="-368732" algn="l" rtl="0" eaLnBrk="1" latinLnBrk="0" hangingPunct="1">
        <a:spcBef>
          <a:spcPct val="20000"/>
        </a:spcBef>
        <a:buClr>
          <a:schemeClr val="tx1"/>
        </a:buClr>
        <a:buSzPct val="95000"/>
        <a:buFont typeface="Wingdings"/>
        <a:buChar char=""/>
        <a:defRPr kumimoji="0" sz="3500" kern="1200">
          <a:solidFill>
            <a:schemeClr val="tx1"/>
          </a:solidFill>
          <a:latin typeface="+mn-lt"/>
          <a:ea typeface="+mn-ea"/>
          <a:cs typeface="+mn-cs"/>
        </a:defRPr>
      </a:lvl3pPr>
      <a:lvl4pPr marL="2182892" indent="-294985" algn="l" rtl="0" eaLnBrk="1" latinLnBrk="0" hangingPunct="1">
        <a:spcBef>
          <a:spcPct val="20000"/>
        </a:spcBef>
        <a:buClr>
          <a:schemeClr val="tx1"/>
        </a:buClr>
        <a:buSzPct val="100000"/>
        <a:buFont typeface="Wingdings 3"/>
        <a:buChar char=""/>
        <a:defRPr kumimoji="0" sz="3200" kern="1200">
          <a:solidFill>
            <a:schemeClr val="tx1"/>
          </a:solidFill>
          <a:latin typeface="+mn-lt"/>
          <a:ea typeface="+mn-ea"/>
          <a:cs typeface="+mn-cs"/>
        </a:defRPr>
      </a:lvl4pPr>
      <a:lvl5pPr marL="2492627" indent="-294985" algn="l" rtl="0" eaLnBrk="1" latinLnBrk="0" hangingPunct="1">
        <a:spcBef>
          <a:spcPct val="20000"/>
        </a:spcBef>
        <a:buClr>
          <a:schemeClr val="tx1"/>
        </a:buClr>
        <a:buFont typeface="Wingdings 2"/>
        <a:buChar char=""/>
        <a:defRPr kumimoji="0" sz="3200" kern="1200">
          <a:solidFill>
            <a:schemeClr val="tx1"/>
          </a:solidFill>
          <a:latin typeface="+mn-lt"/>
          <a:ea typeface="+mn-ea"/>
          <a:cs typeface="+mn-cs"/>
        </a:defRPr>
      </a:lvl5pPr>
      <a:lvl6pPr marL="2846609" indent="-294985" algn="l" rtl="0" eaLnBrk="1" latinLnBrk="0" hangingPunct="1">
        <a:spcBef>
          <a:spcPct val="20000"/>
        </a:spcBef>
        <a:buClr>
          <a:schemeClr val="tx1"/>
        </a:buClr>
        <a:buFont typeface="Wingdings 3"/>
        <a:buChar char=""/>
        <a:defRPr kumimoji="0" sz="2900" kern="1200">
          <a:solidFill>
            <a:schemeClr val="tx1"/>
          </a:solidFill>
          <a:latin typeface="+mn-lt"/>
          <a:ea typeface="+mn-ea"/>
          <a:cs typeface="+mn-cs"/>
        </a:defRPr>
      </a:lvl6pPr>
      <a:lvl7pPr marL="3171093" indent="-294985" algn="l" rtl="0" eaLnBrk="1" latinLnBrk="0" hangingPunct="1">
        <a:spcBef>
          <a:spcPct val="20000"/>
        </a:spcBef>
        <a:buClr>
          <a:schemeClr val="tx1"/>
        </a:buClr>
        <a:buFont typeface="Wingdings 2"/>
        <a:buChar char=""/>
        <a:defRPr kumimoji="0" sz="2600" kern="1200">
          <a:solidFill>
            <a:schemeClr val="tx1"/>
          </a:solidFill>
          <a:latin typeface="+mn-lt"/>
          <a:ea typeface="+mn-ea"/>
          <a:cs typeface="+mn-cs"/>
        </a:defRPr>
      </a:lvl7pPr>
      <a:lvl8pPr marL="3495577" indent="-294985" algn="l" rtl="0" eaLnBrk="1" latinLnBrk="0" hangingPunct="1">
        <a:spcBef>
          <a:spcPct val="20000"/>
        </a:spcBef>
        <a:buClr>
          <a:schemeClr val="tx1"/>
        </a:buClr>
        <a:buFont typeface="Wingdings 2"/>
        <a:buChar char=""/>
        <a:defRPr kumimoji="0" sz="2300" kern="1200">
          <a:solidFill>
            <a:schemeClr val="tx1"/>
          </a:solidFill>
          <a:latin typeface="+mn-lt"/>
          <a:ea typeface="+mn-ea"/>
          <a:cs typeface="+mn-cs"/>
        </a:defRPr>
      </a:lvl8pPr>
      <a:lvl9pPr marL="3820061" indent="-294985" algn="l" rtl="0" eaLnBrk="1" latinLnBrk="0" hangingPunct="1">
        <a:spcBef>
          <a:spcPct val="20000"/>
        </a:spcBef>
        <a:buClr>
          <a:schemeClr val="tx1"/>
        </a:buClr>
        <a:buFont typeface="Wingdings 2"/>
        <a:buChar char=""/>
        <a:defRPr kumimoji="0" sz="23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737464" algn="l" rtl="0" eaLnBrk="1" latinLnBrk="0" hangingPunct="1">
        <a:defRPr kumimoji="0" kern="1200">
          <a:solidFill>
            <a:schemeClr val="tx1"/>
          </a:solidFill>
          <a:latin typeface="+mn-lt"/>
          <a:ea typeface="+mn-ea"/>
          <a:cs typeface="+mn-cs"/>
        </a:defRPr>
      </a:lvl2pPr>
      <a:lvl3pPr marL="1474927" algn="l" rtl="0" eaLnBrk="1" latinLnBrk="0" hangingPunct="1">
        <a:defRPr kumimoji="0" kern="1200">
          <a:solidFill>
            <a:schemeClr val="tx1"/>
          </a:solidFill>
          <a:latin typeface="+mn-lt"/>
          <a:ea typeface="+mn-ea"/>
          <a:cs typeface="+mn-cs"/>
        </a:defRPr>
      </a:lvl3pPr>
      <a:lvl4pPr marL="2212391" algn="l" rtl="0" eaLnBrk="1" latinLnBrk="0" hangingPunct="1">
        <a:defRPr kumimoji="0" kern="1200">
          <a:solidFill>
            <a:schemeClr val="tx1"/>
          </a:solidFill>
          <a:latin typeface="+mn-lt"/>
          <a:ea typeface="+mn-ea"/>
          <a:cs typeface="+mn-cs"/>
        </a:defRPr>
      </a:lvl4pPr>
      <a:lvl5pPr marL="2949854" algn="l" rtl="0" eaLnBrk="1" latinLnBrk="0" hangingPunct="1">
        <a:defRPr kumimoji="0" kern="1200">
          <a:solidFill>
            <a:schemeClr val="tx1"/>
          </a:solidFill>
          <a:latin typeface="+mn-lt"/>
          <a:ea typeface="+mn-ea"/>
          <a:cs typeface="+mn-cs"/>
        </a:defRPr>
      </a:lvl5pPr>
      <a:lvl6pPr marL="3687318" algn="l" rtl="0" eaLnBrk="1" latinLnBrk="0" hangingPunct="1">
        <a:defRPr kumimoji="0" kern="1200">
          <a:solidFill>
            <a:schemeClr val="tx1"/>
          </a:solidFill>
          <a:latin typeface="+mn-lt"/>
          <a:ea typeface="+mn-ea"/>
          <a:cs typeface="+mn-cs"/>
        </a:defRPr>
      </a:lvl6pPr>
      <a:lvl7pPr marL="4424782" algn="l" rtl="0" eaLnBrk="1" latinLnBrk="0" hangingPunct="1">
        <a:defRPr kumimoji="0" kern="1200">
          <a:solidFill>
            <a:schemeClr val="tx1"/>
          </a:solidFill>
          <a:latin typeface="+mn-lt"/>
          <a:ea typeface="+mn-ea"/>
          <a:cs typeface="+mn-cs"/>
        </a:defRPr>
      </a:lvl7pPr>
      <a:lvl8pPr marL="5162245" algn="l" rtl="0" eaLnBrk="1" latinLnBrk="0" hangingPunct="1">
        <a:defRPr kumimoji="0" kern="1200">
          <a:solidFill>
            <a:schemeClr val="tx1"/>
          </a:solidFill>
          <a:latin typeface="+mn-lt"/>
          <a:ea typeface="+mn-ea"/>
          <a:cs typeface="+mn-cs"/>
        </a:defRPr>
      </a:lvl8pPr>
      <a:lvl9pPr marL="5899709"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p:cNvSpPr/>
          <p:nvPr/>
        </p:nvSpPr>
        <p:spPr>
          <a:xfrm>
            <a:off x="224615" y="2368733"/>
            <a:ext cx="10261797" cy="12280369"/>
          </a:xfrm>
          <a:prstGeom prst="rect">
            <a:avLst/>
          </a:prstGeom>
          <a:solidFill>
            <a:srgbClr val="92D050"/>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sz="2000" dirty="0" smtClean="0">
              <a:solidFill>
                <a:schemeClr val="bg1"/>
              </a:solidFill>
            </a:endParaRPr>
          </a:p>
          <a:p>
            <a:pPr algn="ctr"/>
            <a:endParaRPr lang="fr-FR" sz="2000" dirty="0" smtClean="0">
              <a:solidFill>
                <a:schemeClr val="bg1"/>
              </a:solidFill>
            </a:endParaRPr>
          </a:p>
          <a:p>
            <a:r>
              <a:rPr lang="fr-FR" sz="2000" dirty="0" smtClean="0">
                <a:solidFill>
                  <a:schemeClr val="tx1"/>
                </a:solidFill>
              </a:rPr>
              <a:t> </a:t>
            </a:r>
            <a:r>
              <a:rPr lang="fr-FR" sz="2000" dirty="0" smtClean="0">
                <a:solidFill>
                  <a:schemeClr val="bg1"/>
                </a:solidFill>
              </a:rPr>
              <a:t>  </a:t>
            </a:r>
            <a:endParaRPr lang="fr-FR" sz="2000" dirty="0">
              <a:solidFill>
                <a:schemeClr val="bg1"/>
              </a:solidFill>
            </a:endParaRPr>
          </a:p>
        </p:txBody>
      </p:sp>
      <p:sp>
        <p:nvSpPr>
          <p:cNvPr id="232" name="Text Placeholder 231"/>
          <p:cNvSpPr>
            <a:spLocks noGrp="1"/>
          </p:cNvSpPr>
          <p:nvPr>
            <p:ph type="body" sz="quarter" idx="10"/>
          </p:nvPr>
        </p:nvSpPr>
        <p:spPr>
          <a:xfrm>
            <a:off x="224615" y="2482836"/>
            <a:ext cx="10235756" cy="12166265"/>
          </a:xfrm>
          <a:solidFill>
            <a:srgbClr val="00B0F0"/>
          </a:solidFill>
          <a:ln>
            <a:solidFill>
              <a:schemeClr val="accent3">
                <a:lumMod val="60000"/>
                <a:lumOff val="40000"/>
              </a:schemeClr>
            </a:solidFill>
          </a:ln>
        </p:spPr>
        <p:txBody>
          <a:bodyPr/>
          <a:lstStyle/>
          <a:p>
            <a:r>
              <a:rPr lang="en-US" sz="2000" b="1" dirty="0" smtClean="0">
                <a:solidFill>
                  <a:schemeClr val="bg1"/>
                </a:solidFill>
                <a:latin typeface="Constantia" pitchFamily="18" charset="0"/>
              </a:rPr>
              <a:t> </a:t>
            </a:r>
            <a:r>
              <a:rPr lang="en-US" sz="2000" b="1" dirty="0" smtClean="0">
                <a:solidFill>
                  <a:schemeClr val="bg1"/>
                </a:solidFill>
                <a:latin typeface="Constantia" pitchFamily="18" charset="0"/>
              </a:rPr>
              <a:t>       </a:t>
            </a:r>
          </a:p>
          <a:p>
            <a:r>
              <a:rPr lang="en-US" sz="2000" b="1" dirty="0" smtClean="0">
                <a:solidFill>
                  <a:schemeClr val="tx1"/>
                </a:solidFill>
                <a:latin typeface="Constantia" pitchFamily="18" charset="0"/>
                <a:cs typeface="Times New Roman" pitchFamily="18" charset="0"/>
              </a:rPr>
              <a:t> </a:t>
            </a:r>
            <a:r>
              <a:rPr lang="en-US" sz="2000" b="1" dirty="0" smtClean="0">
                <a:solidFill>
                  <a:schemeClr val="tx1"/>
                </a:solidFill>
                <a:latin typeface="Constantia" pitchFamily="18" charset="0"/>
                <a:cs typeface="Times New Roman" pitchFamily="18" charset="0"/>
              </a:rPr>
              <a:t>             </a:t>
            </a:r>
            <a:r>
              <a:rPr lang="fr-FR" sz="2800" b="1" dirty="0" smtClean="0">
                <a:solidFill>
                  <a:schemeClr val="tx1"/>
                </a:solidFill>
                <a:latin typeface="Times New Roman" pitchFamily="18" charset="0"/>
                <a:cs typeface="Times New Roman" pitchFamily="18" charset="0"/>
              </a:rPr>
              <a:t>Des </a:t>
            </a:r>
            <a:r>
              <a:rPr lang="fr-FR" sz="2800" b="1" dirty="0" smtClean="0">
                <a:solidFill>
                  <a:schemeClr val="tx1"/>
                </a:solidFill>
                <a:latin typeface="Times New Roman" pitchFamily="18" charset="0"/>
                <a:cs typeface="Times New Roman" pitchFamily="18" charset="0"/>
              </a:rPr>
              <a:t>étude antérieur ont montrés que le </a:t>
            </a:r>
            <a:r>
              <a:rPr lang="fr-FR" sz="2800" b="1" dirty="0" err="1" smtClean="0">
                <a:solidFill>
                  <a:schemeClr val="tx1"/>
                </a:solidFill>
                <a:latin typeface="Times New Roman" pitchFamily="18" charset="0"/>
                <a:cs typeface="Times New Roman" pitchFamily="18" charset="0"/>
              </a:rPr>
              <a:t>lixiviat</a:t>
            </a:r>
            <a:r>
              <a:rPr lang="fr-FR" sz="2800" b="1" dirty="0" smtClean="0">
                <a:solidFill>
                  <a:schemeClr val="tx1"/>
                </a:solidFill>
                <a:latin typeface="Times New Roman" pitchFamily="18" charset="0"/>
                <a:cs typeface="Times New Roman" pitchFamily="18" charset="0"/>
              </a:rPr>
              <a:t> provenant </a:t>
            </a:r>
            <a:r>
              <a:rPr lang="fr-FR" sz="2800" b="1" dirty="0" smtClean="0">
                <a:solidFill>
                  <a:schemeClr val="tx1"/>
                </a:solidFill>
                <a:latin typeface="Times New Roman" pitchFamily="18" charset="0"/>
                <a:cs typeface="Times New Roman" pitchFamily="18" charset="0"/>
              </a:rPr>
              <a:t>          des </a:t>
            </a:r>
            <a:r>
              <a:rPr lang="fr-FR" sz="2800" b="1" dirty="0" smtClean="0">
                <a:solidFill>
                  <a:schemeClr val="tx1"/>
                </a:solidFill>
                <a:latin typeface="Times New Roman" pitchFamily="18" charset="0"/>
                <a:cs typeface="Times New Roman" pitchFamily="18" charset="0"/>
              </a:rPr>
              <a:t>CET est caractérisé par une charge polluante organique et minérale très élevées.</a:t>
            </a:r>
          </a:p>
          <a:p>
            <a:r>
              <a:rPr lang="fr-FR" sz="2800" b="1" dirty="0" smtClean="0">
                <a:solidFill>
                  <a:schemeClr val="tx1"/>
                </a:solidFill>
                <a:latin typeface="Times New Roman" pitchFamily="18" charset="0"/>
                <a:cs typeface="Times New Roman" pitchFamily="18" charset="0"/>
              </a:rPr>
              <a:t>         La </a:t>
            </a:r>
            <a:r>
              <a:rPr lang="fr-FR" sz="2800" b="1" dirty="0" smtClean="0">
                <a:solidFill>
                  <a:schemeClr val="tx1"/>
                </a:solidFill>
                <a:latin typeface="Times New Roman" pitchFamily="18" charset="0"/>
                <a:cs typeface="Times New Roman" pitchFamily="18" charset="0"/>
              </a:rPr>
              <a:t>modélisation des résultats collectés va nous permettre de déterminer les rendement de dépollution des effluents liquides.</a:t>
            </a:r>
          </a:p>
          <a:p>
            <a:r>
              <a:rPr lang="fr-FR" sz="2800" b="1" dirty="0" smtClean="0">
                <a:solidFill>
                  <a:schemeClr val="tx1"/>
                </a:solidFill>
                <a:latin typeface="Times New Roman" pitchFamily="18" charset="0"/>
                <a:cs typeface="Times New Roman" pitchFamily="18" charset="0"/>
              </a:rPr>
              <a:t>         L</a:t>
            </a:r>
            <a:r>
              <a:rPr lang="fr-FR" sz="2800" b="1" dirty="0" smtClean="0">
                <a:solidFill>
                  <a:schemeClr val="tx1"/>
                </a:solidFill>
                <a:latin typeface="Times New Roman" pitchFamily="18" charset="0"/>
                <a:cs typeface="Times New Roman" pitchFamily="18" charset="0"/>
              </a:rPr>
              <a:t>' objectif de cette étude vise à évaluer les flux et la pollution des rejets liquides d'un centre d'enfouissement technique pour proposes un traitement adéquat à ces rejets</a:t>
            </a:r>
            <a:r>
              <a:rPr lang="fr-FR" sz="2800" b="1" dirty="0" smtClean="0">
                <a:solidFill>
                  <a:schemeClr val="tx1"/>
                </a:solidFill>
                <a:latin typeface="Times New Roman" pitchFamily="18" charset="0"/>
                <a:cs typeface="Times New Roman" pitchFamily="18" charset="0"/>
              </a:rPr>
              <a:t>.</a:t>
            </a:r>
          </a:p>
          <a:p>
            <a:endParaRPr lang="en-US" sz="2800" b="1" dirty="0" smtClean="0">
              <a:solidFill>
                <a:schemeClr val="tx1"/>
              </a:solidFill>
              <a:latin typeface="Times New Roman" pitchFamily="18" charset="0"/>
              <a:cs typeface="Times New Roman" pitchFamily="18" charset="0"/>
            </a:endParaRPr>
          </a:p>
          <a:p>
            <a:endParaRPr lang="en-US" sz="2800" b="1" dirty="0" smtClean="0">
              <a:solidFill>
                <a:schemeClr val="tx1"/>
              </a:solidFill>
              <a:latin typeface="Times New Roman" pitchFamily="18" charset="0"/>
              <a:cs typeface="Times New Roman" pitchFamily="18" charset="0"/>
            </a:endParaRPr>
          </a:p>
          <a:p>
            <a:endParaRPr lang="en-US" sz="2800" b="1" dirty="0" smtClean="0">
              <a:solidFill>
                <a:schemeClr val="tx1"/>
              </a:solidFill>
              <a:latin typeface="Times New Roman" pitchFamily="18" charset="0"/>
              <a:cs typeface="Times New Roman" pitchFamily="18" charset="0"/>
            </a:endParaRPr>
          </a:p>
          <a:p>
            <a:endParaRPr lang="en-US" sz="2800" b="1" dirty="0" smtClean="0">
              <a:solidFill>
                <a:schemeClr val="tx1"/>
              </a:solidFill>
              <a:latin typeface="Times New Roman" pitchFamily="18" charset="0"/>
              <a:cs typeface="Times New Roman" pitchFamily="18" charset="0"/>
            </a:endParaRPr>
          </a:p>
          <a:p>
            <a:endParaRPr lang="en-US" sz="2800" b="1" dirty="0" smtClean="0">
              <a:solidFill>
                <a:schemeClr val="tx1"/>
              </a:solidFill>
              <a:latin typeface="Times New Roman" pitchFamily="18" charset="0"/>
              <a:cs typeface="Times New Roman" pitchFamily="18" charset="0"/>
            </a:endParaRPr>
          </a:p>
          <a:p>
            <a:r>
              <a:rPr lang="en-US" sz="2800" b="1" dirty="0" smtClean="0">
                <a:solidFill>
                  <a:schemeClr val="tx1"/>
                </a:solidFill>
                <a:latin typeface="Times New Roman" pitchFamily="18" charset="0"/>
                <a:cs typeface="Times New Roman" pitchFamily="18" charset="0"/>
              </a:rPr>
              <a:t> </a:t>
            </a:r>
            <a:r>
              <a:rPr lang="en-US" sz="2800" b="1" dirty="0" smtClean="0">
                <a:solidFill>
                  <a:schemeClr val="tx1"/>
                </a:solidFill>
                <a:latin typeface="Times New Roman" pitchFamily="18" charset="0"/>
                <a:cs typeface="Times New Roman" pitchFamily="18" charset="0"/>
              </a:rPr>
              <a:t>    </a:t>
            </a:r>
            <a:r>
              <a:rPr lang="fr-FR" sz="2400" b="1" dirty="0" smtClean="0">
                <a:solidFill>
                  <a:schemeClr val="tx1"/>
                </a:solidFill>
                <a:latin typeface="Times New Roman" pitchFamily="18" charset="0"/>
                <a:cs typeface="Times New Roman" pitchFamily="18" charset="0"/>
              </a:rPr>
              <a:t>-C</a:t>
            </a:r>
            <a:r>
              <a:rPr lang="fr-FR" sz="2400" b="1" dirty="0" smtClean="0">
                <a:solidFill>
                  <a:schemeClr val="tx1"/>
                </a:solidFill>
                <a:latin typeface="Times New Roman" pitchFamily="18" charset="0"/>
                <a:cs typeface="Times New Roman" pitchFamily="18" charset="0"/>
              </a:rPr>
              <a:t>. MATHERY, Les déchets en chiffres ; donnés et références, Edition Agence de l'Environnement et de la Maîtrise de l'Energie (ADEME), Angers, 2007.</a:t>
            </a:r>
          </a:p>
          <a:p>
            <a:r>
              <a:rPr lang="fr-FR" sz="2400" b="1" dirty="0" smtClean="0">
                <a:solidFill>
                  <a:schemeClr val="tx1"/>
                </a:solidFill>
                <a:latin typeface="Times New Roman" pitchFamily="18" charset="0"/>
                <a:cs typeface="Times New Roman" pitchFamily="18" charset="0"/>
              </a:rPr>
              <a:t> </a:t>
            </a:r>
            <a:r>
              <a:rPr lang="fr-FR" sz="2400" b="1" dirty="0" smtClean="0">
                <a:solidFill>
                  <a:schemeClr val="tx1"/>
                </a:solidFill>
                <a:latin typeface="Times New Roman" pitchFamily="18" charset="0"/>
                <a:cs typeface="Times New Roman" pitchFamily="18" charset="0"/>
              </a:rPr>
              <a:t>     -F. </a:t>
            </a:r>
            <a:r>
              <a:rPr lang="fr-FR" sz="2400" b="1" dirty="0" smtClean="0">
                <a:solidFill>
                  <a:schemeClr val="tx1"/>
                </a:solidFill>
                <a:latin typeface="Times New Roman" pitchFamily="18" charset="0"/>
                <a:cs typeface="Times New Roman" pitchFamily="18" charset="0"/>
              </a:rPr>
              <a:t>MAMMERI, Caractérisation des </a:t>
            </a:r>
            <a:r>
              <a:rPr lang="fr-FR" sz="2400" b="1" dirty="0" err="1" smtClean="0">
                <a:solidFill>
                  <a:schemeClr val="tx1"/>
                </a:solidFill>
                <a:latin typeface="Times New Roman" pitchFamily="18" charset="0"/>
                <a:cs typeface="Times New Roman" pitchFamily="18" charset="0"/>
              </a:rPr>
              <a:t>lixiviats</a:t>
            </a:r>
            <a:r>
              <a:rPr lang="fr-FR" sz="2400" b="1" dirty="0" smtClean="0">
                <a:solidFill>
                  <a:schemeClr val="tx1"/>
                </a:solidFill>
                <a:latin typeface="Times New Roman" pitchFamily="18" charset="0"/>
                <a:cs typeface="Times New Roman" pitchFamily="18" charset="0"/>
              </a:rPr>
              <a:t> de la décharge d’</a:t>
            </a:r>
            <a:r>
              <a:rPr lang="fr-FR" sz="2400" b="1" dirty="0" err="1" smtClean="0">
                <a:solidFill>
                  <a:schemeClr val="tx1"/>
                </a:solidFill>
                <a:latin typeface="Times New Roman" pitchFamily="18" charset="0"/>
                <a:cs typeface="Times New Roman" pitchFamily="18" charset="0"/>
              </a:rPr>
              <a:t>Ouled</a:t>
            </a:r>
            <a:r>
              <a:rPr lang="fr-FR" sz="2400" b="1" dirty="0" smtClean="0">
                <a:solidFill>
                  <a:schemeClr val="tx1"/>
                </a:solidFill>
                <a:latin typeface="Times New Roman" pitchFamily="18" charset="0"/>
                <a:cs typeface="Times New Roman" pitchFamily="18" charset="0"/>
              </a:rPr>
              <a:t> Fayet et proposition d’un traitement, PFE, Génie d’Environnement, ENSP, Algérie, 2008.</a:t>
            </a:r>
          </a:p>
          <a:p>
            <a:r>
              <a:rPr lang="fr-FR" sz="2400" b="1" dirty="0" smtClean="0">
                <a:solidFill>
                  <a:schemeClr val="tx1"/>
                </a:solidFill>
                <a:latin typeface="Times New Roman" pitchFamily="18" charset="0"/>
                <a:cs typeface="Times New Roman" pitchFamily="18" charset="0"/>
              </a:rPr>
              <a:t> </a:t>
            </a:r>
            <a:r>
              <a:rPr lang="fr-FR" sz="2400" b="1" dirty="0" smtClean="0">
                <a:solidFill>
                  <a:schemeClr val="tx1"/>
                </a:solidFill>
                <a:latin typeface="Times New Roman" pitchFamily="18" charset="0"/>
                <a:cs typeface="Times New Roman" pitchFamily="18" charset="0"/>
              </a:rPr>
              <a:t>   -J</a:t>
            </a:r>
            <a:r>
              <a:rPr lang="fr-FR" sz="2400" b="1" dirty="0" smtClean="0">
                <a:solidFill>
                  <a:schemeClr val="tx1"/>
                </a:solidFill>
                <a:latin typeface="Times New Roman" pitchFamily="18" charset="0"/>
                <a:cs typeface="Times New Roman" pitchFamily="18" charset="0"/>
              </a:rPr>
              <a:t>. Michel </a:t>
            </a:r>
            <a:r>
              <a:rPr lang="fr-FR" sz="2400" b="1" dirty="0" err="1" smtClean="0">
                <a:solidFill>
                  <a:schemeClr val="tx1"/>
                </a:solidFill>
                <a:latin typeface="Times New Roman" pitchFamily="18" charset="0"/>
                <a:cs typeface="Times New Roman" pitchFamily="18" charset="0"/>
              </a:rPr>
              <a:t>Balet</a:t>
            </a:r>
            <a:r>
              <a:rPr lang="fr-FR" sz="2400" b="1" dirty="0" smtClean="0">
                <a:solidFill>
                  <a:schemeClr val="tx1"/>
                </a:solidFill>
                <a:latin typeface="Times New Roman" pitchFamily="18" charset="0"/>
                <a:cs typeface="Times New Roman" pitchFamily="18" charset="0"/>
              </a:rPr>
              <a:t>, Aide- mémoire ; gestion des déchets, </a:t>
            </a:r>
            <a:r>
              <a:rPr lang="fr-FR" sz="2400" b="1" dirty="0" err="1" smtClean="0">
                <a:solidFill>
                  <a:schemeClr val="tx1"/>
                </a:solidFill>
                <a:latin typeface="Times New Roman" pitchFamily="18" charset="0"/>
                <a:cs typeface="Times New Roman" pitchFamily="18" charset="0"/>
              </a:rPr>
              <a:t>Dunod</a:t>
            </a:r>
            <a:r>
              <a:rPr lang="fr-FR" sz="2400" b="1" dirty="0" smtClean="0">
                <a:solidFill>
                  <a:schemeClr val="tx1"/>
                </a:solidFill>
                <a:latin typeface="Times New Roman" pitchFamily="18" charset="0"/>
                <a:cs typeface="Times New Roman" pitchFamily="18" charset="0"/>
              </a:rPr>
              <a:t>, Paris, 2005.</a:t>
            </a:r>
          </a:p>
          <a:p>
            <a:r>
              <a:rPr lang="fr-FR" sz="2400" b="1" dirty="0" smtClean="0">
                <a:solidFill>
                  <a:schemeClr val="tx1"/>
                </a:solidFill>
                <a:latin typeface="Times New Roman" pitchFamily="18" charset="0"/>
                <a:cs typeface="Times New Roman" pitchFamily="18" charset="0"/>
              </a:rPr>
              <a:t> </a:t>
            </a:r>
            <a:r>
              <a:rPr lang="fr-FR" sz="2400" b="1" dirty="0" smtClean="0">
                <a:solidFill>
                  <a:schemeClr val="tx1"/>
                </a:solidFill>
                <a:latin typeface="Times New Roman" pitchFamily="18" charset="0"/>
                <a:cs typeface="Times New Roman" pitchFamily="18" charset="0"/>
              </a:rPr>
              <a:t>   -E</a:t>
            </a:r>
            <a:r>
              <a:rPr lang="fr-FR" sz="2400" b="1" dirty="0" smtClean="0">
                <a:solidFill>
                  <a:schemeClr val="tx1"/>
                </a:solidFill>
                <a:latin typeface="Times New Roman" pitchFamily="18" charset="0"/>
                <a:cs typeface="Times New Roman" pitchFamily="18" charset="0"/>
              </a:rPr>
              <a:t>. </a:t>
            </a:r>
            <a:r>
              <a:rPr lang="fr-FR" sz="2400" b="1" dirty="0" err="1" smtClean="0">
                <a:solidFill>
                  <a:schemeClr val="tx1"/>
                </a:solidFill>
                <a:latin typeface="Times New Roman" pitchFamily="18" charset="0"/>
                <a:cs typeface="Times New Roman" pitchFamily="18" charset="0"/>
              </a:rPr>
              <a:t>Koller</a:t>
            </a:r>
            <a:r>
              <a:rPr lang="fr-FR" sz="2400" b="1" dirty="0" smtClean="0">
                <a:solidFill>
                  <a:schemeClr val="tx1"/>
                </a:solidFill>
                <a:latin typeface="Times New Roman" pitchFamily="18" charset="0"/>
                <a:cs typeface="Times New Roman" pitchFamily="18" charset="0"/>
              </a:rPr>
              <a:t>, Traitement des polluants industrielles ; Eau Air Déchets Sols Boues, Ed </a:t>
            </a:r>
            <a:r>
              <a:rPr lang="fr-FR" sz="2400" b="1" dirty="0" err="1" smtClean="0">
                <a:solidFill>
                  <a:schemeClr val="tx1"/>
                </a:solidFill>
                <a:latin typeface="Times New Roman" pitchFamily="18" charset="0"/>
                <a:cs typeface="Times New Roman" pitchFamily="18" charset="0"/>
              </a:rPr>
              <a:t>Dunod</a:t>
            </a:r>
            <a:r>
              <a:rPr lang="fr-FR" sz="2400" b="1" dirty="0" smtClean="0">
                <a:solidFill>
                  <a:schemeClr val="tx1"/>
                </a:solidFill>
                <a:latin typeface="Times New Roman" pitchFamily="18" charset="0"/>
                <a:cs typeface="Times New Roman" pitchFamily="18" charset="0"/>
              </a:rPr>
              <a:t>, Paris 2004.</a:t>
            </a:r>
          </a:p>
          <a:p>
            <a:r>
              <a:rPr lang="fr-FR" sz="2400" b="1" dirty="0" smtClean="0">
                <a:solidFill>
                  <a:schemeClr val="tx1"/>
                </a:solidFill>
                <a:latin typeface="Times New Roman" pitchFamily="18" charset="0"/>
                <a:cs typeface="Times New Roman" pitchFamily="18" charset="0"/>
              </a:rPr>
              <a:t>    -R-LESSOUED </a:t>
            </a:r>
            <a:r>
              <a:rPr lang="fr-FR" sz="2400" b="1" dirty="0" smtClean="0">
                <a:solidFill>
                  <a:schemeClr val="tx1"/>
                </a:solidFill>
                <a:latin typeface="Times New Roman" pitchFamily="18" charset="0"/>
                <a:cs typeface="Times New Roman" pitchFamily="18" charset="0"/>
              </a:rPr>
              <a:t>, traitement du </a:t>
            </a:r>
            <a:r>
              <a:rPr lang="fr-FR" sz="2400" b="1" dirty="0" err="1" smtClean="0">
                <a:solidFill>
                  <a:schemeClr val="tx1"/>
                </a:solidFill>
                <a:latin typeface="Times New Roman" pitchFamily="18" charset="0"/>
                <a:cs typeface="Times New Roman" pitchFamily="18" charset="0"/>
              </a:rPr>
              <a:t>lixiviat</a:t>
            </a:r>
            <a:r>
              <a:rPr lang="fr-FR" sz="2400" b="1" dirty="0" smtClean="0">
                <a:solidFill>
                  <a:schemeClr val="tx1"/>
                </a:solidFill>
                <a:latin typeface="Times New Roman" pitchFamily="18" charset="0"/>
                <a:cs typeface="Times New Roman" pitchFamily="18" charset="0"/>
              </a:rPr>
              <a:t> de la </a:t>
            </a:r>
            <a:r>
              <a:rPr lang="fr-FR" sz="2400" b="1" dirty="0" err="1" smtClean="0">
                <a:solidFill>
                  <a:schemeClr val="tx1"/>
                </a:solidFill>
                <a:latin typeface="Times New Roman" pitchFamily="18" charset="0"/>
                <a:cs typeface="Times New Roman" pitchFamily="18" charset="0"/>
              </a:rPr>
              <a:t>decharge</a:t>
            </a:r>
            <a:r>
              <a:rPr lang="fr-FR" sz="2400" b="1" dirty="0" smtClean="0">
                <a:solidFill>
                  <a:schemeClr val="tx1"/>
                </a:solidFill>
                <a:latin typeface="Times New Roman" pitchFamily="18" charset="0"/>
                <a:cs typeface="Times New Roman" pitchFamily="18" charset="0"/>
              </a:rPr>
              <a:t> d'</a:t>
            </a:r>
            <a:r>
              <a:rPr lang="fr-FR" sz="2400" b="1" dirty="0" err="1" smtClean="0">
                <a:solidFill>
                  <a:schemeClr val="tx1"/>
                </a:solidFill>
                <a:latin typeface="Times New Roman" pitchFamily="18" charset="0"/>
                <a:cs typeface="Times New Roman" pitchFamily="18" charset="0"/>
              </a:rPr>
              <a:t>ouled</a:t>
            </a:r>
            <a:r>
              <a:rPr lang="fr-FR" sz="2400" b="1" dirty="0" smtClean="0">
                <a:solidFill>
                  <a:schemeClr val="tx1"/>
                </a:solidFill>
                <a:latin typeface="Times New Roman" pitchFamily="18" charset="0"/>
                <a:cs typeface="Times New Roman" pitchFamily="18" charset="0"/>
              </a:rPr>
              <a:t> </a:t>
            </a:r>
            <a:r>
              <a:rPr lang="fr-FR" sz="2400" b="1" dirty="0" err="1" smtClean="0">
                <a:solidFill>
                  <a:schemeClr val="tx1"/>
                </a:solidFill>
                <a:latin typeface="Times New Roman" pitchFamily="18" charset="0"/>
                <a:cs typeface="Times New Roman" pitchFamily="18" charset="0"/>
              </a:rPr>
              <a:t>fayet</a:t>
            </a:r>
            <a:r>
              <a:rPr lang="fr-FR" sz="2400" b="1" dirty="0" smtClean="0">
                <a:solidFill>
                  <a:schemeClr val="tx1"/>
                </a:solidFill>
                <a:latin typeface="Times New Roman" pitchFamily="18" charset="0"/>
                <a:cs typeface="Times New Roman" pitchFamily="18" charset="0"/>
              </a:rPr>
              <a:t> par la bentonite </a:t>
            </a:r>
            <a:r>
              <a:rPr lang="fr-FR" sz="2400" b="1" dirty="0" err="1" smtClean="0">
                <a:solidFill>
                  <a:schemeClr val="tx1"/>
                </a:solidFill>
                <a:latin typeface="Times New Roman" pitchFamily="18" charset="0"/>
                <a:cs typeface="Times New Roman" pitchFamily="18" charset="0"/>
              </a:rPr>
              <a:t>algerienne</a:t>
            </a:r>
            <a:r>
              <a:rPr lang="fr-FR" sz="2400" b="1" dirty="0" smtClean="0">
                <a:solidFill>
                  <a:schemeClr val="tx1"/>
                </a:solidFill>
                <a:latin typeface="Times New Roman" pitchFamily="18" charset="0"/>
                <a:cs typeface="Times New Roman" pitchFamily="18" charset="0"/>
              </a:rPr>
              <a:t> ,l’Ecole Nationale Supérieure Polytechnique  ,Ingénieur d’Etat en Génie Chimique de l’Université d’Oum El-</a:t>
            </a:r>
            <a:r>
              <a:rPr lang="fr-FR" sz="2400" b="1" dirty="0" err="1" smtClean="0">
                <a:solidFill>
                  <a:schemeClr val="tx1"/>
                </a:solidFill>
                <a:latin typeface="Times New Roman" pitchFamily="18" charset="0"/>
                <a:cs typeface="Times New Roman" pitchFamily="18" charset="0"/>
              </a:rPr>
              <a:t>Bouaghi</a:t>
            </a:r>
            <a:r>
              <a:rPr lang="fr-FR" sz="2400" b="1" dirty="0" smtClean="0">
                <a:solidFill>
                  <a:schemeClr val="tx1"/>
                </a:solidFill>
                <a:latin typeface="Times New Roman" pitchFamily="18" charset="0"/>
                <a:cs typeface="Times New Roman" pitchFamily="18" charset="0"/>
              </a:rPr>
              <a:t> , </a:t>
            </a:r>
            <a:r>
              <a:rPr lang="fr-FR" sz="2400" b="1" dirty="0" err="1" smtClean="0">
                <a:solidFill>
                  <a:schemeClr val="tx1"/>
                </a:solidFill>
                <a:latin typeface="Times New Roman" pitchFamily="18" charset="0"/>
                <a:cs typeface="Times New Roman" pitchFamily="18" charset="0"/>
              </a:rPr>
              <a:t>Algerie</a:t>
            </a:r>
            <a:r>
              <a:rPr lang="fr-FR" sz="2400" b="1" dirty="0" smtClean="0">
                <a:solidFill>
                  <a:schemeClr val="tx1"/>
                </a:solidFill>
                <a:latin typeface="Times New Roman" pitchFamily="18" charset="0"/>
                <a:cs typeface="Times New Roman" pitchFamily="18" charset="0"/>
              </a:rPr>
              <a:t>,2009</a:t>
            </a:r>
            <a:r>
              <a:rPr lang="fr-FR" sz="2800" b="1" dirty="0" smtClean="0">
                <a:solidFill>
                  <a:schemeClr val="tx1"/>
                </a:solidFill>
              </a:rPr>
              <a:t>.</a:t>
            </a:r>
            <a:endParaRPr lang="en-US" sz="2800" b="1" dirty="0">
              <a:solidFill>
                <a:schemeClr val="tx1"/>
              </a:solidFill>
              <a:latin typeface="Times New Roman" pitchFamily="18" charset="0"/>
              <a:cs typeface="Times New Roman" pitchFamily="18" charset="0"/>
            </a:endParaRPr>
          </a:p>
        </p:txBody>
      </p:sp>
      <p:sp>
        <p:nvSpPr>
          <p:cNvPr id="233" name="Text Placeholder 232"/>
          <p:cNvSpPr>
            <a:spLocks noGrp="1"/>
          </p:cNvSpPr>
          <p:nvPr>
            <p:ph type="body" sz="quarter" idx="11"/>
          </p:nvPr>
        </p:nvSpPr>
        <p:spPr>
          <a:xfrm>
            <a:off x="224614" y="2255316"/>
            <a:ext cx="10261798" cy="753301"/>
          </a:xfrm>
          <a:solidFill>
            <a:srgbClr val="00B0F0"/>
          </a:solidFill>
        </p:spPr>
        <p:txBody>
          <a:bodyPr/>
          <a:lstStyle/>
          <a:p>
            <a:r>
              <a:rPr lang="en-US" sz="2800" dirty="0" smtClean="0">
                <a:solidFill>
                  <a:schemeClr val="tx1"/>
                </a:solidFill>
              </a:rPr>
              <a:t>Résumé</a:t>
            </a:r>
          </a:p>
          <a:p>
            <a:endParaRPr lang="en-US" dirty="0">
              <a:solidFill>
                <a:schemeClr val="tx1"/>
              </a:solidFill>
            </a:endParaRPr>
          </a:p>
        </p:txBody>
      </p:sp>
      <p:sp>
        <p:nvSpPr>
          <p:cNvPr id="236" name="Text Placeholder 235"/>
          <p:cNvSpPr>
            <a:spLocks noGrp="1"/>
          </p:cNvSpPr>
          <p:nvPr>
            <p:ph type="body" sz="quarter" idx="20"/>
          </p:nvPr>
        </p:nvSpPr>
        <p:spPr>
          <a:xfrm>
            <a:off x="224614" y="8037135"/>
            <a:ext cx="10235756" cy="753301"/>
          </a:xfrm>
          <a:solidFill>
            <a:srgbClr val="00B0F0"/>
          </a:solidFill>
          <a:ln>
            <a:solidFill>
              <a:schemeClr val="accent3">
                <a:lumMod val="60000"/>
                <a:lumOff val="40000"/>
              </a:schemeClr>
            </a:solidFill>
          </a:ln>
        </p:spPr>
        <p:txBody>
          <a:bodyPr/>
          <a:lstStyle/>
          <a:p>
            <a:r>
              <a:rPr lang="en-US" sz="2800" dirty="0" err="1" smtClean="0">
                <a:solidFill>
                  <a:schemeClr val="tx1"/>
                </a:solidFill>
              </a:rPr>
              <a:t>Bibliographique</a:t>
            </a:r>
            <a:endParaRPr lang="en-US" sz="1800" u="none" dirty="0" smtClean="0">
              <a:solidFill>
                <a:schemeClr val="tx1"/>
              </a:solidFill>
            </a:endParaRPr>
          </a:p>
          <a:p>
            <a:pPr algn="just"/>
            <a:endParaRPr lang="en-US" dirty="0"/>
          </a:p>
        </p:txBody>
      </p:sp>
      <p:sp>
        <p:nvSpPr>
          <p:cNvPr id="242" name="Text Placeholder 241"/>
          <p:cNvSpPr>
            <a:spLocks noGrp="1"/>
          </p:cNvSpPr>
          <p:nvPr>
            <p:ph type="body" sz="quarter" idx="25"/>
          </p:nvPr>
        </p:nvSpPr>
        <p:spPr>
          <a:xfrm flipV="1">
            <a:off x="26356235" y="19498235"/>
            <a:ext cx="2151529" cy="484092"/>
          </a:xfrm>
        </p:spPr>
        <p:txBody>
          <a:bodyPr/>
          <a:lstStyle/>
          <a:p>
            <a:endParaRPr lang="en-US" dirty="0"/>
          </a:p>
        </p:txBody>
      </p:sp>
      <p:sp>
        <p:nvSpPr>
          <p:cNvPr id="281" name="Text Placeholder 280"/>
          <p:cNvSpPr>
            <a:spLocks noGrp="1"/>
          </p:cNvSpPr>
          <p:nvPr>
            <p:ph type="body" sz="quarter" idx="26"/>
          </p:nvPr>
        </p:nvSpPr>
        <p:spPr>
          <a:xfrm flipH="1">
            <a:off x="12235542" y="12357009"/>
            <a:ext cx="435427" cy="45719"/>
          </a:xfrm>
        </p:spPr>
        <p:txBody>
          <a:bodyPr>
            <a:normAutofit fontScale="25000" lnSpcReduction="20000"/>
          </a:bodyPr>
          <a:lstStyle/>
          <a:p>
            <a:endParaRPr lang="en-US" dirty="0"/>
          </a:p>
        </p:txBody>
      </p:sp>
      <p:sp>
        <p:nvSpPr>
          <p:cNvPr id="282" name="Text Placeholder 281"/>
          <p:cNvSpPr>
            <a:spLocks noGrp="1"/>
          </p:cNvSpPr>
          <p:nvPr>
            <p:ph type="body" sz="quarter" idx="27"/>
          </p:nvPr>
        </p:nvSpPr>
        <p:spPr>
          <a:xfrm>
            <a:off x="1444289" y="898987"/>
            <a:ext cx="7800061" cy="1219169"/>
          </a:xfrm>
        </p:spPr>
        <p:txBody>
          <a:bodyPr>
            <a:normAutofit fontScale="85000" lnSpcReduction="20000"/>
          </a:bodyPr>
          <a:lstStyle/>
          <a:p>
            <a:r>
              <a:rPr lang="en-US" sz="2400" u="none" dirty="0" smtClean="0">
                <a:solidFill>
                  <a:schemeClr val="tx1"/>
                </a:solidFill>
              </a:rPr>
              <a:t>      </a:t>
            </a:r>
            <a:r>
              <a:rPr lang="en-US" sz="2400" u="none" dirty="0" err="1" smtClean="0">
                <a:solidFill>
                  <a:schemeClr val="tx1"/>
                </a:solidFill>
              </a:rPr>
              <a:t>Bensaci</a:t>
            </a:r>
            <a:r>
              <a:rPr lang="en-US" sz="2400" u="none" dirty="0" smtClean="0">
                <a:solidFill>
                  <a:schemeClr val="tx1"/>
                </a:solidFill>
              </a:rPr>
              <a:t> </a:t>
            </a:r>
            <a:r>
              <a:rPr lang="en-US" sz="2400" u="none" dirty="0" err="1" smtClean="0">
                <a:solidFill>
                  <a:schemeClr val="tx1"/>
                </a:solidFill>
              </a:rPr>
              <a:t>cherifa</a:t>
            </a:r>
            <a:r>
              <a:rPr lang="en-US" sz="2400" u="none" dirty="0" smtClean="0">
                <a:solidFill>
                  <a:schemeClr val="tx1"/>
                </a:solidFill>
              </a:rPr>
              <a:t> </a:t>
            </a:r>
            <a:r>
              <a:rPr lang="en-US" sz="2400" u="none" dirty="0" smtClean="0">
                <a:solidFill>
                  <a:schemeClr val="tx1"/>
                </a:solidFill>
              </a:rPr>
              <a:t>, </a:t>
            </a:r>
            <a:r>
              <a:rPr lang="en-US" sz="2400" u="none" dirty="0" err="1" smtClean="0">
                <a:solidFill>
                  <a:schemeClr val="tx1"/>
                </a:solidFill>
              </a:rPr>
              <a:t>Khouildi</a:t>
            </a:r>
            <a:r>
              <a:rPr lang="en-US" sz="2400" u="none" dirty="0" smtClean="0">
                <a:solidFill>
                  <a:schemeClr val="tx1"/>
                </a:solidFill>
              </a:rPr>
              <a:t> </a:t>
            </a:r>
            <a:r>
              <a:rPr lang="en-US" sz="2400" u="none" dirty="0" err="1" smtClean="0">
                <a:solidFill>
                  <a:schemeClr val="tx1"/>
                </a:solidFill>
              </a:rPr>
              <a:t>naima</a:t>
            </a:r>
            <a:r>
              <a:rPr lang="en-US" sz="2400" u="none" dirty="0" smtClean="0">
                <a:solidFill>
                  <a:schemeClr val="tx1"/>
                </a:solidFill>
              </a:rPr>
              <a:t>  </a:t>
            </a:r>
          </a:p>
          <a:p>
            <a:r>
              <a:rPr lang="en-US" sz="2400" u="none" dirty="0" err="1" smtClean="0">
                <a:solidFill>
                  <a:schemeClr val="tx1"/>
                </a:solidFill>
              </a:rPr>
              <a:t>encadré</a:t>
            </a:r>
            <a:r>
              <a:rPr lang="en-US" sz="2400" u="none" dirty="0" smtClean="0">
                <a:solidFill>
                  <a:schemeClr val="tx1"/>
                </a:solidFill>
              </a:rPr>
              <a:t> </a:t>
            </a:r>
            <a:r>
              <a:rPr lang="en-US" sz="2400" u="none" dirty="0" smtClean="0">
                <a:solidFill>
                  <a:schemeClr val="tx1"/>
                </a:solidFill>
              </a:rPr>
              <a:t>par  </a:t>
            </a:r>
            <a:r>
              <a:rPr lang="en-US" sz="2400" u="none" dirty="0" smtClean="0">
                <a:solidFill>
                  <a:schemeClr val="tx1"/>
                </a:solidFill>
              </a:rPr>
              <a:t>R. L</a:t>
            </a:r>
            <a:r>
              <a:rPr lang="en-US" sz="2400" u="none" dirty="0" smtClean="0">
                <a:solidFill>
                  <a:schemeClr val="tx1"/>
                </a:solidFill>
              </a:rPr>
              <a:t>ESSOUED</a:t>
            </a:r>
            <a:r>
              <a:rPr lang="en-US" sz="2400" u="none" baseline="30000" dirty="0" smtClean="0">
                <a:solidFill>
                  <a:schemeClr val="tx1"/>
                </a:solidFill>
              </a:rPr>
              <a:t>                                   </a:t>
            </a:r>
            <a:endParaRPr lang="fr-FR" sz="2600" u="none" dirty="0" smtClean="0">
              <a:solidFill>
                <a:schemeClr val="tx1"/>
              </a:solidFill>
            </a:endParaRPr>
          </a:p>
          <a:p>
            <a:pPr algn="ctr"/>
            <a:r>
              <a:rPr lang="fr-FR" sz="2400" i="1" u="none" dirty="0" smtClean="0">
                <a:solidFill>
                  <a:schemeClr val="tx1"/>
                </a:solidFill>
              </a:rPr>
              <a:t>   Université </a:t>
            </a:r>
            <a:r>
              <a:rPr lang="fr-FR" sz="2400" i="1" u="none" dirty="0" err="1" smtClean="0">
                <a:solidFill>
                  <a:schemeClr val="tx1"/>
                </a:solidFill>
              </a:rPr>
              <a:t>Kasdi</a:t>
            </a:r>
            <a:r>
              <a:rPr lang="fr-FR" sz="2400" i="1" u="none" dirty="0" smtClean="0">
                <a:solidFill>
                  <a:schemeClr val="tx1"/>
                </a:solidFill>
              </a:rPr>
              <a:t>  </a:t>
            </a:r>
            <a:r>
              <a:rPr lang="fr-FR" sz="2400" i="1" u="none" dirty="0" err="1" smtClean="0">
                <a:solidFill>
                  <a:schemeClr val="tx1"/>
                </a:solidFill>
              </a:rPr>
              <a:t>Merbah</a:t>
            </a:r>
            <a:r>
              <a:rPr lang="fr-FR" sz="2400" i="1" u="none" dirty="0" smtClean="0">
                <a:solidFill>
                  <a:schemeClr val="tx1"/>
                </a:solidFill>
              </a:rPr>
              <a:t> Ouargla, Département de Génie des Procédés ,   Faculté des Sciences appliquée  </a:t>
            </a:r>
            <a:endParaRPr lang="fr-FR" sz="2400" u="none" dirty="0" smtClean="0">
              <a:solidFill>
                <a:schemeClr val="tx1"/>
              </a:solidFill>
            </a:endParaRPr>
          </a:p>
          <a:p>
            <a:endParaRPr lang="en-US" dirty="0" smtClean="0"/>
          </a:p>
          <a:p>
            <a:endParaRPr lang="en-US" dirty="0"/>
          </a:p>
        </p:txBody>
      </p:sp>
      <p:sp>
        <p:nvSpPr>
          <p:cNvPr id="283" name="Text Placeholder 282"/>
          <p:cNvSpPr>
            <a:spLocks noGrp="1"/>
          </p:cNvSpPr>
          <p:nvPr>
            <p:ph type="body" sz="quarter" idx="28"/>
          </p:nvPr>
        </p:nvSpPr>
        <p:spPr>
          <a:xfrm>
            <a:off x="914400" y="148793"/>
            <a:ext cx="9545970" cy="658754"/>
          </a:xfrm>
        </p:spPr>
        <p:txBody>
          <a:bodyPr>
            <a:normAutofit fontScale="25000" lnSpcReduction="20000"/>
          </a:bodyPr>
          <a:lstStyle/>
          <a:p>
            <a:r>
              <a:rPr lang="fr-FR" sz="9600" b="1" dirty="0" smtClean="0">
                <a:solidFill>
                  <a:schemeClr val="tx1"/>
                </a:solidFill>
                <a:latin typeface="Times New Roman" pitchFamily="18" charset="0"/>
                <a:cs typeface="Times New Roman" pitchFamily="18" charset="0"/>
              </a:rPr>
              <a:t>Modélisation </a:t>
            </a:r>
            <a:r>
              <a:rPr lang="fr-FR" sz="9600" b="1" dirty="0" smtClean="0">
                <a:solidFill>
                  <a:schemeClr val="tx1"/>
                </a:solidFill>
                <a:latin typeface="Times New Roman" pitchFamily="18" charset="0"/>
                <a:cs typeface="Times New Roman" pitchFamily="18" charset="0"/>
              </a:rPr>
              <a:t>et optimisation de </a:t>
            </a:r>
            <a:r>
              <a:rPr lang="fr-FR" sz="9600" b="1" dirty="0" smtClean="0">
                <a:solidFill>
                  <a:schemeClr val="tx1"/>
                </a:solidFill>
                <a:latin typeface="Times New Roman" pitchFamily="18" charset="0"/>
                <a:cs typeface="Times New Roman" pitchFamily="18" charset="0"/>
              </a:rPr>
              <a:t>la dépollution des </a:t>
            </a:r>
            <a:r>
              <a:rPr lang="fr-FR" sz="9600" b="1" dirty="0" err="1" smtClean="0">
                <a:solidFill>
                  <a:schemeClr val="tx1"/>
                </a:solidFill>
                <a:latin typeface="Times New Roman" pitchFamily="18" charset="0"/>
                <a:cs typeface="Times New Roman" pitchFamily="18" charset="0"/>
              </a:rPr>
              <a:t>lixiviats</a:t>
            </a:r>
            <a:r>
              <a:rPr lang="fr-FR" sz="9600" b="1" dirty="0" smtClean="0">
                <a:solidFill>
                  <a:schemeClr val="tx1"/>
                </a:solidFill>
                <a:latin typeface="Times New Roman" pitchFamily="18" charset="0"/>
                <a:cs typeface="Times New Roman" pitchFamily="18" charset="0"/>
              </a:rPr>
              <a:t> du CET</a:t>
            </a:r>
            <a:endParaRPr lang="fr-FR" sz="7200" dirty="0" smtClean="0">
              <a:solidFill>
                <a:schemeClr val="tx1"/>
              </a:solidFill>
              <a:latin typeface="Times New Roman" pitchFamily="18" charset="0"/>
              <a:cs typeface="Times New Roman" pitchFamily="18" charset="0"/>
            </a:endParaRPr>
          </a:p>
          <a:p>
            <a:pPr algn="ctr"/>
            <a:endParaRPr lang="en-US" sz="3600" dirty="0">
              <a:solidFill>
                <a:schemeClr val="bg1"/>
              </a:solidFill>
            </a:endParaRPr>
          </a:p>
        </p:txBody>
      </p:sp>
      <p:pic>
        <p:nvPicPr>
          <p:cNvPr id="15" name="Image 55"/>
          <p:cNvPicPr>
            <a:picLocks noChangeAspect="1" noChangeArrowheads="1"/>
          </p:cNvPicPr>
          <p:nvPr/>
        </p:nvPicPr>
        <p:blipFill>
          <a:blip r:embed="rId3"/>
          <a:srcRect/>
          <a:stretch>
            <a:fillRect/>
          </a:stretch>
        </p:blipFill>
        <p:spPr bwMode="auto">
          <a:xfrm>
            <a:off x="-1164" y="342939"/>
            <a:ext cx="1705807" cy="1814285"/>
          </a:xfrm>
          <a:prstGeom prst="rect">
            <a:avLst/>
          </a:prstGeom>
          <a:noFill/>
          <a:ln w="9525">
            <a:noFill/>
            <a:miter lim="800000"/>
            <a:headEnd/>
            <a:tailEnd/>
          </a:ln>
        </p:spPr>
      </p:pic>
      <p:pic>
        <p:nvPicPr>
          <p:cNvPr id="25" name="Image 55"/>
          <p:cNvPicPr>
            <a:picLocks noChangeAspect="1" noChangeArrowheads="1"/>
          </p:cNvPicPr>
          <p:nvPr/>
        </p:nvPicPr>
        <p:blipFill>
          <a:blip r:embed="rId3"/>
          <a:srcRect/>
          <a:stretch>
            <a:fillRect/>
          </a:stretch>
        </p:blipFill>
        <p:spPr bwMode="auto">
          <a:xfrm>
            <a:off x="9020916" y="312459"/>
            <a:ext cx="1705807" cy="1814285"/>
          </a:xfrm>
          <a:prstGeom prst="rect">
            <a:avLst/>
          </a:prstGeom>
          <a:noFill/>
          <a:ln w="9525">
            <a:noFill/>
            <a:miter lim="800000"/>
            <a:headEnd/>
            <a:tailEnd/>
          </a:ln>
        </p:spPr>
      </p:pic>
    </p:spTree>
    <p:extLst>
      <p:ext uri="{BB962C8B-B14F-4D97-AF65-F5344CB8AC3E}">
        <p14:creationId xmlns="" xmlns:p14="http://schemas.microsoft.com/office/powerpoint/2010/main" val="3874869272"/>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2.jpeg"/></Relationships>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490</TotalTime>
  <Words>255</Words>
  <Application>Microsoft Office PowerPoint</Application>
  <PresentationFormat>Personnalisé</PresentationFormat>
  <Paragraphs>35</Paragraphs>
  <Slides>1</Slides>
  <Notes>1</Notes>
  <HiddenSlides>0</HiddenSlides>
  <MMClips>0</MMClips>
  <ScaleCrop>false</ScaleCrop>
  <HeadingPairs>
    <vt:vector size="6" baseType="variant">
      <vt:variant>
        <vt:lpstr>Thème</vt:lpstr>
      </vt:variant>
      <vt:variant>
        <vt:i4>3</vt:i4>
      </vt:variant>
      <vt:variant>
        <vt:lpstr>Serveurs OLE incorporés</vt:lpstr>
      </vt:variant>
      <vt:variant>
        <vt:i4>1</vt:i4>
      </vt:variant>
      <vt:variant>
        <vt:lpstr>Titres des diapositives</vt:lpstr>
      </vt:variant>
      <vt:variant>
        <vt:i4>1</vt:i4>
      </vt:variant>
    </vt:vector>
  </HeadingPairs>
  <TitlesOfParts>
    <vt:vector size="5" baseType="lpstr">
      <vt:lpstr>PosterPresentations.com-100CMx140CM</vt:lpstr>
      <vt:lpstr>Classic - Wide Center</vt:lpstr>
      <vt:lpstr>Apex</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Fatima</cp:lastModifiedBy>
  <cp:revision>65</cp:revision>
  <dcterms:created xsi:type="dcterms:W3CDTF">2012-02-10T00:21:22Z</dcterms:created>
  <dcterms:modified xsi:type="dcterms:W3CDTF">2015-02-26T11:03:55Z</dcterms:modified>
</cp:coreProperties>
</file>