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Default Extension="png" ContentType="image/png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6858000" cy="9906000" type="A4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7270" autoAdjust="0"/>
  </p:normalViewPr>
  <p:slideViewPr>
    <p:cSldViewPr>
      <p:cViewPr>
        <p:scale>
          <a:sx n="260" d="100"/>
          <a:sy n="260" d="100"/>
        </p:scale>
        <p:origin x="1122" y="-120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image" Target="../media/image2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image" Target="../media/image41.png"/><Relationship Id="rId7" Type="http://schemas.openxmlformats.org/officeDocument/2006/relationships/image" Target="../media/image81.png"/><Relationship Id="rId2" Type="http://schemas.openxmlformats.org/officeDocument/2006/relationships/image" Target="../media/image31.png"/><Relationship Id="rId1" Type="http://schemas.openxmlformats.org/officeDocument/2006/relationships/image" Target="../media/image21.png"/><Relationship Id="rId6" Type="http://schemas.openxmlformats.org/officeDocument/2006/relationships/image" Target="../media/image71.png"/><Relationship Id="rId5" Type="http://schemas.openxmlformats.org/officeDocument/2006/relationships/image" Target="../media/image61.png"/><Relationship Id="rId4" Type="http://schemas.openxmlformats.org/officeDocument/2006/relationships/image" Target="../media/image51.png"/><Relationship Id="rId9" Type="http://schemas.openxmlformats.org/officeDocument/2006/relationships/image" Target="../media/image101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21.png"/><Relationship Id="rId1" Type="http://schemas.openxmlformats.org/officeDocument/2006/relationships/image" Target="../media/image111.png"/><Relationship Id="rId6" Type="http://schemas.openxmlformats.org/officeDocument/2006/relationships/image" Target="../media/image151.png"/><Relationship Id="rId5" Type="http://schemas.openxmlformats.org/officeDocument/2006/relationships/image" Target="../media/image161.png"/><Relationship Id="rId4" Type="http://schemas.openxmlformats.org/officeDocument/2006/relationships/image" Target="../media/image14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15B9DC-BB61-4A9F-869B-9CBAAC2BB453}" type="doc">
      <dgm:prSet loTypeId="urn:microsoft.com/office/officeart/2005/8/layout/process5" loCatId="process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fr-FR"/>
        </a:p>
      </dgm:t>
    </dgm:pt>
    <dgm:pt modelId="{85BBA239-EAD5-4899-B638-042F4CB33B0A}">
      <dgm:prSet phldrT="[Texte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fr-FR" sz="90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Les </a:t>
          </a:r>
          <a:r>
            <a:rPr lang="fr-FR" sz="9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chênes</a:t>
          </a:r>
          <a:endParaRPr lang="fr-FR" sz="9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E41E1364-6156-44C5-AF5D-ADBC2E6A4988}" type="parTrans" cxnId="{498A52DB-470A-4D45-B418-EA69BB5953A0}">
      <dgm:prSet/>
      <dgm:spPr/>
      <dgm:t>
        <a:bodyPr/>
        <a:lstStyle/>
        <a:p>
          <a:endParaRPr lang="fr-FR"/>
        </a:p>
      </dgm:t>
    </dgm:pt>
    <dgm:pt modelId="{29F8FEF7-14F7-4666-9983-4B116F988CA1}" type="sibTrans" cxnId="{498A52DB-470A-4D45-B418-EA69BB5953A0}">
      <dgm:prSet/>
      <dgm:spPr/>
      <dgm:t>
        <a:bodyPr/>
        <a:lstStyle/>
        <a:p>
          <a:endParaRPr lang="fr-FR"/>
        </a:p>
      </dgm:t>
    </dgm:pt>
    <dgm:pt modelId="{0A5DAE9C-6776-46ED-8AFA-6395F6397FC2}">
      <dgm:prSet phldrT="[Texte]" custT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fr-FR" sz="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Pilage</a:t>
          </a:r>
          <a:endParaRPr lang="fr-FR" sz="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10F89B0E-12E6-4135-9A77-9CA4538B43EC}" type="parTrans" cxnId="{581B3A56-AFCD-46D3-BE44-18267F9B405D}">
      <dgm:prSet/>
      <dgm:spPr/>
      <dgm:t>
        <a:bodyPr/>
        <a:lstStyle/>
        <a:p>
          <a:endParaRPr lang="fr-FR"/>
        </a:p>
      </dgm:t>
    </dgm:pt>
    <dgm:pt modelId="{5AD7A556-0553-4DB2-9FD6-0F4EFA8AFA30}" type="sibTrans" cxnId="{581B3A56-AFCD-46D3-BE44-18267F9B405D}">
      <dgm:prSet/>
      <dgm:spPr/>
      <dgm:t>
        <a:bodyPr/>
        <a:lstStyle/>
        <a:p>
          <a:endParaRPr lang="fr-FR"/>
        </a:p>
      </dgm:t>
    </dgm:pt>
    <dgm:pt modelId="{0A9D8D6B-7F91-42E6-A11A-0DC5F24F593F}">
      <dgm:prSet phldrT="[Texte]" custT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fr-FR" sz="9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Pesé</a:t>
          </a:r>
          <a:endParaRPr lang="fr-FR" sz="9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843E948-3EAB-43BC-B3D7-5C49DA2893C8}" type="parTrans" cxnId="{F79C86A8-7A31-48FA-BCE5-9861AEE71246}">
      <dgm:prSet/>
      <dgm:spPr/>
      <dgm:t>
        <a:bodyPr/>
        <a:lstStyle/>
        <a:p>
          <a:endParaRPr lang="fr-FR"/>
        </a:p>
      </dgm:t>
    </dgm:pt>
    <dgm:pt modelId="{312F8405-2B9B-4AFF-AC5C-9EFB819C8D5B}" type="sibTrans" cxnId="{F79C86A8-7A31-48FA-BCE5-9861AEE71246}">
      <dgm:prSet/>
      <dgm:spPr/>
      <dgm:t>
        <a:bodyPr/>
        <a:lstStyle/>
        <a:p>
          <a:endParaRPr lang="fr-FR"/>
        </a:p>
      </dgm:t>
    </dgm:pt>
    <dgm:pt modelId="{7057C9B2-128E-4D77-A6BE-034960B86AC5}">
      <dgm:prSet phldrT="[Texte]" custT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fr-FR" sz="900" dirty="0" smtClean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fr-FR" sz="9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cartouche de </a:t>
          </a:r>
          <a:r>
            <a:rPr lang="fr-FR" sz="900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soxhlet</a:t>
          </a:r>
        </a:p>
        <a:p>
          <a:endParaRPr lang="fr-FR" sz="900" dirty="0">
            <a:latin typeface="Times New Roman" pitchFamily="18" charset="0"/>
            <a:cs typeface="Times New Roman" pitchFamily="18" charset="0"/>
          </a:endParaRPr>
        </a:p>
      </dgm:t>
    </dgm:pt>
    <dgm:pt modelId="{B4C91793-03E2-401A-88DD-4FD61A7E207E}" type="parTrans" cxnId="{7333DD3D-6700-485A-8624-2EB34C373769}">
      <dgm:prSet/>
      <dgm:spPr/>
      <dgm:t>
        <a:bodyPr/>
        <a:lstStyle/>
        <a:p>
          <a:endParaRPr lang="fr-FR"/>
        </a:p>
      </dgm:t>
    </dgm:pt>
    <dgm:pt modelId="{1A3CFBD2-4EF3-48C2-9CCD-9FD08BE250E0}" type="sibTrans" cxnId="{7333DD3D-6700-485A-8624-2EB34C373769}">
      <dgm:prSet/>
      <dgm:spPr/>
      <dgm:t>
        <a:bodyPr/>
        <a:lstStyle/>
        <a:p>
          <a:endParaRPr lang="fr-FR"/>
        </a:p>
      </dgm:t>
    </dgm:pt>
    <dgm:pt modelId="{66E335C2-03F3-4CCB-9365-5B4CBA1C65FC}">
      <dgm:prSet phldrT="[Texte]" custT="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fr-FR" sz="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B128950E-6153-47A9-AA2B-DA4D794E7F3A}" type="parTrans" cxnId="{8EC80481-77AA-4BFA-A251-E99925AA1344}">
      <dgm:prSet/>
      <dgm:spPr/>
      <dgm:t>
        <a:bodyPr/>
        <a:lstStyle/>
        <a:p>
          <a:endParaRPr lang="fr-FR"/>
        </a:p>
      </dgm:t>
    </dgm:pt>
    <dgm:pt modelId="{3DCE28A1-3E58-40F1-B40C-E5601C1AD1E8}" type="sibTrans" cxnId="{8EC80481-77AA-4BFA-A251-E99925AA1344}">
      <dgm:prSet/>
      <dgm:spPr/>
      <dgm:t>
        <a:bodyPr/>
        <a:lstStyle/>
        <a:p>
          <a:endParaRPr lang="fr-FR"/>
        </a:p>
      </dgm:t>
    </dgm:pt>
    <dgm:pt modelId="{DA913342-6608-4D48-B045-6C99D918B785}">
      <dgm:prSet phldrT="[Texte]" custT="1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r>
            <a:rPr lang="fr-FR" sz="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Filtration</a:t>
          </a:r>
          <a:endParaRPr lang="fr-FR" sz="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42E9861-5DDD-4C79-9C47-321D552BB74C}" type="parTrans" cxnId="{C7086DD6-A375-481C-A4BC-65D786DFC63B}">
      <dgm:prSet/>
      <dgm:spPr/>
      <dgm:t>
        <a:bodyPr/>
        <a:lstStyle/>
        <a:p>
          <a:endParaRPr lang="fr-FR"/>
        </a:p>
      </dgm:t>
    </dgm:pt>
    <dgm:pt modelId="{02786F63-D36D-4993-94E4-7C69C8597939}" type="sibTrans" cxnId="{C7086DD6-A375-481C-A4BC-65D786DFC63B}">
      <dgm:prSet/>
      <dgm:spPr/>
      <dgm:t>
        <a:bodyPr/>
        <a:lstStyle/>
        <a:p>
          <a:endParaRPr lang="fr-FR"/>
        </a:p>
      </dgm:t>
    </dgm:pt>
    <dgm:pt modelId="{8BCF9E52-0CA7-47F4-8AD0-A61205F53A6B}">
      <dgm:prSet phldrT="[Texte]" custT="1"/>
      <dgm:spPr>
        <a:blipFill rotWithShape="0">
          <a:blip xmlns:r="http://schemas.openxmlformats.org/officeDocument/2006/relationships" r:embed="rId7"/>
          <a:stretch>
            <a:fillRect/>
          </a:stretch>
        </a:blipFill>
      </dgm:spPr>
      <dgm:t>
        <a:bodyPr/>
        <a:lstStyle/>
        <a:p>
          <a:r>
            <a:rPr lang="fr-FR" sz="800" dirty="0" smtClean="0">
              <a:solidFill>
                <a:schemeClr val="bg1"/>
              </a:solidFill>
            </a:rPr>
            <a:t>Décantation</a:t>
          </a:r>
          <a:endParaRPr lang="fr-FR" sz="800" dirty="0">
            <a:solidFill>
              <a:schemeClr val="bg1"/>
            </a:solidFill>
          </a:endParaRPr>
        </a:p>
      </dgm:t>
    </dgm:pt>
    <dgm:pt modelId="{86841370-B049-4D20-ABC8-56B7F86CC97A}" type="parTrans" cxnId="{8F61BBB6-A727-4938-943D-CBC21BEE79B1}">
      <dgm:prSet/>
      <dgm:spPr/>
      <dgm:t>
        <a:bodyPr/>
        <a:lstStyle/>
        <a:p>
          <a:endParaRPr lang="fr-FR"/>
        </a:p>
      </dgm:t>
    </dgm:pt>
    <dgm:pt modelId="{82CC7208-B710-48F2-8BBA-EF56E4615C37}" type="sibTrans" cxnId="{8F61BBB6-A727-4938-943D-CBC21BEE79B1}">
      <dgm:prSet/>
      <dgm:spPr/>
      <dgm:t>
        <a:bodyPr/>
        <a:lstStyle/>
        <a:p>
          <a:endParaRPr lang="fr-FR"/>
        </a:p>
      </dgm:t>
    </dgm:pt>
    <dgm:pt modelId="{C2FD67F5-E72F-44BC-8847-BE742AA460D3}">
      <dgm:prSet phldrT="[Texte]" custT="1"/>
      <dgm:spPr>
        <a:blipFill rotWithShape="0">
          <a:blip xmlns:r="http://schemas.openxmlformats.org/officeDocument/2006/relationships" r:embed="rId8"/>
          <a:stretch>
            <a:fillRect/>
          </a:stretch>
        </a:blipFill>
      </dgm:spPr>
      <dgm:t>
        <a:bodyPr/>
        <a:lstStyle/>
        <a:p>
          <a:r>
            <a:rPr lang="fr-FR" sz="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Séparation</a:t>
          </a:r>
          <a:endParaRPr lang="fr-FR" sz="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A8EC2244-D4DE-4B95-B1F0-7042B411D121}" type="parTrans" cxnId="{44EC0E20-164E-42D6-BA7C-48D7552BE4CA}">
      <dgm:prSet/>
      <dgm:spPr/>
      <dgm:t>
        <a:bodyPr/>
        <a:lstStyle/>
        <a:p>
          <a:endParaRPr lang="fr-FR"/>
        </a:p>
      </dgm:t>
    </dgm:pt>
    <dgm:pt modelId="{60787493-E8ED-4845-8FAD-6C1A33A00AAA}" type="sibTrans" cxnId="{44EC0E20-164E-42D6-BA7C-48D7552BE4CA}">
      <dgm:prSet/>
      <dgm:spPr/>
      <dgm:t>
        <a:bodyPr/>
        <a:lstStyle/>
        <a:p>
          <a:endParaRPr lang="fr-FR"/>
        </a:p>
      </dgm:t>
    </dgm:pt>
    <dgm:pt modelId="{AEB9ABB6-5FEE-445F-9A5E-4C1A47009762}">
      <dgm:prSet phldrT="[Texte]" custT="1"/>
      <dgm:spPr>
        <a:blipFill rotWithShape="0">
          <a:blip xmlns:r="http://schemas.openxmlformats.org/officeDocument/2006/relationships" r:embed="rId9"/>
          <a:stretch>
            <a:fillRect/>
          </a:stretch>
        </a:blipFill>
      </dgm:spPr>
      <dgm:t>
        <a:bodyPr/>
        <a:lstStyle/>
        <a:p>
          <a:r>
            <a:rPr lang="fr-FR" sz="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Huile</a:t>
          </a:r>
          <a:endParaRPr lang="fr-FR" sz="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AF7C52F-901B-440A-80D5-802E523D2B39}" type="parTrans" cxnId="{93A63FFF-59A5-44CB-9CAC-301A2FE5CD75}">
      <dgm:prSet/>
      <dgm:spPr/>
      <dgm:t>
        <a:bodyPr/>
        <a:lstStyle/>
        <a:p>
          <a:endParaRPr lang="fr-FR"/>
        </a:p>
      </dgm:t>
    </dgm:pt>
    <dgm:pt modelId="{0040B163-08DA-4491-9A62-0F7FEA174292}" type="sibTrans" cxnId="{93A63FFF-59A5-44CB-9CAC-301A2FE5CD75}">
      <dgm:prSet/>
      <dgm:spPr/>
      <dgm:t>
        <a:bodyPr/>
        <a:lstStyle/>
        <a:p>
          <a:endParaRPr lang="fr-FR"/>
        </a:p>
      </dgm:t>
    </dgm:pt>
    <dgm:pt modelId="{8A134640-D562-4F7F-B066-D0F1D9662442}" type="pres">
      <dgm:prSet presAssocID="{CD15B9DC-BB61-4A9F-869B-9CBAAC2BB45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ACB19AC-DC45-4E31-BC94-743EABFB6D75}" type="pres">
      <dgm:prSet presAssocID="{85BBA239-EAD5-4899-B638-042F4CB33B0A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1485A78-CC2C-48A3-933A-FD26D910E079}" type="pres">
      <dgm:prSet presAssocID="{29F8FEF7-14F7-4666-9983-4B116F988CA1}" presName="sibTrans" presStyleLbl="sibTrans2D1" presStyleIdx="0" presStyleCnt="8"/>
      <dgm:spPr/>
      <dgm:t>
        <a:bodyPr/>
        <a:lstStyle/>
        <a:p>
          <a:endParaRPr lang="fr-FR"/>
        </a:p>
      </dgm:t>
    </dgm:pt>
    <dgm:pt modelId="{F8333C1E-5FF5-4B60-80BA-ABF09FAB58EA}" type="pres">
      <dgm:prSet presAssocID="{29F8FEF7-14F7-4666-9983-4B116F988CA1}" presName="connectorText" presStyleLbl="sibTrans2D1" presStyleIdx="0" presStyleCnt="8"/>
      <dgm:spPr/>
      <dgm:t>
        <a:bodyPr/>
        <a:lstStyle/>
        <a:p>
          <a:endParaRPr lang="fr-FR"/>
        </a:p>
      </dgm:t>
    </dgm:pt>
    <dgm:pt modelId="{177C1C31-BFC9-4C6D-B58B-D448916AFE98}" type="pres">
      <dgm:prSet presAssocID="{0A5DAE9C-6776-46ED-8AFA-6395F6397FC2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AF191C1-D15A-4EA4-B582-0B7D28C2AF1B}" type="pres">
      <dgm:prSet presAssocID="{5AD7A556-0553-4DB2-9FD6-0F4EFA8AFA30}" presName="sibTrans" presStyleLbl="sibTrans2D1" presStyleIdx="1" presStyleCnt="8"/>
      <dgm:spPr/>
      <dgm:t>
        <a:bodyPr/>
        <a:lstStyle/>
        <a:p>
          <a:endParaRPr lang="fr-FR"/>
        </a:p>
      </dgm:t>
    </dgm:pt>
    <dgm:pt modelId="{06836A5A-39D5-40A5-98EC-D6024438BBD0}" type="pres">
      <dgm:prSet presAssocID="{5AD7A556-0553-4DB2-9FD6-0F4EFA8AFA30}" presName="connectorText" presStyleLbl="sibTrans2D1" presStyleIdx="1" presStyleCnt="8"/>
      <dgm:spPr/>
      <dgm:t>
        <a:bodyPr/>
        <a:lstStyle/>
        <a:p>
          <a:endParaRPr lang="fr-FR"/>
        </a:p>
      </dgm:t>
    </dgm:pt>
    <dgm:pt modelId="{BB433B59-0688-4C62-ABD4-F53602F4C7D4}" type="pres">
      <dgm:prSet presAssocID="{0A9D8D6B-7F91-42E6-A11A-0DC5F24F593F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9A95A3F4-1BFA-4CAB-88A1-6C2A9A08F378}" type="pres">
      <dgm:prSet presAssocID="{312F8405-2B9B-4AFF-AC5C-9EFB819C8D5B}" presName="sibTrans" presStyleLbl="sibTrans2D1" presStyleIdx="2" presStyleCnt="8"/>
      <dgm:spPr/>
      <dgm:t>
        <a:bodyPr/>
        <a:lstStyle/>
        <a:p>
          <a:endParaRPr lang="fr-FR"/>
        </a:p>
      </dgm:t>
    </dgm:pt>
    <dgm:pt modelId="{4547ECEF-B6D4-4846-B583-5FF9835FA9BC}" type="pres">
      <dgm:prSet presAssocID="{312F8405-2B9B-4AFF-AC5C-9EFB819C8D5B}" presName="connectorText" presStyleLbl="sibTrans2D1" presStyleIdx="2" presStyleCnt="8"/>
      <dgm:spPr/>
      <dgm:t>
        <a:bodyPr/>
        <a:lstStyle/>
        <a:p>
          <a:endParaRPr lang="fr-FR"/>
        </a:p>
      </dgm:t>
    </dgm:pt>
    <dgm:pt modelId="{99387EDE-55E7-40B5-AFCA-DAAA17388875}" type="pres">
      <dgm:prSet presAssocID="{7057C9B2-128E-4D77-A6BE-034960B86AC5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402D422-7121-42CF-BBC0-8047FA26F8F6}" type="pres">
      <dgm:prSet presAssocID="{1A3CFBD2-4EF3-48C2-9CCD-9FD08BE250E0}" presName="sibTrans" presStyleLbl="sibTrans2D1" presStyleIdx="3" presStyleCnt="8"/>
      <dgm:spPr/>
      <dgm:t>
        <a:bodyPr/>
        <a:lstStyle/>
        <a:p>
          <a:endParaRPr lang="fr-FR"/>
        </a:p>
      </dgm:t>
    </dgm:pt>
    <dgm:pt modelId="{45DFA88F-F4C1-46A7-9F9C-68B274DF4C72}" type="pres">
      <dgm:prSet presAssocID="{1A3CFBD2-4EF3-48C2-9CCD-9FD08BE250E0}" presName="connectorText" presStyleLbl="sibTrans2D1" presStyleIdx="3" presStyleCnt="8"/>
      <dgm:spPr/>
      <dgm:t>
        <a:bodyPr/>
        <a:lstStyle/>
        <a:p>
          <a:endParaRPr lang="fr-FR"/>
        </a:p>
      </dgm:t>
    </dgm:pt>
    <dgm:pt modelId="{02B0355F-D503-49FD-99C7-60044630A23A}" type="pres">
      <dgm:prSet presAssocID="{66E335C2-03F3-4CCB-9365-5B4CBA1C65FC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CA6D3DA-1266-4530-A66D-10E2A55DF7F3}" type="pres">
      <dgm:prSet presAssocID="{3DCE28A1-3E58-40F1-B40C-E5601C1AD1E8}" presName="sibTrans" presStyleLbl="sibTrans2D1" presStyleIdx="4" presStyleCnt="8"/>
      <dgm:spPr/>
      <dgm:t>
        <a:bodyPr/>
        <a:lstStyle/>
        <a:p>
          <a:endParaRPr lang="fr-FR"/>
        </a:p>
      </dgm:t>
    </dgm:pt>
    <dgm:pt modelId="{C0603C41-1302-4BC7-94A4-A50A446552C0}" type="pres">
      <dgm:prSet presAssocID="{3DCE28A1-3E58-40F1-B40C-E5601C1AD1E8}" presName="connectorText" presStyleLbl="sibTrans2D1" presStyleIdx="4" presStyleCnt="8"/>
      <dgm:spPr/>
      <dgm:t>
        <a:bodyPr/>
        <a:lstStyle/>
        <a:p>
          <a:endParaRPr lang="fr-FR"/>
        </a:p>
      </dgm:t>
    </dgm:pt>
    <dgm:pt modelId="{CF09A1A8-F64F-47DF-9217-61C2E35DA9D0}" type="pres">
      <dgm:prSet presAssocID="{DA913342-6608-4D48-B045-6C99D918B785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ADE5993-20EF-4B49-814D-B79B07247BBA}" type="pres">
      <dgm:prSet presAssocID="{02786F63-D36D-4993-94E4-7C69C8597939}" presName="sibTrans" presStyleLbl="sibTrans2D1" presStyleIdx="5" presStyleCnt="8"/>
      <dgm:spPr/>
      <dgm:t>
        <a:bodyPr/>
        <a:lstStyle/>
        <a:p>
          <a:endParaRPr lang="fr-FR"/>
        </a:p>
      </dgm:t>
    </dgm:pt>
    <dgm:pt modelId="{F73720CA-31D7-4B24-8B51-339FB938DF8F}" type="pres">
      <dgm:prSet presAssocID="{02786F63-D36D-4993-94E4-7C69C8597939}" presName="connectorText" presStyleLbl="sibTrans2D1" presStyleIdx="5" presStyleCnt="8"/>
      <dgm:spPr/>
      <dgm:t>
        <a:bodyPr/>
        <a:lstStyle/>
        <a:p>
          <a:endParaRPr lang="fr-FR"/>
        </a:p>
      </dgm:t>
    </dgm:pt>
    <dgm:pt modelId="{1738E93F-A5AD-427D-B94A-1D3DF8D1467C}" type="pres">
      <dgm:prSet presAssocID="{8BCF9E52-0CA7-47F4-8AD0-A61205F53A6B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AEC5F53-BDDD-4306-A5CE-42ED8CEDA959}" type="pres">
      <dgm:prSet presAssocID="{82CC7208-B710-48F2-8BBA-EF56E4615C37}" presName="sibTrans" presStyleLbl="sibTrans2D1" presStyleIdx="6" presStyleCnt="8"/>
      <dgm:spPr/>
      <dgm:t>
        <a:bodyPr/>
        <a:lstStyle/>
        <a:p>
          <a:endParaRPr lang="fr-FR"/>
        </a:p>
      </dgm:t>
    </dgm:pt>
    <dgm:pt modelId="{6D7215E7-0B95-4F57-921B-F1CF851563CE}" type="pres">
      <dgm:prSet presAssocID="{82CC7208-B710-48F2-8BBA-EF56E4615C37}" presName="connectorText" presStyleLbl="sibTrans2D1" presStyleIdx="6" presStyleCnt="8"/>
      <dgm:spPr/>
      <dgm:t>
        <a:bodyPr/>
        <a:lstStyle/>
        <a:p>
          <a:endParaRPr lang="fr-FR"/>
        </a:p>
      </dgm:t>
    </dgm:pt>
    <dgm:pt modelId="{7E599394-CE8A-4106-9246-7B7129F68038}" type="pres">
      <dgm:prSet presAssocID="{C2FD67F5-E72F-44BC-8847-BE742AA460D3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3E6BAD9-5583-4130-BE4A-1D882F58E69E}" type="pres">
      <dgm:prSet presAssocID="{60787493-E8ED-4845-8FAD-6C1A33A00AAA}" presName="sibTrans" presStyleLbl="sibTrans2D1" presStyleIdx="7" presStyleCnt="8"/>
      <dgm:spPr/>
      <dgm:t>
        <a:bodyPr/>
        <a:lstStyle/>
        <a:p>
          <a:endParaRPr lang="fr-FR"/>
        </a:p>
      </dgm:t>
    </dgm:pt>
    <dgm:pt modelId="{CE376C54-AC3D-41B6-882A-190F86E5A97B}" type="pres">
      <dgm:prSet presAssocID="{60787493-E8ED-4845-8FAD-6C1A33A00AAA}" presName="connectorText" presStyleLbl="sibTrans2D1" presStyleIdx="7" presStyleCnt="8"/>
      <dgm:spPr/>
      <dgm:t>
        <a:bodyPr/>
        <a:lstStyle/>
        <a:p>
          <a:endParaRPr lang="fr-FR"/>
        </a:p>
      </dgm:t>
    </dgm:pt>
    <dgm:pt modelId="{B5D0B0E3-2B1B-4156-B367-7950D1845760}" type="pres">
      <dgm:prSet presAssocID="{AEB9ABB6-5FEE-445F-9A5E-4C1A47009762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77716A90-3730-4428-B6B3-BDF1C2011FE6}" type="presOf" srcId="{1A3CFBD2-4EF3-48C2-9CCD-9FD08BE250E0}" destId="{45DFA88F-F4C1-46A7-9F9C-68B274DF4C72}" srcOrd="1" destOrd="0" presId="urn:microsoft.com/office/officeart/2005/8/layout/process5"/>
    <dgm:cxn modelId="{14EDC89B-6265-46B7-B0CC-E8667A549107}" type="presOf" srcId="{DA913342-6608-4D48-B045-6C99D918B785}" destId="{CF09A1A8-F64F-47DF-9217-61C2E35DA9D0}" srcOrd="0" destOrd="0" presId="urn:microsoft.com/office/officeart/2005/8/layout/process5"/>
    <dgm:cxn modelId="{7698BAD3-6045-42E6-B9F9-0F59BC021DA6}" type="presOf" srcId="{7057C9B2-128E-4D77-A6BE-034960B86AC5}" destId="{99387EDE-55E7-40B5-AFCA-DAAA17388875}" srcOrd="0" destOrd="0" presId="urn:microsoft.com/office/officeart/2005/8/layout/process5"/>
    <dgm:cxn modelId="{19BDAF27-FBE6-4429-886B-7EE39922E82B}" type="presOf" srcId="{3DCE28A1-3E58-40F1-B40C-E5601C1AD1E8}" destId="{5CA6D3DA-1266-4530-A66D-10E2A55DF7F3}" srcOrd="0" destOrd="0" presId="urn:microsoft.com/office/officeart/2005/8/layout/process5"/>
    <dgm:cxn modelId="{FB1353C7-13C1-4477-B2CE-7339E0FB1DE7}" type="presOf" srcId="{5AD7A556-0553-4DB2-9FD6-0F4EFA8AFA30}" destId="{06836A5A-39D5-40A5-98EC-D6024438BBD0}" srcOrd="1" destOrd="0" presId="urn:microsoft.com/office/officeart/2005/8/layout/process5"/>
    <dgm:cxn modelId="{17C07CA9-3B67-4C79-B1D9-60CD3115C26A}" type="presOf" srcId="{02786F63-D36D-4993-94E4-7C69C8597939}" destId="{F73720CA-31D7-4B24-8B51-339FB938DF8F}" srcOrd="1" destOrd="0" presId="urn:microsoft.com/office/officeart/2005/8/layout/process5"/>
    <dgm:cxn modelId="{94F19A8B-AE41-4521-B922-6243D638D997}" type="presOf" srcId="{1A3CFBD2-4EF3-48C2-9CCD-9FD08BE250E0}" destId="{A402D422-7121-42CF-BBC0-8047FA26F8F6}" srcOrd="0" destOrd="0" presId="urn:microsoft.com/office/officeart/2005/8/layout/process5"/>
    <dgm:cxn modelId="{7063B6AE-D9CB-41BD-8220-B7CE4799E70E}" type="presOf" srcId="{0A5DAE9C-6776-46ED-8AFA-6395F6397FC2}" destId="{177C1C31-BFC9-4C6D-B58B-D448916AFE98}" srcOrd="0" destOrd="0" presId="urn:microsoft.com/office/officeart/2005/8/layout/process5"/>
    <dgm:cxn modelId="{93A63FFF-59A5-44CB-9CAC-301A2FE5CD75}" srcId="{CD15B9DC-BB61-4A9F-869B-9CBAAC2BB453}" destId="{AEB9ABB6-5FEE-445F-9A5E-4C1A47009762}" srcOrd="8" destOrd="0" parTransId="{2AF7C52F-901B-440A-80D5-802E523D2B39}" sibTransId="{0040B163-08DA-4491-9A62-0F7FEA174292}"/>
    <dgm:cxn modelId="{4B7D3006-DF7D-409C-94BC-26A639C4BC2C}" type="presOf" srcId="{312F8405-2B9B-4AFF-AC5C-9EFB819C8D5B}" destId="{4547ECEF-B6D4-4846-B583-5FF9835FA9BC}" srcOrd="1" destOrd="0" presId="urn:microsoft.com/office/officeart/2005/8/layout/process5"/>
    <dgm:cxn modelId="{2002CDFF-6478-4E0F-9BBC-E15A1BA40F04}" type="presOf" srcId="{29F8FEF7-14F7-4666-9983-4B116F988CA1}" destId="{01485A78-CC2C-48A3-933A-FD26D910E079}" srcOrd="0" destOrd="0" presId="urn:microsoft.com/office/officeart/2005/8/layout/process5"/>
    <dgm:cxn modelId="{581B3A56-AFCD-46D3-BE44-18267F9B405D}" srcId="{CD15B9DC-BB61-4A9F-869B-9CBAAC2BB453}" destId="{0A5DAE9C-6776-46ED-8AFA-6395F6397FC2}" srcOrd="1" destOrd="0" parTransId="{10F89B0E-12E6-4135-9A77-9CA4538B43EC}" sibTransId="{5AD7A556-0553-4DB2-9FD6-0F4EFA8AFA30}"/>
    <dgm:cxn modelId="{498A52DB-470A-4D45-B418-EA69BB5953A0}" srcId="{CD15B9DC-BB61-4A9F-869B-9CBAAC2BB453}" destId="{85BBA239-EAD5-4899-B638-042F4CB33B0A}" srcOrd="0" destOrd="0" parTransId="{E41E1364-6156-44C5-AF5D-ADBC2E6A4988}" sibTransId="{29F8FEF7-14F7-4666-9983-4B116F988CA1}"/>
    <dgm:cxn modelId="{5B0A0A84-5833-45C7-8B1C-11A3CA52F572}" type="presOf" srcId="{C2FD67F5-E72F-44BC-8847-BE742AA460D3}" destId="{7E599394-CE8A-4106-9246-7B7129F68038}" srcOrd="0" destOrd="0" presId="urn:microsoft.com/office/officeart/2005/8/layout/process5"/>
    <dgm:cxn modelId="{F79C86A8-7A31-48FA-BCE5-9861AEE71246}" srcId="{CD15B9DC-BB61-4A9F-869B-9CBAAC2BB453}" destId="{0A9D8D6B-7F91-42E6-A11A-0DC5F24F593F}" srcOrd="2" destOrd="0" parTransId="{A843E948-3EAB-43BC-B3D7-5C49DA2893C8}" sibTransId="{312F8405-2B9B-4AFF-AC5C-9EFB819C8D5B}"/>
    <dgm:cxn modelId="{243FA416-8A0F-46F3-9600-52CFDDBFA0A0}" type="presOf" srcId="{60787493-E8ED-4845-8FAD-6C1A33A00AAA}" destId="{03E6BAD9-5583-4130-BE4A-1D882F58E69E}" srcOrd="0" destOrd="0" presId="urn:microsoft.com/office/officeart/2005/8/layout/process5"/>
    <dgm:cxn modelId="{9F634598-1378-43CA-948C-162D1B4AB2E1}" type="presOf" srcId="{AEB9ABB6-5FEE-445F-9A5E-4C1A47009762}" destId="{B5D0B0E3-2B1B-4156-B367-7950D1845760}" srcOrd="0" destOrd="0" presId="urn:microsoft.com/office/officeart/2005/8/layout/process5"/>
    <dgm:cxn modelId="{7B34FE34-D8E8-4353-8A3F-EF2A2BAC75FF}" type="presOf" srcId="{3DCE28A1-3E58-40F1-B40C-E5601C1AD1E8}" destId="{C0603C41-1302-4BC7-94A4-A50A446552C0}" srcOrd="1" destOrd="0" presId="urn:microsoft.com/office/officeart/2005/8/layout/process5"/>
    <dgm:cxn modelId="{13A59C2B-ECD7-4BF9-BB77-9C852A6719FE}" type="presOf" srcId="{8BCF9E52-0CA7-47F4-8AD0-A61205F53A6B}" destId="{1738E93F-A5AD-427D-B94A-1D3DF8D1467C}" srcOrd="0" destOrd="0" presId="urn:microsoft.com/office/officeart/2005/8/layout/process5"/>
    <dgm:cxn modelId="{9C03236D-3FA6-4565-838A-C631A5C37341}" type="presOf" srcId="{5AD7A556-0553-4DB2-9FD6-0F4EFA8AFA30}" destId="{AAF191C1-D15A-4EA4-B582-0B7D28C2AF1B}" srcOrd="0" destOrd="0" presId="urn:microsoft.com/office/officeart/2005/8/layout/process5"/>
    <dgm:cxn modelId="{44EC0E20-164E-42D6-BA7C-48D7552BE4CA}" srcId="{CD15B9DC-BB61-4A9F-869B-9CBAAC2BB453}" destId="{C2FD67F5-E72F-44BC-8847-BE742AA460D3}" srcOrd="7" destOrd="0" parTransId="{A8EC2244-D4DE-4B95-B1F0-7042B411D121}" sibTransId="{60787493-E8ED-4845-8FAD-6C1A33A00AAA}"/>
    <dgm:cxn modelId="{3FEB0B14-C764-4D33-8245-E94BEA855220}" type="presOf" srcId="{02786F63-D36D-4993-94E4-7C69C8597939}" destId="{FADE5993-20EF-4B49-814D-B79B07247BBA}" srcOrd="0" destOrd="0" presId="urn:microsoft.com/office/officeart/2005/8/layout/process5"/>
    <dgm:cxn modelId="{B2783F46-F71D-4AAB-8955-2C8EA1E59111}" type="presOf" srcId="{CD15B9DC-BB61-4A9F-869B-9CBAAC2BB453}" destId="{8A134640-D562-4F7F-B066-D0F1D9662442}" srcOrd="0" destOrd="0" presId="urn:microsoft.com/office/officeart/2005/8/layout/process5"/>
    <dgm:cxn modelId="{1B6D5782-32A5-4A8F-9E88-543A0CAFDC6A}" type="presOf" srcId="{29F8FEF7-14F7-4666-9983-4B116F988CA1}" destId="{F8333C1E-5FF5-4B60-80BA-ABF09FAB58EA}" srcOrd="1" destOrd="0" presId="urn:microsoft.com/office/officeart/2005/8/layout/process5"/>
    <dgm:cxn modelId="{88EC6357-C200-4D8F-839C-EDECFF5B0BF4}" type="presOf" srcId="{85BBA239-EAD5-4899-B638-042F4CB33B0A}" destId="{BACB19AC-DC45-4E31-BC94-743EABFB6D75}" srcOrd="0" destOrd="0" presId="urn:microsoft.com/office/officeart/2005/8/layout/process5"/>
    <dgm:cxn modelId="{8EC80481-77AA-4BFA-A251-E99925AA1344}" srcId="{CD15B9DC-BB61-4A9F-869B-9CBAAC2BB453}" destId="{66E335C2-03F3-4CCB-9365-5B4CBA1C65FC}" srcOrd="4" destOrd="0" parTransId="{B128950E-6153-47A9-AA2B-DA4D794E7F3A}" sibTransId="{3DCE28A1-3E58-40F1-B40C-E5601C1AD1E8}"/>
    <dgm:cxn modelId="{CED80431-817C-4445-AAE7-E3AC5AB6BC8F}" type="presOf" srcId="{66E335C2-03F3-4CCB-9365-5B4CBA1C65FC}" destId="{02B0355F-D503-49FD-99C7-60044630A23A}" srcOrd="0" destOrd="0" presId="urn:microsoft.com/office/officeart/2005/8/layout/process5"/>
    <dgm:cxn modelId="{1C829B12-0A8C-4895-A159-A542C3CE4C0B}" type="presOf" srcId="{82CC7208-B710-48F2-8BBA-EF56E4615C37}" destId="{EAEC5F53-BDDD-4306-A5CE-42ED8CEDA959}" srcOrd="0" destOrd="0" presId="urn:microsoft.com/office/officeart/2005/8/layout/process5"/>
    <dgm:cxn modelId="{DE07B9AF-5FC8-45F6-A074-66F0B9FC584B}" type="presOf" srcId="{60787493-E8ED-4845-8FAD-6C1A33A00AAA}" destId="{CE376C54-AC3D-41B6-882A-190F86E5A97B}" srcOrd="1" destOrd="0" presId="urn:microsoft.com/office/officeart/2005/8/layout/process5"/>
    <dgm:cxn modelId="{BCB84D68-FE50-42E6-92A6-2633E407CA73}" type="presOf" srcId="{82CC7208-B710-48F2-8BBA-EF56E4615C37}" destId="{6D7215E7-0B95-4F57-921B-F1CF851563CE}" srcOrd="1" destOrd="0" presId="urn:microsoft.com/office/officeart/2005/8/layout/process5"/>
    <dgm:cxn modelId="{C7086DD6-A375-481C-A4BC-65D786DFC63B}" srcId="{CD15B9DC-BB61-4A9F-869B-9CBAAC2BB453}" destId="{DA913342-6608-4D48-B045-6C99D918B785}" srcOrd="5" destOrd="0" parTransId="{F42E9861-5DDD-4C79-9C47-321D552BB74C}" sibTransId="{02786F63-D36D-4993-94E4-7C69C8597939}"/>
    <dgm:cxn modelId="{5D1B34B4-A0F9-4F21-B5C9-EB64582CE5E7}" type="presOf" srcId="{312F8405-2B9B-4AFF-AC5C-9EFB819C8D5B}" destId="{9A95A3F4-1BFA-4CAB-88A1-6C2A9A08F378}" srcOrd="0" destOrd="0" presId="urn:microsoft.com/office/officeart/2005/8/layout/process5"/>
    <dgm:cxn modelId="{2D390541-A1FD-4AC2-942C-10F429334184}" type="presOf" srcId="{0A9D8D6B-7F91-42E6-A11A-0DC5F24F593F}" destId="{BB433B59-0688-4C62-ABD4-F53602F4C7D4}" srcOrd="0" destOrd="0" presId="urn:microsoft.com/office/officeart/2005/8/layout/process5"/>
    <dgm:cxn modelId="{7333DD3D-6700-485A-8624-2EB34C373769}" srcId="{CD15B9DC-BB61-4A9F-869B-9CBAAC2BB453}" destId="{7057C9B2-128E-4D77-A6BE-034960B86AC5}" srcOrd="3" destOrd="0" parTransId="{B4C91793-03E2-401A-88DD-4FD61A7E207E}" sibTransId="{1A3CFBD2-4EF3-48C2-9CCD-9FD08BE250E0}"/>
    <dgm:cxn modelId="{8F61BBB6-A727-4938-943D-CBC21BEE79B1}" srcId="{CD15B9DC-BB61-4A9F-869B-9CBAAC2BB453}" destId="{8BCF9E52-0CA7-47F4-8AD0-A61205F53A6B}" srcOrd="6" destOrd="0" parTransId="{86841370-B049-4D20-ABC8-56B7F86CC97A}" sibTransId="{82CC7208-B710-48F2-8BBA-EF56E4615C37}"/>
    <dgm:cxn modelId="{D766505E-A992-4D5A-B4ED-D25DD1B85F26}" type="presParOf" srcId="{8A134640-D562-4F7F-B066-D0F1D9662442}" destId="{BACB19AC-DC45-4E31-BC94-743EABFB6D75}" srcOrd="0" destOrd="0" presId="urn:microsoft.com/office/officeart/2005/8/layout/process5"/>
    <dgm:cxn modelId="{5E5889DE-9229-4650-97CB-734933E2CD6D}" type="presParOf" srcId="{8A134640-D562-4F7F-B066-D0F1D9662442}" destId="{01485A78-CC2C-48A3-933A-FD26D910E079}" srcOrd="1" destOrd="0" presId="urn:microsoft.com/office/officeart/2005/8/layout/process5"/>
    <dgm:cxn modelId="{6DC50143-F8E1-4588-9617-E2AA6128DEEC}" type="presParOf" srcId="{01485A78-CC2C-48A3-933A-FD26D910E079}" destId="{F8333C1E-5FF5-4B60-80BA-ABF09FAB58EA}" srcOrd="0" destOrd="0" presId="urn:microsoft.com/office/officeart/2005/8/layout/process5"/>
    <dgm:cxn modelId="{3AE2E2AB-350A-48B5-A309-5A4F5C4490C3}" type="presParOf" srcId="{8A134640-D562-4F7F-B066-D0F1D9662442}" destId="{177C1C31-BFC9-4C6D-B58B-D448916AFE98}" srcOrd="2" destOrd="0" presId="urn:microsoft.com/office/officeart/2005/8/layout/process5"/>
    <dgm:cxn modelId="{CEC09F77-B33B-4B0C-8A80-C613E8C7BDA6}" type="presParOf" srcId="{8A134640-D562-4F7F-B066-D0F1D9662442}" destId="{AAF191C1-D15A-4EA4-B582-0B7D28C2AF1B}" srcOrd="3" destOrd="0" presId="urn:microsoft.com/office/officeart/2005/8/layout/process5"/>
    <dgm:cxn modelId="{752BEE7F-EA04-4CD1-96E9-D262E1C24FE3}" type="presParOf" srcId="{AAF191C1-D15A-4EA4-B582-0B7D28C2AF1B}" destId="{06836A5A-39D5-40A5-98EC-D6024438BBD0}" srcOrd="0" destOrd="0" presId="urn:microsoft.com/office/officeart/2005/8/layout/process5"/>
    <dgm:cxn modelId="{6CACE979-46AF-4541-A0F2-41A013338B6F}" type="presParOf" srcId="{8A134640-D562-4F7F-B066-D0F1D9662442}" destId="{BB433B59-0688-4C62-ABD4-F53602F4C7D4}" srcOrd="4" destOrd="0" presId="urn:microsoft.com/office/officeart/2005/8/layout/process5"/>
    <dgm:cxn modelId="{A37D299D-EFD7-43E4-9262-188FC836FCD8}" type="presParOf" srcId="{8A134640-D562-4F7F-B066-D0F1D9662442}" destId="{9A95A3F4-1BFA-4CAB-88A1-6C2A9A08F378}" srcOrd="5" destOrd="0" presId="urn:microsoft.com/office/officeart/2005/8/layout/process5"/>
    <dgm:cxn modelId="{8CDC1CB4-CAB0-4EA8-BFFA-C7F9D7E6374B}" type="presParOf" srcId="{9A95A3F4-1BFA-4CAB-88A1-6C2A9A08F378}" destId="{4547ECEF-B6D4-4846-B583-5FF9835FA9BC}" srcOrd="0" destOrd="0" presId="urn:microsoft.com/office/officeart/2005/8/layout/process5"/>
    <dgm:cxn modelId="{A8432CD3-FA68-448A-9DBA-B02331F0E2F6}" type="presParOf" srcId="{8A134640-D562-4F7F-B066-D0F1D9662442}" destId="{99387EDE-55E7-40B5-AFCA-DAAA17388875}" srcOrd="6" destOrd="0" presId="urn:microsoft.com/office/officeart/2005/8/layout/process5"/>
    <dgm:cxn modelId="{EBE808BC-1805-4E60-AC16-84681BE93D56}" type="presParOf" srcId="{8A134640-D562-4F7F-B066-D0F1D9662442}" destId="{A402D422-7121-42CF-BBC0-8047FA26F8F6}" srcOrd="7" destOrd="0" presId="urn:microsoft.com/office/officeart/2005/8/layout/process5"/>
    <dgm:cxn modelId="{710A1DF9-A75B-43F4-88F8-7E472D08F679}" type="presParOf" srcId="{A402D422-7121-42CF-BBC0-8047FA26F8F6}" destId="{45DFA88F-F4C1-46A7-9F9C-68B274DF4C72}" srcOrd="0" destOrd="0" presId="urn:microsoft.com/office/officeart/2005/8/layout/process5"/>
    <dgm:cxn modelId="{3C0B24E0-14BD-4A21-A5B1-4307DC37D01C}" type="presParOf" srcId="{8A134640-D562-4F7F-B066-D0F1D9662442}" destId="{02B0355F-D503-49FD-99C7-60044630A23A}" srcOrd="8" destOrd="0" presId="urn:microsoft.com/office/officeart/2005/8/layout/process5"/>
    <dgm:cxn modelId="{AC733DA1-026A-4DC6-AD8C-053DDFD95C1A}" type="presParOf" srcId="{8A134640-D562-4F7F-B066-D0F1D9662442}" destId="{5CA6D3DA-1266-4530-A66D-10E2A55DF7F3}" srcOrd="9" destOrd="0" presId="urn:microsoft.com/office/officeart/2005/8/layout/process5"/>
    <dgm:cxn modelId="{FCA225B4-01EB-4740-A916-1AE6EBF51C8C}" type="presParOf" srcId="{5CA6D3DA-1266-4530-A66D-10E2A55DF7F3}" destId="{C0603C41-1302-4BC7-94A4-A50A446552C0}" srcOrd="0" destOrd="0" presId="urn:microsoft.com/office/officeart/2005/8/layout/process5"/>
    <dgm:cxn modelId="{0F4D7774-CA4B-4385-8748-3C12374D0835}" type="presParOf" srcId="{8A134640-D562-4F7F-B066-D0F1D9662442}" destId="{CF09A1A8-F64F-47DF-9217-61C2E35DA9D0}" srcOrd="10" destOrd="0" presId="urn:microsoft.com/office/officeart/2005/8/layout/process5"/>
    <dgm:cxn modelId="{8CF59A6C-DE7E-4B5C-B192-CA3CFEFDA1D9}" type="presParOf" srcId="{8A134640-D562-4F7F-B066-D0F1D9662442}" destId="{FADE5993-20EF-4B49-814D-B79B07247BBA}" srcOrd="11" destOrd="0" presId="urn:microsoft.com/office/officeart/2005/8/layout/process5"/>
    <dgm:cxn modelId="{1CD52F35-96D9-4250-A09C-DFF6EF62A630}" type="presParOf" srcId="{FADE5993-20EF-4B49-814D-B79B07247BBA}" destId="{F73720CA-31D7-4B24-8B51-339FB938DF8F}" srcOrd="0" destOrd="0" presId="urn:microsoft.com/office/officeart/2005/8/layout/process5"/>
    <dgm:cxn modelId="{464AE8CB-095B-4F7E-8BBA-979B0A75432C}" type="presParOf" srcId="{8A134640-D562-4F7F-B066-D0F1D9662442}" destId="{1738E93F-A5AD-427D-B94A-1D3DF8D1467C}" srcOrd="12" destOrd="0" presId="urn:microsoft.com/office/officeart/2005/8/layout/process5"/>
    <dgm:cxn modelId="{DFE1C1FC-34C5-4AB8-B55E-151C7936C9AB}" type="presParOf" srcId="{8A134640-D562-4F7F-B066-D0F1D9662442}" destId="{EAEC5F53-BDDD-4306-A5CE-42ED8CEDA959}" srcOrd="13" destOrd="0" presId="urn:microsoft.com/office/officeart/2005/8/layout/process5"/>
    <dgm:cxn modelId="{8A437CC1-E50B-4057-8E6C-BB258C85FA49}" type="presParOf" srcId="{EAEC5F53-BDDD-4306-A5CE-42ED8CEDA959}" destId="{6D7215E7-0B95-4F57-921B-F1CF851563CE}" srcOrd="0" destOrd="0" presId="urn:microsoft.com/office/officeart/2005/8/layout/process5"/>
    <dgm:cxn modelId="{8DBC0A07-491E-4256-8DF2-1945D36B2C76}" type="presParOf" srcId="{8A134640-D562-4F7F-B066-D0F1D9662442}" destId="{7E599394-CE8A-4106-9246-7B7129F68038}" srcOrd="14" destOrd="0" presId="urn:microsoft.com/office/officeart/2005/8/layout/process5"/>
    <dgm:cxn modelId="{8588D366-2C4B-4282-B7E4-070DBC21531E}" type="presParOf" srcId="{8A134640-D562-4F7F-B066-D0F1D9662442}" destId="{03E6BAD9-5583-4130-BE4A-1D882F58E69E}" srcOrd="15" destOrd="0" presId="urn:microsoft.com/office/officeart/2005/8/layout/process5"/>
    <dgm:cxn modelId="{F9A4D7B5-D3EA-4644-A920-1D222BA030C6}" type="presParOf" srcId="{03E6BAD9-5583-4130-BE4A-1D882F58E69E}" destId="{CE376C54-AC3D-41B6-882A-190F86E5A97B}" srcOrd="0" destOrd="0" presId="urn:microsoft.com/office/officeart/2005/8/layout/process5"/>
    <dgm:cxn modelId="{0E8323C3-DB88-434A-8D28-5E1BEE219CDE}" type="presParOf" srcId="{8A134640-D562-4F7F-B066-D0F1D9662442}" destId="{B5D0B0E3-2B1B-4156-B367-7950D1845760}" srcOrd="16" destOrd="0" presId="urn:microsoft.com/office/officeart/2005/8/layout/process5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6BE1C65-38C3-46AE-9064-D09079ED9D37}" type="doc">
      <dgm:prSet loTypeId="urn:microsoft.com/office/officeart/2005/8/layout/radial3" loCatId="cycle" qsTypeId="urn:microsoft.com/office/officeart/2005/8/quickstyle/simple3" qsCatId="simple" csTypeId="urn:microsoft.com/office/officeart/2005/8/colors/accent3_2" csCatId="accent3" phldr="1"/>
      <dgm:spPr/>
      <dgm:t>
        <a:bodyPr/>
        <a:lstStyle/>
        <a:p>
          <a:endParaRPr lang="fr-FR"/>
        </a:p>
      </dgm:t>
    </dgm:pt>
    <dgm:pt modelId="{FCC1AE6C-8070-4EA1-8875-363087FB7354}">
      <dgm:prSet phldrT="[Texte]"/>
      <dgm:spPr/>
      <dgm:t>
        <a:bodyPr/>
        <a:lstStyle/>
        <a:p>
          <a:r>
            <a:rPr lang="fr-FR" b="1" dirty="0" smtClean="0">
              <a:latin typeface="Times New Roman" pitchFamily="18" charset="0"/>
              <a:cs typeface="Times New Roman" pitchFamily="18" charset="0"/>
            </a:rPr>
            <a:t>Les énergies renouvelables:</a:t>
          </a:r>
          <a:endParaRPr lang="fr-FR" dirty="0"/>
        </a:p>
      </dgm:t>
    </dgm:pt>
    <dgm:pt modelId="{3741D486-A90E-4789-965B-B33CC84AE5DC}" type="parTrans" cxnId="{AB0C7FF8-F938-488E-A4FA-FF578B03BA0F}">
      <dgm:prSet/>
      <dgm:spPr/>
      <dgm:t>
        <a:bodyPr/>
        <a:lstStyle/>
        <a:p>
          <a:endParaRPr lang="fr-FR"/>
        </a:p>
      </dgm:t>
    </dgm:pt>
    <dgm:pt modelId="{5F040D1D-58A4-4B51-AE95-4A77AE61A53D}" type="sibTrans" cxnId="{AB0C7FF8-F938-488E-A4FA-FF578B03BA0F}">
      <dgm:prSet/>
      <dgm:spPr/>
      <dgm:t>
        <a:bodyPr/>
        <a:lstStyle/>
        <a:p>
          <a:endParaRPr lang="fr-FR"/>
        </a:p>
      </dgm:t>
    </dgm:pt>
    <dgm:pt modelId="{B15CB472-CFA9-4326-939C-51BC4572CB08}">
      <dgm:prSet phldrT="[Texte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r>
            <a:rPr lang="fr-FR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 </a:t>
          </a:r>
          <a:r>
            <a:rPr lang="fr-FR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Energie de la mer.</a:t>
          </a:r>
          <a:endParaRPr lang="fr-FR" dirty="0">
            <a:solidFill>
              <a:srgbClr val="FFFF00"/>
            </a:solidFill>
          </a:endParaRPr>
        </a:p>
      </dgm:t>
    </dgm:pt>
    <dgm:pt modelId="{00AE4B72-87CE-43F3-9BDF-56F3CF64F66C}" type="parTrans" cxnId="{9F2C38B1-E505-406F-8243-461C8E54EC6A}">
      <dgm:prSet/>
      <dgm:spPr/>
      <dgm:t>
        <a:bodyPr/>
        <a:lstStyle/>
        <a:p>
          <a:endParaRPr lang="fr-FR"/>
        </a:p>
      </dgm:t>
    </dgm:pt>
    <dgm:pt modelId="{3B8D45F8-1008-4CC0-930E-EFBD818EB047}" type="sibTrans" cxnId="{9F2C38B1-E505-406F-8243-461C8E54EC6A}">
      <dgm:prSet/>
      <dgm:spPr/>
      <dgm:t>
        <a:bodyPr/>
        <a:lstStyle/>
        <a:p>
          <a:endParaRPr lang="fr-FR"/>
        </a:p>
      </dgm:t>
    </dgm:pt>
    <dgm:pt modelId="{54511E06-726E-414A-BABA-49E07A32DB5C}">
      <dgm:prSet phldrT="[Texte]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r>
            <a:rPr lang="fr-FR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rPr>
            <a:t>Energie géothermique</a:t>
          </a:r>
          <a:r>
            <a:rPr lang="fr-FR" dirty="0" smtClean="0">
              <a:latin typeface="Times New Roman" pitchFamily="18" charset="0"/>
              <a:cs typeface="Times New Roman" pitchFamily="18" charset="0"/>
            </a:rPr>
            <a:t>.</a:t>
          </a:r>
          <a:endParaRPr lang="fr-FR" dirty="0"/>
        </a:p>
      </dgm:t>
    </dgm:pt>
    <dgm:pt modelId="{59578B35-360E-496B-B946-1C864762D058}" type="parTrans" cxnId="{4561B8D8-FBB7-4DB1-B9B4-7B822CF184A6}">
      <dgm:prSet/>
      <dgm:spPr/>
      <dgm:t>
        <a:bodyPr/>
        <a:lstStyle/>
        <a:p>
          <a:endParaRPr lang="fr-FR"/>
        </a:p>
      </dgm:t>
    </dgm:pt>
    <dgm:pt modelId="{58DDD3E1-CED2-48A1-8D44-69B546B604BD}" type="sibTrans" cxnId="{4561B8D8-FBB7-4DB1-B9B4-7B822CF184A6}">
      <dgm:prSet/>
      <dgm:spPr/>
      <dgm:t>
        <a:bodyPr/>
        <a:lstStyle/>
        <a:p>
          <a:endParaRPr lang="fr-FR"/>
        </a:p>
      </dgm:t>
    </dgm:pt>
    <dgm:pt modelId="{ECAC6E19-5972-4A57-A1EA-D3CC3D4266A5}">
      <dgm:prSet phldrT="[Texte]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r>
            <a:rPr lang="fr-FR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Energie biomasse</a:t>
          </a:r>
          <a:r>
            <a:rPr lang="fr-FR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fr-FR" dirty="0">
            <a:solidFill>
              <a:schemeClr val="tx1"/>
            </a:solidFill>
          </a:endParaRPr>
        </a:p>
      </dgm:t>
    </dgm:pt>
    <dgm:pt modelId="{74C15DB6-03D6-4B0A-B4CA-438F1F192342}" type="parTrans" cxnId="{CED6895D-105C-4448-B492-7F60D63D24DD}">
      <dgm:prSet/>
      <dgm:spPr/>
      <dgm:t>
        <a:bodyPr/>
        <a:lstStyle/>
        <a:p>
          <a:endParaRPr lang="fr-FR"/>
        </a:p>
      </dgm:t>
    </dgm:pt>
    <dgm:pt modelId="{E66376AB-B04C-4B69-93D2-4D94CCE9C64F}" type="sibTrans" cxnId="{CED6895D-105C-4448-B492-7F60D63D24DD}">
      <dgm:prSet/>
      <dgm:spPr/>
      <dgm:t>
        <a:bodyPr/>
        <a:lstStyle/>
        <a:p>
          <a:endParaRPr lang="fr-FR"/>
        </a:p>
      </dgm:t>
    </dgm:pt>
    <dgm:pt modelId="{17178229-8BDF-47EE-BC85-C13C09949031}">
      <dgm:prSet phldrT="[Texte]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r>
            <a:rPr lang="fr-FR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Energie éolienne</a:t>
          </a:r>
          <a:r>
            <a:rPr lang="fr-FR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fr-FR" dirty="0">
            <a:solidFill>
              <a:schemeClr val="bg1"/>
            </a:solidFill>
          </a:endParaRPr>
        </a:p>
      </dgm:t>
    </dgm:pt>
    <dgm:pt modelId="{640BFD51-BE63-40D8-A8AA-5D47B45EEB4A}" type="parTrans" cxnId="{0E6612AD-5C6D-464D-9E43-8998D927CE9A}">
      <dgm:prSet/>
      <dgm:spPr/>
      <dgm:t>
        <a:bodyPr/>
        <a:lstStyle/>
        <a:p>
          <a:endParaRPr lang="fr-FR"/>
        </a:p>
      </dgm:t>
    </dgm:pt>
    <dgm:pt modelId="{C4A7B52A-78FC-4433-A1DF-EDA36954EA23}" type="sibTrans" cxnId="{0E6612AD-5C6D-464D-9E43-8998D927CE9A}">
      <dgm:prSet/>
      <dgm:spPr/>
      <dgm:t>
        <a:bodyPr/>
        <a:lstStyle/>
        <a:p>
          <a:endParaRPr lang="fr-FR"/>
        </a:p>
      </dgm:t>
    </dgm:pt>
    <dgm:pt modelId="{FD0A6ECD-9AA6-4899-B032-048F502D6413}">
      <dgm:prSet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r>
            <a:rPr lang="fr-FR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Energie solaire</a:t>
          </a:r>
          <a:r>
            <a:rPr lang="fr-FR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.</a:t>
          </a:r>
          <a:endParaRPr lang="fr-FR" dirty="0">
            <a:solidFill>
              <a:schemeClr val="tx1"/>
            </a:solidFill>
          </a:endParaRPr>
        </a:p>
      </dgm:t>
    </dgm:pt>
    <dgm:pt modelId="{FA6E86A3-1048-4D14-9404-641FF8E3133A}" type="parTrans" cxnId="{ED102369-1BBD-4373-A5A4-31D09D388CD1}">
      <dgm:prSet/>
      <dgm:spPr/>
      <dgm:t>
        <a:bodyPr/>
        <a:lstStyle/>
        <a:p>
          <a:endParaRPr lang="fr-FR"/>
        </a:p>
      </dgm:t>
    </dgm:pt>
    <dgm:pt modelId="{B263468B-5BC7-4E7F-832D-2E5F49DDEF7A}" type="sibTrans" cxnId="{ED102369-1BBD-4373-A5A4-31D09D388CD1}">
      <dgm:prSet/>
      <dgm:spPr/>
      <dgm:t>
        <a:bodyPr/>
        <a:lstStyle/>
        <a:p>
          <a:endParaRPr lang="fr-FR"/>
        </a:p>
      </dgm:t>
    </dgm:pt>
    <dgm:pt modelId="{94A58EE7-76D2-4225-AEA4-2FD176DADCD0}">
      <dgm:prSet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r>
            <a:rPr lang="fr-FR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rPr>
            <a:t> Puissance hydraulique</a:t>
          </a:r>
          <a:r>
            <a:rPr lang="fr-FR" dirty="0" smtClean="0">
              <a:latin typeface="Times New Roman" pitchFamily="18" charset="0"/>
              <a:cs typeface="Times New Roman" pitchFamily="18" charset="0"/>
            </a:rPr>
            <a:t>.</a:t>
          </a:r>
          <a:endParaRPr lang="fr-FR" dirty="0"/>
        </a:p>
      </dgm:t>
    </dgm:pt>
    <dgm:pt modelId="{CE30CAD2-13A0-48E8-BFD8-E63B3770FB34}" type="parTrans" cxnId="{C317B4EB-A79F-4474-8CDC-46F9F1632407}">
      <dgm:prSet/>
      <dgm:spPr/>
      <dgm:t>
        <a:bodyPr/>
        <a:lstStyle/>
        <a:p>
          <a:endParaRPr lang="fr-FR"/>
        </a:p>
      </dgm:t>
    </dgm:pt>
    <dgm:pt modelId="{24D31E5E-E712-4F23-9835-619AF15C1E80}" type="sibTrans" cxnId="{C317B4EB-A79F-4474-8CDC-46F9F1632407}">
      <dgm:prSet/>
      <dgm:spPr/>
      <dgm:t>
        <a:bodyPr/>
        <a:lstStyle/>
        <a:p>
          <a:endParaRPr lang="fr-FR"/>
        </a:p>
      </dgm:t>
    </dgm:pt>
    <dgm:pt modelId="{3216F1C2-6DB6-48C4-A118-D06AA39C8CB1}" type="pres">
      <dgm:prSet presAssocID="{96BE1C65-38C3-46AE-9064-D09079ED9D37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7083F00B-D529-43C2-A5FB-14ED014F9F5F}" type="pres">
      <dgm:prSet presAssocID="{96BE1C65-38C3-46AE-9064-D09079ED9D37}" presName="radial" presStyleCnt="0">
        <dgm:presLayoutVars>
          <dgm:animLvl val="ctr"/>
        </dgm:presLayoutVars>
      </dgm:prSet>
      <dgm:spPr/>
    </dgm:pt>
    <dgm:pt modelId="{E75A28CC-DE56-4C8A-95C8-10BBAF37C1F9}" type="pres">
      <dgm:prSet presAssocID="{FCC1AE6C-8070-4EA1-8875-363087FB7354}" presName="centerShape" presStyleLbl="vennNode1" presStyleIdx="0" presStyleCnt="7"/>
      <dgm:spPr/>
      <dgm:t>
        <a:bodyPr/>
        <a:lstStyle/>
        <a:p>
          <a:endParaRPr lang="fr-FR"/>
        </a:p>
      </dgm:t>
    </dgm:pt>
    <dgm:pt modelId="{AFB97651-90F6-4A04-8637-6ABF449B07B6}" type="pres">
      <dgm:prSet presAssocID="{B15CB472-CFA9-4326-939C-51BC4572CB08}" presName="node" presStyleLbl="vennNode1" presStyleIdx="1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CE18279-D373-4E78-AB08-97A0D111CF60}" type="pres">
      <dgm:prSet presAssocID="{54511E06-726E-414A-BABA-49E07A32DB5C}" presName="node" presStyleLbl="vennNode1" presStyleIdx="2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12E691B-8ED7-4D8D-8044-B7C59D00067C}" type="pres">
      <dgm:prSet presAssocID="{ECAC6E19-5972-4A57-A1EA-D3CC3D4266A5}" presName="node" presStyleLbl="vennNode1" presStyleIdx="3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AF0123F-EA79-4AFC-A230-D8E4797259EB}" type="pres">
      <dgm:prSet presAssocID="{17178229-8BDF-47EE-BC85-C13C09949031}" presName="node" presStyleLbl="vennNode1" presStyleIdx="4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AE66832C-5912-44B5-A9CB-F85E7619C631}" type="pres">
      <dgm:prSet presAssocID="{94A58EE7-76D2-4225-AEA4-2FD176DADCD0}" presName="node" presStyleLbl="vennNode1" presStyleIdx="5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81B24A2-C26C-4634-8167-1B63A582EDBA}" type="pres">
      <dgm:prSet presAssocID="{FD0A6ECD-9AA6-4899-B032-048F502D6413}" presName="node" presStyleLbl="vennNode1" presStyleIdx="6" presStyleCnt="7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ED6895D-105C-4448-B492-7F60D63D24DD}" srcId="{FCC1AE6C-8070-4EA1-8875-363087FB7354}" destId="{ECAC6E19-5972-4A57-A1EA-D3CC3D4266A5}" srcOrd="2" destOrd="0" parTransId="{74C15DB6-03D6-4B0A-B4CA-438F1F192342}" sibTransId="{E66376AB-B04C-4B69-93D2-4D94CCE9C64F}"/>
    <dgm:cxn modelId="{AB0C7FF8-F938-488E-A4FA-FF578B03BA0F}" srcId="{96BE1C65-38C3-46AE-9064-D09079ED9D37}" destId="{FCC1AE6C-8070-4EA1-8875-363087FB7354}" srcOrd="0" destOrd="0" parTransId="{3741D486-A90E-4789-965B-B33CC84AE5DC}" sibTransId="{5F040D1D-58A4-4B51-AE95-4A77AE61A53D}"/>
    <dgm:cxn modelId="{F1731FFB-1AC5-4E7B-B6ED-4CA060D744FD}" type="presOf" srcId="{54511E06-726E-414A-BABA-49E07A32DB5C}" destId="{ACE18279-D373-4E78-AB08-97A0D111CF60}" srcOrd="0" destOrd="0" presId="urn:microsoft.com/office/officeart/2005/8/layout/radial3"/>
    <dgm:cxn modelId="{B2A9356E-D6D1-4013-8567-A9E4CDE2BF7A}" type="presOf" srcId="{FCC1AE6C-8070-4EA1-8875-363087FB7354}" destId="{E75A28CC-DE56-4C8A-95C8-10BBAF37C1F9}" srcOrd="0" destOrd="0" presId="urn:microsoft.com/office/officeart/2005/8/layout/radial3"/>
    <dgm:cxn modelId="{9F2C38B1-E505-406F-8243-461C8E54EC6A}" srcId="{FCC1AE6C-8070-4EA1-8875-363087FB7354}" destId="{B15CB472-CFA9-4326-939C-51BC4572CB08}" srcOrd="0" destOrd="0" parTransId="{00AE4B72-87CE-43F3-9BDF-56F3CF64F66C}" sibTransId="{3B8D45F8-1008-4CC0-930E-EFBD818EB047}"/>
    <dgm:cxn modelId="{75BD5298-14CC-44AC-8873-AF5437DBEDB3}" type="presOf" srcId="{B15CB472-CFA9-4326-939C-51BC4572CB08}" destId="{AFB97651-90F6-4A04-8637-6ABF449B07B6}" srcOrd="0" destOrd="0" presId="urn:microsoft.com/office/officeart/2005/8/layout/radial3"/>
    <dgm:cxn modelId="{AB1F1672-13FA-4CA1-9911-CE7FD09F0067}" type="presOf" srcId="{ECAC6E19-5972-4A57-A1EA-D3CC3D4266A5}" destId="{212E691B-8ED7-4D8D-8044-B7C59D00067C}" srcOrd="0" destOrd="0" presId="urn:microsoft.com/office/officeart/2005/8/layout/radial3"/>
    <dgm:cxn modelId="{ED102369-1BBD-4373-A5A4-31D09D388CD1}" srcId="{FCC1AE6C-8070-4EA1-8875-363087FB7354}" destId="{FD0A6ECD-9AA6-4899-B032-048F502D6413}" srcOrd="5" destOrd="0" parTransId="{FA6E86A3-1048-4D14-9404-641FF8E3133A}" sibTransId="{B263468B-5BC7-4E7F-832D-2E5F49DDEF7A}"/>
    <dgm:cxn modelId="{4561B8D8-FBB7-4DB1-B9B4-7B822CF184A6}" srcId="{FCC1AE6C-8070-4EA1-8875-363087FB7354}" destId="{54511E06-726E-414A-BABA-49E07A32DB5C}" srcOrd="1" destOrd="0" parTransId="{59578B35-360E-496B-B946-1C864762D058}" sibTransId="{58DDD3E1-CED2-48A1-8D44-69B546B604BD}"/>
    <dgm:cxn modelId="{6790E22E-DDBC-49FE-A767-B4E2D89B88AB}" type="presOf" srcId="{96BE1C65-38C3-46AE-9064-D09079ED9D37}" destId="{3216F1C2-6DB6-48C4-A118-D06AA39C8CB1}" srcOrd="0" destOrd="0" presId="urn:microsoft.com/office/officeart/2005/8/layout/radial3"/>
    <dgm:cxn modelId="{C317B4EB-A79F-4474-8CDC-46F9F1632407}" srcId="{FCC1AE6C-8070-4EA1-8875-363087FB7354}" destId="{94A58EE7-76D2-4225-AEA4-2FD176DADCD0}" srcOrd="4" destOrd="0" parTransId="{CE30CAD2-13A0-48E8-BFD8-E63B3770FB34}" sibTransId="{24D31E5E-E712-4F23-9835-619AF15C1E80}"/>
    <dgm:cxn modelId="{0E6612AD-5C6D-464D-9E43-8998D927CE9A}" srcId="{FCC1AE6C-8070-4EA1-8875-363087FB7354}" destId="{17178229-8BDF-47EE-BC85-C13C09949031}" srcOrd="3" destOrd="0" parTransId="{640BFD51-BE63-40D8-A8AA-5D47B45EEB4A}" sibTransId="{C4A7B52A-78FC-4433-A1DF-EDA36954EA23}"/>
    <dgm:cxn modelId="{EF803114-4A8F-4035-B3CD-014136D2353C}" type="presOf" srcId="{94A58EE7-76D2-4225-AEA4-2FD176DADCD0}" destId="{AE66832C-5912-44B5-A9CB-F85E7619C631}" srcOrd="0" destOrd="0" presId="urn:microsoft.com/office/officeart/2005/8/layout/radial3"/>
    <dgm:cxn modelId="{E9A88B60-05A2-412A-B381-706526713DEE}" type="presOf" srcId="{17178229-8BDF-47EE-BC85-C13C09949031}" destId="{CAF0123F-EA79-4AFC-A230-D8E4797259EB}" srcOrd="0" destOrd="0" presId="urn:microsoft.com/office/officeart/2005/8/layout/radial3"/>
    <dgm:cxn modelId="{664EF64F-C2BC-4980-A0F1-694A8C6FE836}" type="presOf" srcId="{FD0A6ECD-9AA6-4899-B032-048F502D6413}" destId="{881B24A2-C26C-4634-8167-1B63A582EDBA}" srcOrd="0" destOrd="0" presId="urn:microsoft.com/office/officeart/2005/8/layout/radial3"/>
    <dgm:cxn modelId="{46077AF3-9D71-48FA-8795-00E5C3D09EF4}" type="presParOf" srcId="{3216F1C2-6DB6-48C4-A118-D06AA39C8CB1}" destId="{7083F00B-D529-43C2-A5FB-14ED014F9F5F}" srcOrd="0" destOrd="0" presId="urn:microsoft.com/office/officeart/2005/8/layout/radial3"/>
    <dgm:cxn modelId="{ACE4567F-2ED4-4991-9FE4-67A5967F8D77}" type="presParOf" srcId="{7083F00B-D529-43C2-A5FB-14ED014F9F5F}" destId="{E75A28CC-DE56-4C8A-95C8-10BBAF37C1F9}" srcOrd="0" destOrd="0" presId="urn:microsoft.com/office/officeart/2005/8/layout/radial3"/>
    <dgm:cxn modelId="{62140565-F1B8-4E7C-8C82-6412EAECEBDB}" type="presParOf" srcId="{7083F00B-D529-43C2-A5FB-14ED014F9F5F}" destId="{AFB97651-90F6-4A04-8637-6ABF449B07B6}" srcOrd="1" destOrd="0" presId="urn:microsoft.com/office/officeart/2005/8/layout/radial3"/>
    <dgm:cxn modelId="{2682B353-BC61-46A7-BC41-9C180B388451}" type="presParOf" srcId="{7083F00B-D529-43C2-A5FB-14ED014F9F5F}" destId="{ACE18279-D373-4E78-AB08-97A0D111CF60}" srcOrd="2" destOrd="0" presId="urn:microsoft.com/office/officeart/2005/8/layout/radial3"/>
    <dgm:cxn modelId="{87F6041C-A003-451E-8777-CFD44715A700}" type="presParOf" srcId="{7083F00B-D529-43C2-A5FB-14ED014F9F5F}" destId="{212E691B-8ED7-4D8D-8044-B7C59D00067C}" srcOrd="3" destOrd="0" presId="urn:microsoft.com/office/officeart/2005/8/layout/radial3"/>
    <dgm:cxn modelId="{979D892B-F26A-4D8F-A095-2CBA855951C9}" type="presParOf" srcId="{7083F00B-D529-43C2-A5FB-14ED014F9F5F}" destId="{CAF0123F-EA79-4AFC-A230-D8E4797259EB}" srcOrd="4" destOrd="0" presId="urn:microsoft.com/office/officeart/2005/8/layout/radial3"/>
    <dgm:cxn modelId="{A59396B4-CC82-42B4-B559-A03392FF2975}" type="presParOf" srcId="{7083F00B-D529-43C2-A5FB-14ED014F9F5F}" destId="{AE66832C-5912-44B5-A9CB-F85E7619C631}" srcOrd="5" destOrd="0" presId="urn:microsoft.com/office/officeart/2005/8/layout/radial3"/>
    <dgm:cxn modelId="{F2A7F859-B856-4DFE-B597-AB775933595B}" type="presParOf" srcId="{7083F00B-D529-43C2-A5FB-14ED014F9F5F}" destId="{881B24A2-C26C-4634-8167-1B63A582EDBA}" srcOrd="6" destOrd="0" presId="urn:microsoft.com/office/officeart/2005/8/layout/radial3"/>
  </dgm:cxnLst>
  <dgm:bg/>
  <dgm:whole/>
  <dgm:extLst>
    <a:ext uri="http://schemas.microsoft.com/office/drawing/2008/diagram">
      <dsp:dataModelExt xmlns=""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1D41C78-F2F9-43A6-8BF0-6994ECFD755E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ED53FCF6-36DA-4C44-95FD-1E6D205D2A9B}">
      <dgm:prSet phldrT="[نص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pPr algn="just"/>
          <a:r>
            <a:rPr lang="fr-FR" sz="800" dirty="0" smtClean="0">
              <a:latin typeface="Times New Roman" pitchFamily="18" charset="0"/>
              <a:cs typeface="Times New Roman" pitchFamily="18" charset="0"/>
            </a:rPr>
            <a:t>   Huile de     </a:t>
          </a:r>
        </a:p>
        <a:p>
          <a:pPr algn="just"/>
          <a:r>
            <a:rPr lang="fr-FR" sz="800" dirty="0" smtClean="0">
              <a:latin typeface="Times New Roman" pitchFamily="18" charset="0"/>
              <a:cs typeface="Times New Roman" pitchFamily="18" charset="0"/>
            </a:rPr>
            <a:t>     chênes</a:t>
          </a:r>
          <a:endParaRPr lang="fr-FR" sz="800" dirty="0">
            <a:latin typeface="Times New Roman" pitchFamily="18" charset="0"/>
            <a:cs typeface="Times New Roman" pitchFamily="18" charset="0"/>
          </a:endParaRPr>
        </a:p>
      </dgm:t>
    </dgm:pt>
    <dgm:pt modelId="{3964CDAD-FA67-46E7-9A15-1381BC2286A1}" type="parTrans" cxnId="{BE942864-1B7D-4773-9DC5-9B6522871B45}">
      <dgm:prSet/>
      <dgm:spPr/>
      <dgm:t>
        <a:bodyPr/>
        <a:lstStyle/>
        <a:p>
          <a:endParaRPr lang="fr-FR"/>
        </a:p>
      </dgm:t>
    </dgm:pt>
    <dgm:pt modelId="{CCC4C71A-B85B-49D9-B747-702B6EE63DB7}" type="sibTrans" cxnId="{BE942864-1B7D-4773-9DC5-9B6522871B45}">
      <dgm:prSet/>
      <dgm:spPr/>
      <dgm:t>
        <a:bodyPr/>
        <a:lstStyle/>
        <a:p>
          <a:endParaRPr lang="fr-FR"/>
        </a:p>
      </dgm:t>
    </dgm:pt>
    <dgm:pt modelId="{C1E2D314-6909-4F97-9837-57EDC655F664}">
      <dgm:prSet phldrT="[نص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fr-FR" dirty="0" smtClean="0"/>
            <a:t>Alcool</a:t>
          </a:r>
          <a:endParaRPr lang="fr-FR" dirty="0"/>
        </a:p>
      </dgm:t>
    </dgm:pt>
    <dgm:pt modelId="{71150E25-0A49-43AF-8355-FF3E6FDE9AE9}" type="parTrans" cxnId="{D769CA9E-AB71-434B-84B4-EAE9D6ECB99C}">
      <dgm:prSet/>
      <dgm:spPr/>
      <dgm:t>
        <a:bodyPr/>
        <a:lstStyle/>
        <a:p>
          <a:endParaRPr lang="fr-FR"/>
        </a:p>
      </dgm:t>
    </dgm:pt>
    <dgm:pt modelId="{DA1B3A5C-274F-4840-990B-918175588B1D}" type="sibTrans" cxnId="{D769CA9E-AB71-434B-84B4-EAE9D6ECB99C}">
      <dgm:prSet/>
      <dgm:spPr/>
      <dgm:t>
        <a:bodyPr/>
        <a:lstStyle/>
        <a:p>
          <a:endParaRPr lang="fr-FR"/>
        </a:p>
      </dgm:t>
    </dgm:pt>
    <dgm:pt modelId="{90F0501C-F69A-4489-85A0-59DF9BBB2040}">
      <dgm:prSet phldrT="[نص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ln>
          <a:noFill/>
        </a:ln>
        <a:effectLst>
          <a:glow rad="228600">
            <a:schemeClr val="accent3">
              <a:satMod val="175000"/>
              <a:alpha val="40000"/>
            </a:schemeClr>
          </a:glow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pPr algn="r" rtl="0"/>
          <a:r>
            <a:rPr lang="fr-FR" sz="600" dirty="0" smtClean="0"/>
            <a:t>                    </a:t>
          </a:r>
          <a:r>
            <a:rPr lang="fr-FR" sz="800" b="1" dirty="0" smtClean="0">
              <a:latin typeface="Times New Roman" pitchFamily="18" charset="0"/>
              <a:cs typeface="Times New Roman" pitchFamily="18" charset="0"/>
            </a:rPr>
            <a:t>Biodiesel+glycérine    </a:t>
          </a:r>
          <a:r>
            <a:rPr lang="fr-FR" sz="800" dirty="0" smtClean="0">
              <a:latin typeface="Times New Roman" pitchFamily="18" charset="0"/>
              <a:cs typeface="Times New Roman" pitchFamily="18" charset="0"/>
            </a:rPr>
            <a:t>    </a:t>
          </a:r>
          <a:endParaRPr lang="fr-FR" sz="800" dirty="0">
            <a:latin typeface="Times New Roman" pitchFamily="18" charset="0"/>
            <a:cs typeface="Times New Roman" pitchFamily="18" charset="0"/>
          </a:endParaRPr>
        </a:p>
      </dgm:t>
    </dgm:pt>
    <dgm:pt modelId="{22E85001-5D14-4131-A235-32FC73A3A457}" type="parTrans" cxnId="{5B60F003-4B6A-4C70-BE32-290AD64C011B}">
      <dgm:prSet/>
      <dgm:spPr/>
      <dgm:t>
        <a:bodyPr/>
        <a:lstStyle/>
        <a:p>
          <a:endParaRPr lang="fr-FR"/>
        </a:p>
      </dgm:t>
    </dgm:pt>
    <dgm:pt modelId="{1D090F75-7A2D-406C-A375-80376351E0C4}" type="sibTrans" cxnId="{5B60F003-4B6A-4C70-BE32-290AD64C011B}">
      <dgm:prSet/>
      <dgm:spPr/>
      <dgm:t>
        <a:bodyPr/>
        <a:lstStyle/>
        <a:p>
          <a:endParaRPr lang="fr-FR"/>
        </a:p>
      </dgm:t>
    </dgm:pt>
    <dgm:pt modelId="{F656EE3C-C6B6-4715-A724-FB1BD5C7AFB3}" type="pres">
      <dgm:prSet presAssocID="{21D41C78-F2F9-43A6-8BF0-6994ECFD755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97C545C9-79C7-4DCF-BD45-5DCE1820F1A5}" type="pres">
      <dgm:prSet presAssocID="{21D41C78-F2F9-43A6-8BF0-6994ECFD755E}" presName="dummyMaxCanvas" presStyleCnt="0">
        <dgm:presLayoutVars/>
      </dgm:prSet>
      <dgm:spPr/>
    </dgm:pt>
    <dgm:pt modelId="{0B2F2A10-C458-492A-AF79-D4228B054256}" type="pres">
      <dgm:prSet presAssocID="{21D41C78-F2F9-43A6-8BF0-6994ECFD755E}" presName="ThreeNodes_1" presStyleLbl="node1" presStyleIdx="0" presStyleCnt="3" custScaleX="49600" custLinFactNeighborX="-2084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0465C83-A08C-4DA9-B43B-2225D8CB7551}" type="pres">
      <dgm:prSet presAssocID="{21D41C78-F2F9-43A6-8BF0-6994ECFD755E}" presName="ThreeNodes_2" presStyleLbl="node1" presStyleIdx="1" presStyleCnt="3" custScaleX="44621" custLinFactY="-16667" custLinFactNeighborX="41919" custLinFactNeighborY="-10000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CA9CEB5-36F0-4187-830A-D68F015852EF}" type="pres">
      <dgm:prSet presAssocID="{21D41C78-F2F9-43A6-8BF0-6994ECFD755E}" presName="ThreeNodes_3" presStyleLbl="node1" presStyleIdx="2" presStyleCnt="3" custScaleX="99785" custScaleY="97530" custLinFactNeighborX="-9040" custLinFactNeighborY="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CAD5B71-E76D-429B-BEE8-A38F4CED31AD}" type="pres">
      <dgm:prSet presAssocID="{21D41C78-F2F9-43A6-8BF0-6994ECFD755E}" presName="ThreeConn_1-2" presStyleLbl="fgAccFollowNode1" presStyleIdx="0" presStyleCnt="2" custLinFactX="-26965" custLinFactNeighborX="-100000" custLinFactNeighborY="35280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8CCEECD-E215-4B37-822F-44ED7FDDF563}" type="pres">
      <dgm:prSet presAssocID="{21D41C78-F2F9-43A6-8BF0-6994ECFD755E}" presName="ThreeConn_2-3" presStyleLbl="fgAccFollowNode1" presStyleIdx="1" presStyleCnt="2" custLinFactX="-65426" custLinFactNeighborX="-100000" custLinFactNeighborY="-48215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8E4A7D03-522F-4907-AF2C-0DA4FC65E5BD}" type="pres">
      <dgm:prSet presAssocID="{21D41C78-F2F9-43A6-8BF0-6994ECFD755E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6326F7F-0402-4C88-9468-AF473612C31A}" type="pres">
      <dgm:prSet presAssocID="{21D41C78-F2F9-43A6-8BF0-6994ECFD755E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541F400-A961-43EE-9765-DEEF9240EB08}" type="pres">
      <dgm:prSet presAssocID="{21D41C78-F2F9-43A6-8BF0-6994ECFD755E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C25CAE6D-DCA2-44CB-8834-57356379247C}" type="presOf" srcId="{90F0501C-F69A-4489-85A0-59DF9BBB2040}" destId="{0CA9CEB5-36F0-4187-830A-D68F015852EF}" srcOrd="0" destOrd="0" presId="urn:microsoft.com/office/officeart/2005/8/layout/vProcess5"/>
    <dgm:cxn modelId="{98C9C0B9-7A07-434B-A798-17FAC88EC335}" type="presOf" srcId="{90F0501C-F69A-4489-85A0-59DF9BBB2040}" destId="{2541F400-A961-43EE-9765-DEEF9240EB08}" srcOrd="1" destOrd="0" presId="urn:microsoft.com/office/officeart/2005/8/layout/vProcess5"/>
    <dgm:cxn modelId="{C149F48F-B217-41BE-BBC1-5B88EC07F9F6}" type="presOf" srcId="{CCC4C71A-B85B-49D9-B747-702B6EE63DB7}" destId="{2CAD5B71-E76D-429B-BEE8-A38F4CED31AD}" srcOrd="0" destOrd="0" presId="urn:microsoft.com/office/officeart/2005/8/layout/vProcess5"/>
    <dgm:cxn modelId="{58799258-B263-4CCA-A3B3-A46A847109A5}" type="presOf" srcId="{21D41C78-F2F9-43A6-8BF0-6994ECFD755E}" destId="{F656EE3C-C6B6-4715-A724-FB1BD5C7AFB3}" srcOrd="0" destOrd="0" presId="urn:microsoft.com/office/officeart/2005/8/layout/vProcess5"/>
    <dgm:cxn modelId="{BE942864-1B7D-4773-9DC5-9B6522871B45}" srcId="{21D41C78-F2F9-43A6-8BF0-6994ECFD755E}" destId="{ED53FCF6-36DA-4C44-95FD-1E6D205D2A9B}" srcOrd="0" destOrd="0" parTransId="{3964CDAD-FA67-46E7-9A15-1381BC2286A1}" sibTransId="{CCC4C71A-B85B-49D9-B747-702B6EE63DB7}"/>
    <dgm:cxn modelId="{85F03947-CC09-4A45-A178-BE6A1193D7A0}" type="presOf" srcId="{C1E2D314-6909-4F97-9837-57EDC655F664}" destId="{56326F7F-0402-4C88-9468-AF473612C31A}" srcOrd="1" destOrd="0" presId="urn:microsoft.com/office/officeart/2005/8/layout/vProcess5"/>
    <dgm:cxn modelId="{E6858743-AFD6-4904-BFC3-0413B633865E}" type="presOf" srcId="{ED53FCF6-36DA-4C44-95FD-1E6D205D2A9B}" destId="{0B2F2A10-C458-492A-AF79-D4228B054256}" srcOrd="0" destOrd="0" presId="urn:microsoft.com/office/officeart/2005/8/layout/vProcess5"/>
    <dgm:cxn modelId="{D769CA9E-AB71-434B-84B4-EAE9D6ECB99C}" srcId="{21D41C78-F2F9-43A6-8BF0-6994ECFD755E}" destId="{C1E2D314-6909-4F97-9837-57EDC655F664}" srcOrd="1" destOrd="0" parTransId="{71150E25-0A49-43AF-8355-FF3E6FDE9AE9}" sibTransId="{DA1B3A5C-274F-4840-990B-918175588B1D}"/>
    <dgm:cxn modelId="{DE961A5D-FDCD-4C7D-B8BF-71DAA5F61A28}" type="presOf" srcId="{DA1B3A5C-274F-4840-990B-918175588B1D}" destId="{28CCEECD-E215-4B37-822F-44ED7FDDF563}" srcOrd="0" destOrd="0" presId="urn:microsoft.com/office/officeart/2005/8/layout/vProcess5"/>
    <dgm:cxn modelId="{00270D9D-3781-4D45-A562-9762FAD35D4C}" type="presOf" srcId="{C1E2D314-6909-4F97-9837-57EDC655F664}" destId="{C0465C83-A08C-4DA9-B43B-2225D8CB7551}" srcOrd="0" destOrd="0" presId="urn:microsoft.com/office/officeart/2005/8/layout/vProcess5"/>
    <dgm:cxn modelId="{5B60F003-4B6A-4C70-BE32-290AD64C011B}" srcId="{21D41C78-F2F9-43A6-8BF0-6994ECFD755E}" destId="{90F0501C-F69A-4489-85A0-59DF9BBB2040}" srcOrd="2" destOrd="0" parTransId="{22E85001-5D14-4131-A235-32FC73A3A457}" sibTransId="{1D090F75-7A2D-406C-A375-80376351E0C4}"/>
    <dgm:cxn modelId="{F1B60F6D-236A-4E9A-901D-55BBBD0E1F1B}" type="presOf" srcId="{ED53FCF6-36DA-4C44-95FD-1E6D205D2A9B}" destId="{8E4A7D03-522F-4907-AF2C-0DA4FC65E5BD}" srcOrd="1" destOrd="0" presId="urn:microsoft.com/office/officeart/2005/8/layout/vProcess5"/>
    <dgm:cxn modelId="{F4C9967F-BD76-4CEB-981B-63B7961FFE0F}" type="presParOf" srcId="{F656EE3C-C6B6-4715-A724-FB1BD5C7AFB3}" destId="{97C545C9-79C7-4DCF-BD45-5DCE1820F1A5}" srcOrd="0" destOrd="0" presId="urn:microsoft.com/office/officeart/2005/8/layout/vProcess5"/>
    <dgm:cxn modelId="{AA4473B2-0B25-4798-8E2E-F278B5D69522}" type="presParOf" srcId="{F656EE3C-C6B6-4715-A724-FB1BD5C7AFB3}" destId="{0B2F2A10-C458-492A-AF79-D4228B054256}" srcOrd="1" destOrd="0" presId="urn:microsoft.com/office/officeart/2005/8/layout/vProcess5"/>
    <dgm:cxn modelId="{B601A759-4989-441C-8A55-E143FC8BCA5D}" type="presParOf" srcId="{F656EE3C-C6B6-4715-A724-FB1BD5C7AFB3}" destId="{C0465C83-A08C-4DA9-B43B-2225D8CB7551}" srcOrd="2" destOrd="0" presId="urn:microsoft.com/office/officeart/2005/8/layout/vProcess5"/>
    <dgm:cxn modelId="{F9637FAA-EBE9-4CFC-91B5-329A674F21AB}" type="presParOf" srcId="{F656EE3C-C6B6-4715-A724-FB1BD5C7AFB3}" destId="{0CA9CEB5-36F0-4187-830A-D68F015852EF}" srcOrd="3" destOrd="0" presId="urn:microsoft.com/office/officeart/2005/8/layout/vProcess5"/>
    <dgm:cxn modelId="{68BB9083-AE9F-47C3-BBA7-C4367C8E8DFA}" type="presParOf" srcId="{F656EE3C-C6B6-4715-A724-FB1BD5C7AFB3}" destId="{2CAD5B71-E76D-429B-BEE8-A38F4CED31AD}" srcOrd="4" destOrd="0" presId="urn:microsoft.com/office/officeart/2005/8/layout/vProcess5"/>
    <dgm:cxn modelId="{E63293F4-8431-46B7-97F0-17BC7CC121AB}" type="presParOf" srcId="{F656EE3C-C6B6-4715-A724-FB1BD5C7AFB3}" destId="{28CCEECD-E215-4B37-822F-44ED7FDDF563}" srcOrd="5" destOrd="0" presId="urn:microsoft.com/office/officeart/2005/8/layout/vProcess5"/>
    <dgm:cxn modelId="{C6FD26BA-A88D-4B12-B14A-A63E88FA0632}" type="presParOf" srcId="{F656EE3C-C6B6-4715-A724-FB1BD5C7AFB3}" destId="{8E4A7D03-522F-4907-AF2C-0DA4FC65E5BD}" srcOrd="6" destOrd="0" presId="urn:microsoft.com/office/officeart/2005/8/layout/vProcess5"/>
    <dgm:cxn modelId="{E57697B7-CEA8-4AAD-8043-B2B9846DA66F}" type="presParOf" srcId="{F656EE3C-C6B6-4715-A724-FB1BD5C7AFB3}" destId="{56326F7F-0402-4C88-9468-AF473612C31A}" srcOrd="7" destOrd="0" presId="urn:microsoft.com/office/officeart/2005/8/layout/vProcess5"/>
    <dgm:cxn modelId="{5CEB72A1-FBB4-405F-B8CC-118CC04290CF}" type="presParOf" srcId="{F656EE3C-C6B6-4715-A724-FB1BD5C7AFB3}" destId="{2541F400-A961-43EE-9765-DEEF9240EB08}" srcOrd="8" destOrd="0" presId="urn:microsoft.com/office/officeart/2005/8/layout/vProcess5"/>
  </dgm:cxnLst>
  <dgm:bg/>
  <dgm:whole/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331CA44-C9CC-476F-A72C-404508222BAB}">
      <dsp:nvSpPr>
        <dsp:cNvPr id="0" name=""/>
        <dsp:cNvSpPr/>
      </dsp:nvSpPr>
      <dsp:spPr>
        <a:xfrm rot="5400000">
          <a:off x="-158810" y="854611"/>
          <a:ext cx="883509" cy="41605"/>
        </a:xfrm>
        <a:prstGeom prst="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F66953-E134-4D77-92B7-31E70FB229C3}">
      <dsp:nvSpPr>
        <dsp:cNvPr id="0" name=""/>
        <dsp:cNvSpPr/>
      </dsp:nvSpPr>
      <dsp:spPr>
        <a:xfrm>
          <a:off x="542" y="72008"/>
          <a:ext cx="836094" cy="84206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9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Les chênes</a:t>
          </a:r>
          <a:endParaRPr lang="fr-FR" sz="9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42" y="72008"/>
        <a:ext cx="836094" cy="842063"/>
      </dsp:txXfrm>
    </dsp:sp>
    <dsp:sp modelId="{372FE7CC-1CFF-4794-8758-232DB4E780C5}">
      <dsp:nvSpPr>
        <dsp:cNvPr id="0" name=""/>
        <dsp:cNvSpPr/>
      </dsp:nvSpPr>
      <dsp:spPr>
        <a:xfrm rot="5400000">
          <a:off x="-156728" y="1754080"/>
          <a:ext cx="879346" cy="41605"/>
        </a:xfrm>
        <a:prstGeom prst="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296F5B-0548-4C47-B289-A44AB48D0FEE}">
      <dsp:nvSpPr>
        <dsp:cNvPr id="0" name=""/>
        <dsp:cNvSpPr/>
      </dsp:nvSpPr>
      <dsp:spPr>
        <a:xfrm>
          <a:off x="28961" y="983415"/>
          <a:ext cx="779256" cy="82277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700" kern="1200" dirty="0"/>
        </a:p>
      </dsp:txBody>
      <dsp:txXfrm>
        <a:off x="28961" y="983415"/>
        <a:ext cx="779256" cy="822775"/>
      </dsp:txXfrm>
    </dsp:sp>
    <dsp:sp modelId="{DE5645F5-D826-472C-870D-E55BE254C65C}">
      <dsp:nvSpPr>
        <dsp:cNvPr id="0" name=""/>
        <dsp:cNvSpPr/>
      </dsp:nvSpPr>
      <dsp:spPr>
        <a:xfrm rot="2635">
          <a:off x="288070" y="2203263"/>
          <a:ext cx="968023" cy="41605"/>
        </a:xfrm>
        <a:prstGeom prst="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AACA8F-0CAB-4F2A-BED8-F5DC2928F536}">
      <dsp:nvSpPr>
        <dsp:cNvPr id="0" name=""/>
        <dsp:cNvSpPr/>
      </dsp:nvSpPr>
      <dsp:spPr>
        <a:xfrm>
          <a:off x="28961" y="1875533"/>
          <a:ext cx="779256" cy="833551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9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pesé</a:t>
          </a:r>
          <a:endParaRPr lang="fr-FR" sz="9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8961" y="1875533"/>
        <a:ext cx="779256" cy="833551"/>
      </dsp:txXfrm>
    </dsp:sp>
    <dsp:sp modelId="{CD533EE7-61DB-4B6B-B1AD-F53B7303E611}">
      <dsp:nvSpPr>
        <dsp:cNvPr id="0" name=""/>
        <dsp:cNvSpPr/>
      </dsp:nvSpPr>
      <dsp:spPr>
        <a:xfrm rot="16200000">
          <a:off x="822847" y="1756248"/>
          <a:ext cx="876527" cy="41605"/>
        </a:xfrm>
        <a:prstGeom prst="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F3001F5-5436-43A7-B3B5-C71318C29477}">
      <dsp:nvSpPr>
        <dsp:cNvPr id="0" name=""/>
        <dsp:cNvSpPr/>
      </dsp:nvSpPr>
      <dsp:spPr>
        <a:xfrm>
          <a:off x="1015432" y="1877017"/>
          <a:ext cx="762646" cy="83206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9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Posé dans la cartouche de </a:t>
          </a:r>
          <a:r>
            <a:rPr lang="fr-FR" sz="900" kern="1200" dirty="0" err="1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soxlet</a:t>
          </a:r>
          <a:endParaRPr lang="fr-FR" sz="900" kern="1200" dirty="0" smtClean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015432" y="1877017"/>
        <a:ext cx="762646" cy="832067"/>
      </dsp:txXfrm>
    </dsp:sp>
    <dsp:sp modelId="{4E9ABDAD-8C56-4F47-AE9D-0A362407379E}">
      <dsp:nvSpPr>
        <dsp:cNvPr id="0" name=""/>
        <dsp:cNvSpPr/>
      </dsp:nvSpPr>
      <dsp:spPr>
        <a:xfrm rot="16200000">
          <a:off x="818993" y="857919"/>
          <a:ext cx="884235" cy="41605"/>
        </a:xfrm>
        <a:prstGeom prst="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F4B5A0-0F03-45FC-87F5-9AECD1B7C4C7}">
      <dsp:nvSpPr>
        <dsp:cNvPr id="0" name=""/>
        <dsp:cNvSpPr/>
      </dsp:nvSpPr>
      <dsp:spPr>
        <a:xfrm>
          <a:off x="989190" y="989179"/>
          <a:ext cx="815129" cy="81849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8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Reptation de évaporation pour séparation liquide liquide</a:t>
          </a:r>
          <a:endParaRPr lang="fr-FR" sz="8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989190" y="989179"/>
        <a:ext cx="815129" cy="818495"/>
      </dsp:txXfrm>
    </dsp:sp>
    <dsp:sp modelId="{5311B43F-F90D-46C1-9384-EDA1817939C7}">
      <dsp:nvSpPr>
        <dsp:cNvPr id="0" name=""/>
        <dsp:cNvSpPr/>
      </dsp:nvSpPr>
      <dsp:spPr>
        <a:xfrm rot="21583415">
          <a:off x="1261105" y="394932"/>
          <a:ext cx="944765" cy="41605"/>
        </a:xfrm>
        <a:prstGeom prst="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BD90BD-7187-4BF3-8282-131A8356C702}">
      <dsp:nvSpPr>
        <dsp:cNvPr id="0" name=""/>
        <dsp:cNvSpPr/>
      </dsp:nvSpPr>
      <dsp:spPr>
        <a:xfrm>
          <a:off x="1031691" y="72008"/>
          <a:ext cx="730129" cy="847827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8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Filtration par sous vide</a:t>
          </a:r>
          <a:endParaRPr lang="fr-FR" sz="8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031691" y="72008"/>
        <a:ext cx="730129" cy="847827"/>
      </dsp:txXfrm>
    </dsp:sp>
    <dsp:sp modelId="{9EB9F711-C626-48C0-8EE1-DEB07040E4A5}">
      <dsp:nvSpPr>
        <dsp:cNvPr id="0" name=""/>
        <dsp:cNvSpPr/>
      </dsp:nvSpPr>
      <dsp:spPr>
        <a:xfrm rot="5400000">
          <a:off x="1778842" y="833475"/>
          <a:ext cx="863661" cy="41605"/>
        </a:xfrm>
        <a:prstGeom prst="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7436C4-592B-4395-BA10-FE746EAB83B8}">
      <dsp:nvSpPr>
        <dsp:cNvPr id="0" name=""/>
        <dsp:cNvSpPr/>
      </dsp:nvSpPr>
      <dsp:spPr>
        <a:xfrm>
          <a:off x="1980828" y="72008"/>
          <a:ext cx="730980" cy="82012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7"/>
          <a:stretch>
            <a:fillRect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600" kern="1200" dirty="0"/>
        </a:p>
      </dsp:txBody>
      <dsp:txXfrm>
        <a:off x="1980828" y="72008"/>
        <a:ext cx="730980" cy="820120"/>
      </dsp:txXfrm>
    </dsp:sp>
    <dsp:sp modelId="{46BE7B36-14F6-445B-9D1E-FCBF4DFE4BBF}">
      <dsp:nvSpPr>
        <dsp:cNvPr id="0" name=""/>
        <dsp:cNvSpPr/>
      </dsp:nvSpPr>
      <dsp:spPr>
        <a:xfrm rot="5400000">
          <a:off x="1758979" y="1734633"/>
          <a:ext cx="903388" cy="41605"/>
        </a:xfrm>
        <a:prstGeom prst="rect">
          <a:avLst/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9A7650-23A3-41A0-B320-C95EFA93D145}">
      <dsp:nvSpPr>
        <dsp:cNvPr id="0" name=""/>
        <dsp:cNvSpPr/>
      </dsp:nvSpPr>
      <dsp:spPr>
        <a:xfrm>
          <a:off x="1956875" y="961472"/>
          <a:ext cx="778886" cy="80413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8"/>
          <a:stretch>
            <a:fillRect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8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Séparation de phase</a:t>
          </a:r>
          <a:endParaRPr lang="fr-FR" sz="800" kern="12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56875" y="961472"/>
        <a:ext cx="778886" cy="804133"/>
      </dsp:txXfrm>
    </dsp:sp>
    <dsp:sp modelId="{ED9F0AA3-E75C-4037-BE19-9AE9B4441579}">
      <dsp:nvSpPr>
        <dsp:cNvPr id="0" name=""/>
        <dsp:cNvSpPr/>
      </dsp:nvSpPr>
      <dsp:spPr>
        <a:xfrm>
          <a:off x="1980828" y="1834948"/>
          <a:ext cx="730980" cy="90135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9"/>
          <a:stretch>
            <a:fillRect/>
          </a:stretch>
        </a:blipFill>
        <a:ln w="254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800" kern="1200" dirty="0" smtClean="0">
              <a:latin typeface="Times New Roman" pitchFamily="18" charset="0"/>
              <a:cs typeface="Times New Roman" pitchFamily="18" charset="0"/>
            </a:rPr>
            <a:t>L’huile obtenu</a:t>
          </a:r>
          <a:endParaRPr lang="fr-FR" sz="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980828" y="1834948"/>
        <a:ext cx="730980" cy="90135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B40B96-C566-4FDF-94AC-C533B0A6B8D8}">
      <dsp:nvSpPr>
        <dsp:cNvPr id="0" name=""/>
        <dsp:cNvSpPr/>
      </dsp:nvSpPr>
      <dsp:spPr>
        <a:xfrm>
          <a:off x="822504" y="526311"/>
          <a:ext cx="691472" cy="31553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b="1" kern="1200" dirty="0" smtClean="0">
              <a:latin typeface="Times New Roman" pitchFamily="18" charset="0"/>
              <a:cs typeface="Times New Roman" pitchFamily="18" charset="0"/>
            </a:rPr>
            <a:t>Les énergies renouvelables:</a:t>
          </a:r>
          <a:endParaRPr lang="fr-FR" sz="500" kern="1200" dirty="0"/>
        </a:p>
      </dsp:txBody>
      <dsp:txXfrm>
        <a:off x="822504" y="526311"/>
        <a:ext cx="691472" cy="315530"/>
      </dsp:txXfrm>
    </dsp:sp>
    <dsp:sp modelId="{13D60DB3-C2A3-4861-8B97-3FEAF4A5F96F}">
      <dsp:nvSpPr>
        <dsp:cNvPr id="0" name=""/>
        <dsp:cNvSpPr/>
      </dsp:nvSpPr>
      <dsp:spPr>
        <a:xfrm rot="16200000">
          <a:off x="1134639" y="430891"/>
          <a:ext cx="67203" cy="678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400" kern="1200"/>
        </a:p>
      </dsp:txBody>
      <dsp:txXfrm rot="16200000">
        <a:off x="1134639" y="430891"/>
        <a:ext cx="67203" cy="67845"/>
      </dsp:txXfrm>
    </dsp:sp>
    <dsp:sp modelId="{30106F10-095E-467D-8194-A1D438106797}">
      <dsp:nvSpPr>
        <dsp:cNvPr id="0" name=""/>
        <dsp:cNvSpPr/>
      </dsp:nvSpPr>
      <dsp:spPr>
        <a:xfrm>
          <a:off x="821186" y="5099"/>
          <a:ext cx="694107" cy="39441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  l’énergie de la mer</a:t>
          </a:r>
          <a:r>
            <a:rPr lang="fr-FR" sz="5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fr-FR" sz="500" kern="1200" dirty="0"/>
        </a:p>
      </dsp:txBody>
      <dsp:txXfrm>
        <a:off x="821186" y="5099"/>
        <a:ext cx="694107" cy="394412"/>
      </dsp:txXfrm>
    </dsp:sp>
    <dsp:sp modelId="{9CCED10C-6A6C-4EFE-9A30-4E5DC648478E}">
      <dsp:nvSpPr>
        <dsp:cNvPr id="0" name=""/>
        <dsp:cNvSpPr/>
      </dsp:nvSpPr>
      <dsp:spPr>
        <a:xfrm rot="20118906">
          <a:off x="1466339" y="475344"/>
          <a:ext cx="164456" cy="678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400" kern="1200"/>
        </a:p>
      </dsp:txBody>
      <dsp:txXfrm rot="20118906">
        <a:off x="1466339" y="475344"/>
        <a:ext cx="164456" cy="67845"/>
      </dsp:txXfrm>
    </dsp:sp>
    <dsp:sp modelId="{AF885846-030C-4C4A-9FD9-E74A1E43FA3E}">
      <dsp:nvSpPr>
        <dsp:cNvPr id="0" name=""/>
        <dsp:cNvSpPr/>
      </dsp:nvSpPr>
      <dsp:spPr>
        <a:xfrm>
          <a:off x="1674957" y="71882"/>
          <a:ext cx="486449" cy="53499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>
              <a:latin typeface="Times New Roman" pitchFamily="18" charset="0"/>
              <a:cs typeface="Times New Roman" pitchFamily="18" charset="0"/>
            </a:rPr>
            <a:t>l’énergie géothermique.</a:t>
          </a:r>
          <a:endParaRPr lang="fr-FR" sz="500" kern="1200" dirty="0"/>
        </a:p>
      </dsp:txBody>
      <dsp:txXfrm>
        <a:off x="1674957" y="71882"/>
        <a:ext cx="486449" cy="534997"/>
      </dsp:txXfrm>
    </dsp:sp>
    <dsp:sp modelId="{EC7AC400-AF5B-44A7-AEE5-EFB873B0C070}">
      <dsp:nvSpPr>
        <dsp:cNvPr id="0" name=""/>
        <dsp:cNvSpPr/>
      </dsp:nvSpPr>
      <dsp:spPr>
        <a:xfrm rot="1478844">
          <a:off x="1467718" y="826073"/>
          <a:ext cx="167850" cy="678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400" kern="1200"/>
        </a:p>
      </dsp:txBody>
      <dsp:txXfrm rot="1478844">
        <a:off x="1467718" y="826073"/>
        <a:ext cx="167850" cy="67845"/>
      </dsp:txXfrm>
    </dsp:sp>
    <dsp:sp modelId="{111D8BB3-F906-461E-8840-A3A40ED7257E}">
      <dsp:nvSpPr>
        <dsp:cNvPr id="0" name=""/>
        <dsp:cNvSpPr/>
      </dsp:nvSpPr>
      <dsp:spPr>
        <a:xfrm>
          <a:off x="1665068" y="830285"/>
          <a:ext cx="506221" cy="395781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l’énergie biomasse</a:t>
          </a:r>
          <a:r>
            <a:rPr lang="fr-FR" sz="5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fr-FR" sz="500" kern="1200" dirty="0"/>
        </a:p>
      </dsp:txBody>
      <dsp:txXfrm>
        <a:off x="1665068" y="830285"/>
        <a:ext cx="506221" cy="395781"/>
      </dsp:txXfrm>
    </dsp:sp>
    <dsp:sp modelId="{A859604D-FED3-46A0-BF38-32F06BBCC6E2}">
      <dsp:nvSpPr>
        <dsp:cNvPr id="0" name=""/>
        <dsp:cNvSpPr/>
      </dsp:nvSpPr>
      <dsp:spPr>
        <a:xfrm rot="5400000">
          <a:off x="1134639" y="869416"/>
          <a:ext cx="67203" cy="678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400" kern="1200"/>
        </a:p>
      </dsp:txBody>
      <dsp:txXfrm rot="5400000">
        <a:off x="1134639" y="869416"/>
        <a:ext cx="67203" cy="67845"/>
      </dsp:txXfrm>
    </dsp:sp>
    <dsp:sp modelId="{922E615F-AF95-496D-8B7F-8AEEDF50DAB7}">
      <dsp:nvSpPr>
        <dsp:cNvPr id="0" name=""/>
        <dsp:cNvSpPr/>
      </dsp:nvSpPr>
      <dsp:spPr>
        <a:xfrm>
          <a:off x="821186" y="968640"/>
          <a:ext cx="694107" cy="394412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l’énergie éolienne.</a:t>
          </a:r>
          <a:endParaRPr lang="fr-FR" sz="500" kern="1200" dirty="0">
            <a:solidFill>
              <a:schemeClr val="bg1"/>
            </a:solidFill>
          </a:endParaRPr>
        </a:p>
      </dsp:txBody>
      <dsp:txXfrm>
        <a:off x="821186" y="968640"/>
        <a:ext cx="694107" cy="394412"/>
      </dsp:txXfrm>
    </dsp:sp>
    <dsp:sp modelId="{30EFFE55-7464-4DB8-AF94-892D54A27340}">
      <dsp:nvSpPr>
        <dsp:cNvPr id="0" name=""/>
        <dsp:cNvSpPr/>
      </dsp:nvSpPr>
      <dsp:spPr>
        <a:xfrm rot="9347580">
          <a:off x="705040" y="821859"/>
          <a:ext cx="162526" cy="678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400" kern="1200"/>
        </a:p>
      </dsp:txBody>
      <dsp:txXfrm rot="9347580">
        <a:off x="705040" y="821859"/>
        <a:ext cx="162526" cy="67845"/>
      </dsp:txXfrm>
    </dsp:sp>
    <dsp:sp modelId="{1B024DD8-21CE-4232-ADAC-99D946991E4E}">
      <dsp:nvSpPr>
        <dsp:cNvPr id="0" name=""/>
        <dsp:cNvSpPr/>
      </dsp:nvSpPr>
      <dsp:spPr>
        <a:xfrm>
          <a:off x="117495" y="830288"/>
          <a:ext cx="570672" cy="395777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la puissance hydraulique</a:t>
          </a:r>
          <a:r>
            <a:rPr lang="fr-FR" sz="5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fr-FR" sz="500" kern="1200" dirty="0"/>
        </a:p>
      </dsp:txBody>
      <dsp:txXfrm>
        <a:off x="117495" y="830288"/>
        <a:ext cx="570672" cy="395777"/>
      </dsp:txXfrm>
    </dsp:sp>
    <dsp:sp modelId="{8C609BB6-B65D-4C6C-8BE1-5CF9E2F17662}">
      <dsp:nvSpPr>
        <dsp:cNvPr id="0" name=""/>
        <dsp:cNvSpPr/>
      </dsp:nvSpPr>
      <dsp:spPr>
        <a:xfrm rot="12556512">
          <a:off x="710520" y="445257"/>
          <a:ext cx="184455" cy="67845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3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400" kern="1200"/>
        </a:p>
      </dsp:txBody>
      <dsp:txXfrm rot="12556512">
        <a:off x="710520" y="445257"/>
        <a:ext cx="184455" cy="67845"/>
      </dsp:txXfrm>
    </dsp:sp>
    <dsp:sp modelId="{385019FD-4267-46EB-9BDB-A600BDBF9F1D}">
      <dsp:nvSpPr>
        <dsp:cNvPr id="0" name=""/>
        <dsp:cNvSpPr/>
      </dsp:nvSpPr>
      <dsp:spPr>
        <a:xfrm>
          <a:off x="172014" y="34192"/>
          <a:ext cx="511924" cy="469777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500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l’énergie solaire</a:t>
          </a:r>
          <a:r>
            <a:rPr lang="fr-FR" sz="5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fr-FR" sz="500" kern="1200" dirty="0"/>
        </a:p>
      </dsp:txBody>
      <dsp:txXfrm>
        <a:off x="172014" y="34192"/>
        <a:ext cx="511924" cy="4697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5F5206-CC90-4946-9C9B-CBEE48D19441}" type="datetimeFigureOut">
              <a:rPr lang="fr-FR" smtClean="0"/>
              <a:pPr/>
              <a:t>25/02/2015</a:t>
            </a:fld>
            <a:endParaRPr lang="fr-FR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fr-FR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439032-7CDD-4A1B-9D6C-4A9673C862F7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439032-7CDD-4A1B-9D6C-4A9673C862F7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3077284"/>
            <a:ext cx="5829300" cy="2123369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C29-8C78-4A19-9AB7-068DC21D65D2}" type="datetimeFigureOut">
              <a:rPr lang="fr-FR" smtClean="0"/>
              <a:pPr/>
              <a:t>25/02/2015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1864-D66D-4672-823A-A94FA757AC21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C29-8C78-4A19-9AB7-068DC21D65D2}" type="datetimeFigureOut">
              <a:rPr lang="fr-FR" smtClean="0"/>
              <a:pPr/>
              <a:t>25/02/2015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1864-D66D-4672-823A-A94FA757AC21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396703"/>
            <a:ext cx="1543050" cy="845220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42900" y="396703"/>
            <a:ext cx="4514850" cy="8452203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C29-8C78-4A19-9AB7-068DC21D65D2}" type="datetimeFigureOut">
              <a:rPr lang="fr-FR" smtClean="0"/>
              <a:pPr/>
              <a:t>25/02/2015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1864-D66D-4672-823A-A94FA757AC21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C29-8C78-4A19-9AB7-068DC21D65D2}" type="datetimeFigureOut">
              <a:rPr lang="fr-FR" smtClean="0"/>
              <a:pPr/>
              <a:t>25/02/2015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1864-D66D-4672-823A-A94FA757AC21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4198588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C29-8C78-4A19-9AB7-068DC21D65D2}" type="datetimeFigureOut">
              <a:rPr lang="fr-FR" smtClean="0"/>
              <a:pPr/>
              <a:t>25/02/2015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1864-D66D-4672-823A-A94FA757AC21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C29-8C78-4A19-9AB7-068DC21D65D2}" type="datetimeFigureOut">
              <a:rPr lang="fr-FR" smtClean="0"/>
              <a:pPr/>
              <a:t>25/02/2015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1864-D66D-4672-823A-A94FA757AC21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1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1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2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2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C29-8C78-4A19-9AB7-068DC21D65D2}" type="datetimeFigureOut">
              <a:rPr lang="fr-FR" smtClean="0"/>
              <a:pPr/>
              <a:t>25/02/2015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1864-D66D-4672-823A-A94FA757AC21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C29-8C78-4A19-9AB7-068DC21D65D2}" type="datetimeFigureOut">
              <a:rPr lang="fr-FR" smtClean="0"/>
              <a:pPr/>
              <a:t>25/02/2015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1864-D66D-4672-823A-A94FA757AC21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C29-8C78-4A19-9AB7-068DC21D65D2}" type="datetimeFigureOut">
              <a:rPr lang="fr-FR" smtClean="0"/>
              <a:pPr/>
              <a:t>25/02/2015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1864-D66D-4672-823A-A94FA757AC21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1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8" y="394409"/>
            <a:ext cx="3833812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1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C29-8C78-4A19-9AB7-068DC21D65D2}" type="datetimeFigureOut">
              <a:rPr lang="fr-FR" smtClean="0"/>
              <a:pPr/>
              <a:t>25/02/2015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1864-D66D-4672-823A-A94FA757AC21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34C29-8C78-4A19-9AB7-068DC21D65D2}" type="datetimeFigureOut">
              <a:rPr lang="fr-FR" smtClean="0"/>
              <a:pPr/>
              <a:t>25/02/2015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8C1864-D66D-4672-823A-A94FA757AC21}" type="slidenum">
              <a:rPr lang="fr-FR" smtClean="0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34C29-8C78-4A19-9AB7-068DC21D65D2}" type="datetimeFigureOut">
              <a:rPr lang="fr-FR" smtClean="0"/>
              <a:pPr/>
              <a:t>25/02/2015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8C1864-D66D-4672-823A-A94FA757AC21}" type="slidenum">
              <a:rPr lang="fr-FR" smtClean="0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image" Target="../media/image18.png"/><Relationship Id="rId18" Type="http://schemas.openxmlformats.org/officeDocument/2006/relationships/image" Target="../media/image19.jpeg"/><Relationship Id="rId3" Type="http://schemas.openxmlformats.org/officeDocument/2006/relationships/image" Target="../media/image1.emf"/><Relationship Id="rId7" Type="http://schemas.openxmlformats.org/officeDocument/2006/relationships/diagramColors" Target="../diagrams/colors1.xml"/><Relationship Id="rId12" Type="http://schemas.openxmlformats.org/officeDocument/2006/relationships/image" Target="../media/image17.png"/><Relationship Id="rId17" Type="http://schemas.openxmlformats.org/officeDocument/2006/relationships/diagramColors" Target="../diagrams/colors3.xml"/><Relationship Id="rId2" Type="http://schemas.openxmlformats.org/officeDocument/2006/relationships/notesSlide" Target="../notesSlides/notesSlide1.xml"/><Relationship Id="rId16" Type="http://schemas.openxmlformats.org/officeDocument/2006/relationships/diagramQuickStyle" Target="../diagrams/quickStyle3.xml"/><Relationship Id="rId20" Type="http://schemas.microsoft.com/office/2007/relationships/diagramDrawing" Target="../diagrams/drawing2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diagramColors" Target="../diagrams/colors2.xml"/><Relationship Id="rId5" Type="http://schemas.openxmlformats.org/officeDocument/2006/relationships/diagramLayout" Target="../diagrams/layout1.xml"/><Relationship Id="rId15" Type="http://schemas.openxmlformats.org/officeDocument/2006/relationships/diagramLayout" Target="../diagrams/layout3.xml"/><Relationship Id="rId10" Type="http://schemas.openxmlformats.org/officeDocument/2006/relationships/diagramQuickStyle" Target="../diagrams/quickStyle2.xml"/><Relationship Id="rId19" Type="http://schemas.microsoft.com/office/2007/relationships/diagramDrawing" Target="../diagrams/drawing1.xml"/><Relationship Id="rId4" Type="http://schemas.openxmlformats.org/officeDocument/2006/relationships/diagramData" Target="../diagrams/data1.xml"/><Relationship Id="rId9" Type="http://schemas.openxmlformats.org/officeDocument/2006/relationships/diagramLayout" Target="../diagrams/layout2.xml"/><Relationship Id="rId14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714357" y="0"/>
            <a:ext cx="5406634" cy="1416607"/>
          </a:xfrm>
          <a:prstGeom prst="roundRect">
            <a:avLst>
              <a:gd name="adj" fmla="val 50000"/>
            </a:avLst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18" name="Image 1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02000" y="238092"/>
            <a:ext cx="756000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714356" y="0"/>
            <a:ext cx="542928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2050" algn="l"/>
                <a:tab pos="2530475" algn="ctr"/>
              </a:tabLst>
            </a:pPr>
            <a:r>
              <a:rPr kumimoji="0" lang="fr-FR" sz="12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Développement de biocarburant à</a:t>
            </a:r>
            <a:r>
              <a:rPr kumimoji="0" lang="fr-FR" sz="12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base d’huile végétal de chêne</a:t>
            </a:r>
            <a:r>
              <a:rPr kumimoji="0" lang="fr-FR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162050" algn="l"/>
                <a:tab pos="2530475" algn="ctr"/>
              </a:tabLst>
            </a:pPr>
            <a:r>
              <a:rPr kumimoji="0" lang="fr-FR" sz="1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fr-FR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FADJI</a:t>
            </a:r>
            <a:r>
              <a:rPr kumimoji="0" 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Aicha</a:t>
            </a:r>
            <a:r>
              <a:rPr kumimoji="0" lang="fr-FR" sz="12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1</a:t>
            </a:r>
            <a:r>
              <a:rPr kumimoji="0" 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>AKEHAL</a:t>
            </a:r>
            <a:r>
              <a:rPr kumimoji="0" lang="fr-FR" sz="1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Boualam</a:t>
            </a:r>
            <a:r>
              <a:rPr lang="fr-FR" sz="1200" baseline="30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2050" algn="l"/>
                <a:tab pos="2530475" algn="ctr"/>
              </a:tabLst>
            </a:pP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>Email: ronaliza447@gmail.com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2050" algn="l"/>
                <a:tab pos="2530475" algn="ctr"/>
              </a:tabLst>
            </a:pPr>
            <a:r>
              <a:rPr lang="fr-FR" sz="1200" b="1" dirty="0" smtClean="0">
                <a:latin typeface="Times New Roman" pitchFamily="18" charset="0"/>
                <a:cs typeface="Times New Roman" pitchFamily="18" charset="0"/>
              </a:rPr>
              <a:t>Encadré par</a:t>
            </a: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fr-FR" sz="1200" smtClean="0">
                <a:latin typeface="Times New Roman" pitchFamily="18" charset="0"/>
                <a:cs typeface="Times New Roman" pitchFamily="18" charset="0"/>
              </a:rPr>
              <a:t>Pr.LADJEL </a:t>
            </a: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>segni*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162050" algn="l"/>
                <a:tab pos="2530475" algn="ctr"/>
              </a:tabLst>
            </a:pP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>Email: ladjelsegni@yhoo.fr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162050" algn="l"/>
                <a:tab pos="2530475" algn="ctr"/>
              </a:tabLst>
            </a:pP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>*Laboratoire  Génie </a:t>
            </a: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>des </a:t>
            </a: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>Procédés. Faculté  des Sciences Appliquées </a:t>
            </a:r>
            <a:r>
              <a:rPr lang="fr-FR" sz="1200" dirty="0" err="1" smtClean="0">
                <a:latin typeface="Times New Roman" pitchFamily="18" charset="0"/>
                <a:cs typeface="Times New Roman" pitchFamily="18" charset="0"/>
              </a:rPr>
              <a:t>Univ.ouargla</a:t>
            </a: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>, 30000,Algérie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2050" algn="l"/>
                <a:tab pos="2530475" algn="ctr"/>
              </a:tabLst>
            </a:pPr>
            <a:endParaRPr lang="fr-FR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2050" algn="l"/>
                <a:tab pos="2530475" algn="ctr"/>
              </a:tabLst>
            </a:pPr>
            <a:endParaRPr lang="fr-FR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1162050" algn="l"/>
                <a:tab pos="2530475" algn="ctr"/>
              </a:tabLst>
            </a:pPr>
            <a:endParaRPr lang="fr-FR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2050" algn="l"/>
                <a:tab pos="2530475" algn="ctr"/>
              </a:tabLst>
            </a:pPr>
            <a:endParaRPr lang="fr-FR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2050" algn="l"/>
                <a:tab pos="2530475" algn="ctr"/>
              </a:tabLst>
            </a:pPr>
            <a:endParaRPr lang="fr-FR" sz="8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162050" algn="l"/>
                <a:tab pos="2530475" algn="ctr"/>
              </a:tabLst>
            </a:pPr>
            <a:endParaRPr kumimoji="0" lang="fr-F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0" y="1452538"/>
            <a:ext cx="2357430" cy="13521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fr-FR" sz="800" b="1" dirty="0" smtClean="0"/>
              <a:t>Résume:</a:t>
            </a:r>
          </a:p>
          <a:p>
            <a:pPr algn="just"/>
            <a:r>
              <a:rPr lang="fr-FR" sz="800" dirty="0" smtClean="0"/>
              <a:t>Dans cette étude, nous avons </a:t>
            </a:r>
            <a:r>
              <a:rPr lang="fr-FR" sz="800" dirty="0" smtClean="0"/>
              <a:t>préparé </a:t>
            </a:r>
            <a:r>
              <a:rPr lang="fr-FR" sz="800" dirty="0" smtClean="0"/>
              <a:t>des biocarburants par transesterfication d'huile extraite de chêne (</a:t>
            </a:r>
            <a:r>
              <a:rPr lang="fr-FR" sz="800" b="1" dirty="0" smtClean="0"/>
              <a:t>Quercus</a:t>
            </a:r>
            <a:r>
              <a:rPr lang="fr-FR" sz="800" dirty="0" smtClean="0"/>
              <a:t>), </a:t>
            </a:r>
            <a:r>
              <a:rPr lang="fr-FR" sz="800" dirty="0" smtClean="0"/>
              <a:t>le </a:t>
            </a:r>
            <a:r>
              <a:rPr lang="fr-FR" sz="800" dirty="0" smtClean="0"/>
              <a:t>produit obtenu </a:t>
            </a:r>
            <a:r>
              <a:rPr lang="fr-FR" sz="800" dirty="0" smtClean="0"/>
              <a:t>est caractérisé par les techniques physico -chimiques </a:t>
            </a:r>
            <a:r>
              <a:rPr lang="fr-FR" sz="800" dirty="0" smtClean="0"/>
              <a:t>d’analyse. Ces huiles </a:t>
            </a:r>
            <a:r>
              <a:rPr lang="fr-FR" sz="800" dirty="0" smtClean="0"/>
              <a:t>peuvent être </a:t>
            </a:r>
            <a:r>
              <a:rPr lang="fr-FR" sz="800" dirty="0" smtClean="0"/>
              <a:t>exploitées </a:t>
            </a:r>
            <a:r>
              <a:rPr lang="fr-FR" sz="800" dirty="0" smtClean="0"/>
              <a:t>comme une </a:t>
            </a:r>
            <a:r>
              <a:rPr lang="fr-FR" sz="800" dirty="0" smtClean="0"/>
              <a:t>nouvelle alternative.</a:t>
            </a:r>
            <a:endParaRPr lang="fr-FR" sz="800" dirty="0" smtClean="0"/>
          </a:p>
          <a:p>
            <a:pPr algn="just"/>
            <a:r>
              <a:rPr lang="fr-FR" sz="800" b="1" dirty="0" smtClean="0">
                <a:latin typeface="Times New Roman" pitchFamily="18" charset="0"/>
                <a:cs typeface="Times New Roman" pitchFamily="18" charset="0"/>
              </a:rPr>
              <a:t> Mots clés </a:t>
            </a:r>
            <a:r>
              <a:rPr lang="fr-FR" sz="800" dirty="0" smtClean="0"/>
              <a:t>:Biomasse, biodiesel, </a:t>
            </a:r>
            <a:r>
              <a:rPr lang="fr-FR" sz="800" dirty="0" smtClean="0"/>
              <a:t>biocarburant, chêne </a:t>
            </a:r>
            <a:r>
              <a:rPr lang="fr-FR" sz="800" dirty="0" smtClean="0"/>
              <a:t>,transesterfication</a:t>
            </a:r>
          </a:p>
          <a:p>
            <a:pPr algn="ctr"/>
            <a:endParaRPr lang="fr-FR" sz="800" dirty="0"/>
          </a:p>
        </p:txBody>
      </p:sp>
      <p:sp>
        <p:nvSpPr>
          <p:cNvPr id="19" name="Rectangle 18"/>
          <p:cNvSpPr/>
          <p:nvPr/>
        </p:nvSpPr>
        <p:spPr>
          <a:xfrm>
            <a:off x="1" y="2768757"/>
            <a:ext cx="2382114" cy="291232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800" b="1" dirty="0" smtClean="0">
                <a:solidFill>
                  <a:schemeClr val="tx1"/>
                </a:solidFill>
              </a:rPr>
              <a:t>Introduction:</a:t>
            </a:r>
          </a:p>
          <a:p>
            <a:pPr algn="ctr"/>
            <a:r>
              <a:rPr lang="fr-FR" sz="800" dirty="0" smtClean="0">
                <a:solidFill>
                  <a:schemeClr val="tx1"/>
                </a:solidFill>
              </a:rPr>
              <a:t>Dans un monde où l’énergie est devenue une préoccupation essentielle pour les  acteurs économiques, les biocarburants connaissent un regain d’intérêt de plus en  plus grand.</a:t>
            </a:r>
          </a:p>
          <a:p>
            <a:pPr algn="ctr"/>
            <a:endParaRPr lang="fr-FR" sz="800" dirty="0" smtClean="0">
              <a:solidFill>
                <a:schemeClr val="tx1"/>
              </a:solidFill>
            </a:endParaRPr>
          </a:p>
          <a:p>
            <a:pPr algn="ctr"/>
            <a:endParaRPr lang="fr-FR" sz="800" dirty="0" smtClean="0">
              <a:solidFill>
                <a:schemeClr val="tx1"/>
              </a:solidFill>
            </a:endParaRPr>
          </a:p>
          <a:p>
            <a:pPr algn="ctr"/>
            <a:endParaRPr lang="fr-FR" sz="800" dirty="0" smtClean="0">
              <a:solidFill>
                <a:schemeClr val="tx1"/>
              </a:solidFill>
            </a:endParaRPr>
          </a:p>
          <a:p>
            <a:pPr algn="ctr"/>
            <a:endParaRPr lang="fr-FR" sz="800" dirty="0" smtClean="0">
              <a:solidFill>
                <a:schemeClr val="tx1"/>
              </a:solidFill>
            </a:endParaRPr>
          </a:p>
          <a:p>
            <a:pPr algn="ctr"/>
            <a:endParaRPr lang="fr-FR" sz="800" dirty="0" smtClean="0">
              <a:solidFill>
                <a:schemeClr val="tx1"/>
              </a:solidFill>
            </a:endParaRPr>
          </a:p>
          <a:p>
            <a:pPr algn="ctr"/>
            <a:endParaRPr lang="fr-FR" sz="800" dirty="0" smtClean="0">
              <a:solidFill>
                <a:schemeClr val="tx1"/>
              </a:solidFill>
            </a:endParaRPr>
          </a:p>
          <a:p>
            <a:pPr algn="ctr"/>
            <a:endParaRPr lang="fr-FR" sz="800" dirty="0" smtClean="0">
              <a:solidFill>
                <a:schemeClr val="tx1"/>
              </a:solidFill>
            </a:endParaRPr>
          </a:p>
          <a:p>
            <a:pPr algn="ctr"/>
            <a:endParaRPr lang="fr-FR" sz="800" dirty="0" smtClean="0">
              <a:solidFill>
                <a:schemeClr val="tx1"/>
              </a:solidFill>
            </a:endParaRPr>
          </a:p>
          <a:p>
            <a:pPr algn="ctr"/>
            <a:endParaRPr lang="fr-FR" sz="800" dirty="0" smtClean="0">
              <a:solidFill>
                <a:schemeClr val="tx1"/>
              </a:solidFill>
            </a:endParaRPr>
          </a:p>
          <a:p>
            <a:pPr algn="ctr"/>
            <a:endParaRPr lang="fr-FR" sz="800" dirty="0" smtClean="0">
              <a:solidFill>
                <a:schemeClr val="tx1"/>
              </a:solidFill>
            </a:endParaRPr>
          </a:p>
          <a:p>
            <a:pPr algn="ctr"/>
            <a:endParaRPr lang="fr-FR" sz="800" dirty="0" smtClean="0">
              <a:solidFill>
                <a:schemeClr val="tx1"/>
              </a:solidFill>
            </a:endParaRPr>
          </a:p>
          <a:p>
            <a:pPr algn="ctr"/>
            <a:endParaRPr lang="fr-FR" sz="800" dirty="0" smtClean="0">
              <a:solidFill>
                <a:schemeClr val="tx1"/>
              </a:solidFill>
            </a:endParaRPr>
          </a:p>
          <a:p>
            <a:pPr algn="ctr"/>
            <a:endParaRPr lang="fr-FR" sz="800" dirty="0" smtClean="0">
              <a:solidFill>
                <a:schemeClr val="tx1"/>
              </a:solidFill>
            </a:endParaRPr>
          </a:p>
          <a:p>
            <a:pPr algn="ctr"/>
            <a:endParaRPr lang="fr-FR" sz="800" dirty="0" smtClean="0">
              <a:solidFill>
                <a:schemeClr val="tx1"/>
              </a:solidFill>
            </a:endParaRPr>
          </a:p>
          <a:p>
            <a:pPr algn="ctr"/>
            <a:r>
              <a:rPr lang="fr-FR" sz="800" dirty="0" smtClean="0">
                <a:solidFill>
                  <a:schemeClr val="tx1"/>
                </a:solidFill>
              </a:rPr>
              <a:t> </a:t>
            </a:r>
            <a:endParaRPr lang="fr-FR" sz="800" dirty="0">
              <a:solidFill>
                <a:schemeClr val="tx1"/>
              </a:solidFill>
            </a:endParaRPr>
          </a:p>
        </p:txBody>
      </p:sp>
      <p:sp>
        <p:nvSpPr>
          <p:cNvPr id="22" name="Rectangle à coins arrondis 21"/>
          <p:cNvSpPr/>
          <p:nvPr/>
        </p:nvSpPr>
        <p:spPr>
          <a:xfrm>
            <a:off x="4714884" y="5238752"/>
            <a:ext cx="2143117" cy="466724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fr-FR" sz="800" b="1" dirty="0" smtClean="0">
                <a:latin typeface="Times New Roman" pitchFamily="18" charset="0"/>
                <a:cs typeface="Times New Roman" pitchFamily="18" charset="0"/>
              </a:rPr>
              <a:t>Résultats</a:t>
            </a:r>
            <a:r>
              <a:rPr lang="fr-FR" sz="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fr-FR" sz="800" b="1" dirty="0" smtClean="0">
                <a:latin typeface="Times New Roman" pitchFamily="18" charset="0"/>
                <a:cs typeface="Times New Roman" pitchFamily="18" charset="0"/>
              </a:rPr>
              <a:t>Table II</a:t>
            </a:r>
            <a:r>
              <a:rPr lang="fr-FR" sz="800" dirty="0" smtClean="0">
                <a:latin typeface="Times New Roman" pitchFamily="18" charset="0"/>
                <a:cs typeface="Times New Roman" pitchFamily="18" charset="0"/>
              </a:rPr>
              <a:t>: caractéristiques de l’ huile</a:t>
            </a: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fr-FR" sz="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fr-FR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Ellipse 22"/>
          <p:cNvSpPr/>
          <p:nvPr/>
        </p:nvSpPr>
        <p:spPr>
          <a:xfrm>
            <a:off x="2500306" y="5238752"/>
            <a:ext cx="2214578" cy="1896251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fr-FR" sz="800" b="1" dirty="0" smtClean="0">
                <a:latin typeface="Times New Roman" pitchFamily="18" charset="0"/>
                <a:cs typeface="Times New Roman" pitchFamily="18" charset="0"/>
              </a:rPr>
              <a:t>Conclusion:</a:t>
            </a:r>
          </a:p>
          <a:p>
            <a:pPr algn="ctr"/>
            <a:r>
              <a:rPr lang="fr-FR" sz="800" dirty="0" smtClean="0">
                <a:latin typeface="Times New Roman" pitchFamily="18" charset="0"/>
                <a:cs typeface="Times New Roman" pitchFamily="18" charset="0"/>
              </a:rPr>
              <a:t>Le but envisagé dans ce travail de mémoire de fin d’études est de faire une étude de synthèse de biodiésel par </a:t>
            </a:r>
            <a:r>
              <a:rPr lang="fr-FR" sz="800" dirty="0" err="1" smtClean="0">
                <a:latin typeface="Times New Roman" pitchFamily="18" charset="0"/>
                <a:cs typeface="Times New Roman" pitchFamily="18" charset="0"/>
              </a:rPr>
              <a:t>transesterfication</a:t>
            </a:r>
            <a:r>
              <a:rPr lang="fr-FR" sz="800" dirty="0" smtClean="0">
                <a:latin typeface="Times New Roman" pitchFamily="18" charset="0"/>
                <a:cs typeface="Times New Roman" pitchFamily="18" charset="0"/>
              </a:rPr>
              <a:t>, qui </a:t>
            </a:r>
            <a:r>
              <a:rPr lang="fr-FR" sz="800" dirty="0" smtClean="0">
                <a:latin typeface="Times New Roman" pitchFamily="18" charset="0"/>
                <a:cs typeface="Times New Roman" pitchFamily="18" charset="0"/>
              </a:rPr>
              <a:t>est la plus utilisée.</a:t>
            </a:r>
          </a:p>
          <a:p>
            <a:pPr algn="ctr"/>
            <a:r>
              <a:rPr lang="fr-FR" sz="800" dirty="0" smtClean="0">
                <a:latin typeface="Times New Roman" pitchFamily="18" charset="0"/>
                <a:cs typeface="Times New Roman" pitchFamily="18" charset="0"/>
              </a:rPr>
              <a:t>L’étude des caractéristiques physico- chimiques  de huile de la plante de chêne va nous permettre d’aboutir  à un biodiesel</a:t>
            </a: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786322" y="1452538"/>
            <a:ext cx="2071678" cy="371477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800" b="1" i="1" dirty="0" smtClean="0">
                <a:latin typeface="Times New Roman" pitchFamily="18" charset="0"/>
                <a:cs typeface="Times New Roman" pitchFamily="18" charset="0"/>
              </a:rPr>
              <a:t>Expérimentale  Processus:</a:t>
            </a: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fr-FR" sz="800" b="1" i="1" dirty="0" smtClean="0">
                <a:latin typeface="Times New Roman" pitchFamily="18" charset="0"/>
                <a:cs typeface="Times New Roman" pitchFamily="18" charset="0"/>
              </a:rPr>
              <a:t>Fig. </a:t>
            </a:r>
            <a:r>
              <a:rPr lang="fr-FR" sz="800" b="1" i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fr-FR" sz="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800" i="1" dirty="0" smtClean="0">
                <a:latin typeface="Times New Roman" pitchFamily="18" charset="0"/>
                <a:cs typeface="Times New Roman" pitchFamily="18" charset="0"/>
              </a:rPr>
              <a:t>La réaction de transesterfication de l’huile en biodiesel</a:t>
            </a: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1" y="393661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graphicFrame>
        <p:nvGraphicFramePr>
          <p:cNvPr id="20" name="Diagramme 19"/>
          <p:cNvGraphicFramePr/>
          <p:nvPr/>
        </p:nvGraphicFramePr>
        <p:xfrm>
          <a:off x="2428868" y="1832653"/>
          <a:ext cx="2000264" cy="34060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9" name="Rectangle à coins arrondis 28"/>
          <p:cNvSpPr/>
          <p:nvPr/>
        </p:nvSpPr>
        <p:spPr>
          <a:xfrm>
            <a:off x="2357430" y="1452539"/>
            <a:ext cx="2018752" cy="285751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800" b="1" dirty="0" smtClean="0">
                <a:latin typeface="Times New Roman" pitchFamily="18" charset="0"/>
                <a:cs typeface="Times New Roman" pitchFamily="18" charset="0"/>
              </a:rPr>
              <a:t>Méthodologie</a:t>
            </a:r>
            <a:endParaRPr lang="fr-FR" sz="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1" name="Tableau 20"/>
          <p:cNvGraphicFramePr>
            <a:graphicFrameLocks noGrp="1"/>
          </p:cNvGraphicFramePr>
          <p:nvPr/>
        </p:nvGraphicFramePr>
        <p:xfrm>
          <a:off x="4786322" y="6238884"/>
          <a:ext cx="2071678" cy="178595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35839"/>
                <a:gridCol w="1035839"/>
              </a:tblGrid>
              <a:tr h="543096">
                <a:tc>
                  <a:txBody>
                    <a:bodyPr/>
                    <a:lstStyle/>
                    <a:p>
                      <a:r>
                        <a:rPr lang="fr-F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Rendement</a:t>
                      </a:r>
                      <a:endParaRPr lang="fr-FR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305" marR="63305" marT="66040" marB="6604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18.432%</a:t>
                      </a:r>
                      <a:endParaRPr lang="fr-FR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305" marR="63305" marT="66040" marB="660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9758">
                <a:tc>
                  <a:txBody>
                    <a:bodyPr/>
                    <a:lstStyle/>
                    <a:p>
                      <a:r>
                        <a:rPr lang="fr-F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Indice de réfraction</a:t>
                      </a:r>
                    </a:p>
                    <a:p>
                      <a:r>
                        <a:rPr lang="fr-F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fr-FR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305" marR="63305" marT="66040" marB="6604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1.4760</a:t>
                      </a:r>
                      <a:endParaRPr lang="fr-FR" sz="1200" dirty="0"/>
                    </a:p>
                  </a:txBody>
                  <a:tcPr marL="63305" marR="63305" marT="66040" marB="660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3096">
                <a:tc>
                  <a:txBody>
                    <a:bodyPr/>
                    <a:lstStyle/>
                    <a:p>
                      <a:r>
                        <a:rPr lang="fr-FR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pH</a:t>
                      </a:r>
                      <a:endParaRPr lang="fr-FR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3305" marR="63305" marT="66040" marB="6604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200" dirty="0" smtClean="0"/>
                        <a:t>5.5</a:t>
                      </a:r>
                      <a:endParaRPr lang="fr-FR" sz="1200" dirty="0"/>
                    </a:p>
                  </a:txBody>
                  <a:tcPr marL="63305" marR="63305" marT="66040" marB="6604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71744" y="7310454"/>
            <a:ext cx="2429375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sz="8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sz="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sz="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sz="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sz="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fr-FR" sz="800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Diagramme 24"/>
          <p:cNvGraphicFramePr/>
          <p:nvPr/>
        </p:nvGraphicFramePr>
        <p:xfrm>
          <a:off x="0" y="3738554"/>
          <a:ext cx="2357454" cy="19762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2">
            <a:lum bright="-20000" contrast="40000"/>
          </a:blip>
          <a:srcRect/>
          <a:stretch>
            <a:fillRect/>
          </a:stretch>
        </p:blipFill>
        <p:spPr bwMode="auto">
          <a:xfrm>
            <a:off x="0" y="5738818"/>
            <a:ext cx="2428844" cy="4167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مستطيل 25"/>
          <p:cNvSpPr/>
          <p:nvPr/>
        </p:nvSpPr>
        <p:spPr>
          <a:xfrm>
            <a:off x="0" y="5738818"/>
            <a:ext cx="2428868" cy="39549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11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fr-FR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Le </a:t>
            </a:r>
            <a:r>
              <a:rPr lang="fr-FR" sz="1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chêne vert</a:t>
            </a:r>
            <a:r>
              <a:rPr lang="fr-FR" sz="12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est très polymorphe.</a:t>
            </a:r>
          </a:p>
          <a:p>
            <a:endParaRPr lang="fr-FR" sz="1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fr-FR" sz="1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CARACTERES BIOLOGIQUES: </a:t>
            </a:r>
            <a:r>
              <a:rPr lang="fr-FR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Longévité exceptionnelle pouvant atteindre un millier d’années pour un diamètre d’un mètre.</a:t>
            </a:r>
          </a:p>
          <a:p>
            <a:r>
              <a:rPr lang="fr-FR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• Hauteur limitée à 15-20 mètres.</a:t>
            </a:r>
          </a:p>
          <a:p>
            <a:r>
              <a:rPr lang="fr-FR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• Feuillage persistant constitué de petites feuilles faiblement épineuses rappelant celles du houx.</a:t>
            </a:r>
          </a:p>
          <a:p>
            <a:r>
              <a:rPr lang="fr-FR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• Essence thermophile à développement très lent.</a:t>
            </a:r>
          </a:p>
          <a:p>
            <a:r>
              <a:rPr lang="fr-FR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• Fleurs mâles et femelles (groupées par 2 ou 3 au bout des rameaux) distinctes. mais portées par un même individu.</a:t>
            </a:r>
          </a:p>
          <a:p>
            <a:r>
              <a:rPr lang="fr-FR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• Gland brunâtre dans une cupule finement écailleuse.</a:t>
            </a:r>
          </a:p>
          <a:p>
            <a:r>
              <a:rPr lang="fr-FR" sz="1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• Souche rejetant et drageonnant facilement après coupe</a:t>
            </a:r>
            <a:r>
              <a:rPr lang="fr-FR" sz="1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786322" y="4595810"/>
            <a:ext cx="2071678" cy="571504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ffectLst/>
        </p:spPr>
      </p:pic>
      <p:graphicFrame>
        <p:nvGraphicFramePr>
          <p:cNvPr id="35" name="رسم تخطيطي 34"/>
          <p:cNvGraphicFramePr/>
          <p:nvPr/>
        </p:nvGraphicFramePr>
        <p:xfrm>
          <a:off x="4786322" y="1809728"/>
          <a:ext cx="2000264" cy="1928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sp>
        <p:nvSpPr>
          <p:cNvPr id="36" name="متقاطع 35"/>
          <p:cNvSpPr/>
          <p:nvPr/>
        </p:nvSpPr>
        <p:spPr>
          <a:xfrm flipV="1">
            <a:off x="5702106" y="1952604"/>
            <a:ext cx="285752" cy="285752"/>
          </a:xfrm>
          <a:prstGeom prst="plus">
            <a:avLst>
              <a:gd name="adj" fmla="val 4360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مستطيل ذو زاويتين مستديرتين في نفس الجانب 27"/>
          <p:cNvSpPr/>
          <p:nvPr/>
        </p:nvSpPr>
        <p:spPr>
          <a:xfrm>
            <a:off x="2428868" y="6953264"/>
            <a:ext cx="2286016" cy="2952736"/>
          </a:xfrm>
          <a:prstGeom prst="round2SameRect">
            <a:avLst>
              <a:gd name="adj1" fmla="val 50000"/>
              <a:gd name="adj2" fmla="val 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800" dirty="0" smtClean="0">
                <a:latin typeface="Times New Roman" pitchFamily="18" charset="0"/>
                <a:cs typeface="Times New Roman" pitchFamily="18" charset="0"/>
              </a:rPr>
              <a:t>Références:</a:t>
            </a:r>
          </a:p>
          <a:p>
            <a:r>
              <a:rPr lang="fr-FR" sz="800" dirty="0" smtClean="0">
                <a:latin typeface="Times New Roman" pitchFamily="18" charset="0"/>
                <a:cs typeface="Times New Roman" pitchFamily="18" charset="0"/>
              </a:rPr>
              <a:t>[1] S. Sidibé et J. Blin. Huiles végétales pures comme carburant dans le moteur diesel Etat de connaissance ; Journée scientifique 2iE (2009). Laboratoire de biomasse énergie et biocarburant (LBEB), Institut International d’Ingénierie de l’Eau et de l’Environnement (2iE).</a:t>
            </a:r>
          </a:p>
          <a:p>
            <a:r>
              <a:rPr lang="fr-FR" sz="800" dirty="0" smtClean="0">
                <a:latin typeface="Times New Roman" pitchFamily="18" charset="0"/>
                <a:cs typeface="Times New Roman" pitchFamily="18" charset="0"/>
              </a:rPr>
              <a:t>[2] S. Sidibé et J. Blin. Huiles végétales pures comme carburant dans le moteur diesel Etat de connaissance ; Journée scientifique 2iE (2009). Laboratoire de biomasse énergie et biocarburant (LBEB), Institut International d’Ingénierie de l’Eau et de l’Environnement (2iE) 2009</a:t>
            </a: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2" name="Group 89"/>
          <p:cNvGrpSpPr>
            <a:grpSpLocks/>
          </p:cNvGrpSpPr>
          <p:nvPr/>
        </p:nvGrpSpPr>
        <p:grpSpPr bwMode="auto">
          <a:xfrm>
            <a:off x="0" y="309530"/>
            <a:ext cx="756000" cy="720000"/>
            <a:chOff x="0" y="0"/>
            <a:chExt cx="1565" cy="1640"/>
          </a:xfrm>
        </p:grpSpPr>
        <p:sp>
          <p:nvSpPr>
            <p:cNvPr id="33" name="WordArt 90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1565" cy="1611"/>
            </a:xfrm>
            <a:prstGeom prst="rect">
              <a:avLst/>
            </a:prstGeom>
          </p:spPr>
          <p:txBody>
            <a:bodyPr spcFirstLastPara="1" wrap="square" numCol="1" fromWordArt="1">
              <a:prstTxWarp prst="textArchUp">
                <a:avLst>
                  <a:gd name="adj" fmla="val 11155284"/>
                </a:avLst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ar-DZ" sz="3600" kern="10">
                  <a:ln w="9525">
                    <a:solidFill>
                      <a:srgbClr val="009900"/>
                    </a:solidFill>
                    <a:round/>
                    <a:headEnd/>
                    <a:tailEnd/>
                  </a:ln>
                  <a:solidFill>
                    <a:srgbClr val="008000"/>
                  </a:solidFill>
                  <a:latin typeface="Tahoma"/>
                  <a:cs typeface="Tahoma"/>
                </a:rPr>
                <a:t>مخبـر هنـدسـة الطـرائــق</a:t>
              </a:r>
              <a:endParaRPr lang="fr-FR" sz="3600" kern="10">
                <a:ln w="9525">
                  <a:solidFill>
                    <a:srgbClr val="009900"/>
                  </a:solidFill>
                  <a:round/>
                  <a:headEnd/>
                  <a:tailEnd/>
                </a:ln>
                <a:solidFill>
                  <a:srgbClr val="008000"/>
                </a:solidFill>
                <a:latin typeface="Tahoma"/>
                <a:cs typeface="Tahoma"/>
              </a:endParaRPr>
            </a:p>
          </p:txBody>
        </p:sp>
        <p:grpSp>
          <p:nvGrpSpPr>
            <p:cNvPr id="34" name="Group 91"/>
            <p:cNvGrpSpPr>
              <a:grpSpLocks/>
            </p:cNvGrpSpPr>
            <p:nvPr/>
          </p:nvGrpSpPr>
          <p:grpSpPr bwMode="auto">
            <a:xfrm>
              <a:off x="137" y="171"/>
              <a:ext cx="1284" cy="1316"/>
              <a:chOff x="137" y="171"/>
              <a:chExt cx="1620" cy="1620"/>
            </a:xfrm>
          </p:grpSpPr>
          <p:sp>
            <p:nvSpPr>
              <p:cNvPr id="38" name="Oval 92" descr="logo SL"/>
              <p:cNvSpPr>
                <a:spLocks noChangeArrowheads="1"/>
              </p:cNvSpPr>
              <p:nvPr/>
            </p:nvSpPr>
            <p:spPr bwMode="auto">
              <a:xfrm>
                <a:off x="137" y="171"/>
                <a:ext cx="1620" cy="1620"/>
              </a:xfrm>
              <a:prstGeom prst="ellipse">
                <a:avLst/>
              </a:prstGeom>
              <a:blipFill dpi="0" rotWithShape="1">
                <a:blip r:embed="rId18" cstate="print"/>
                <a:srcRect/>
                <a:stretch>
                  <a:fillRect/>
                </a:stretch>
              </a:blipFill>
              <a:ln w="28575">
                <a:noFill/>
                <a:round/>
                <a:headEnd/>
                <a:tailEnd/>
              </a:ln>
            </p:spPr>
            <p:txBody>
              <a:bodyPr wrap="square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fr-FR"/>
              </a:p>
            </p:txBody>
          </p:sp>
          <p:sp>
            <p:nvSpPr>
              <p:cNvPr id="39" name="WordArt 93"/>
              <p:cNvSpPr>
                <a:spLocks noChangeArrowheads="1" noChangeShapeType="1" noTextEdit="1"/>
              </p:cNvSpPr>
              <p:nvPr/>
            </p:nvSpPr>
            <p:spPr bwMode="auto">
              <a:xfrm>
                <a:off x="709" y="895"/>
                <a:ext cx="353" cy="393"/>
              </a:xfrm>
              <a:prstGeom prst="rect">
                <a:avLst/>
              </a:prstGeom>
            </p:spPr>
            <p:txBody>
              <a:bodyPr wrap="square" numCol="1" fromWordArt="1">
                <a:prstTxWarp prst="textPlain">
                  <a:avLst>
                    <a:gd name="adj" fmla="val 50000"/>
                  </a:avLst>
                </a:prstTxWarp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0"/>
                <a:r>
                  <a:rPr lang="fr-FR" sz="3600" i="1" kern="10">
                    <a:ln w="19050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latin typeface="Impact"/>
                  </a:rPr>
                  <a:t>G</a:t>
                </a:r>
              </a:p>
            </p:txBody>
          </p:sp>
          <p:sp>
            <p:nvSpPr>
              <p:cNvPr id="40" name="WordArt 94"/>
              <p:cNvSpPr>
                <a:spLocks noChangeArrowheads="1" noChangeShapeType="1" noTextEdit="1"/>
              </p:cNvSpPr>
              <p:nvPr/>
            </p:nvSpPr>
            <p:spPr bwMode="auto">
              <a:xfrm>
                <a:off x="928" y="1100"/>
                <a:ext cx="354" cy="306"/>
              </a:xfrm>
              <a:prstGeom prst="rect">
                <a:avLst/>
              </a:prstGeom>
            </p:spPr>
            <p:txBody>
              <a:bodyPr wrap="square" numCol="1" fromWordArt="1">
                <a:prstTxWarp prst="textPlain">
                  <a:avLst>
                    <a:gd name="adj" fmla="val 50000"/>
                  </a:avLst>
                </a:prstTxWarp>
              </a:bodyPr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rtl="0"/>
                <a:r>
                  <a:rPr lang="fr-FR" sz="3600" i="1" kern="10">
                    <a:ln w="19050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latin typeface="Impact"/>
                  </a:rPr>
                  <a:t>P</a:t>
                </a:r>
              </a:p>
            </p:txBody>
          </p:sp>
        </p:grpSp>
        <p:sp>
          <p:nvSpPr>
            <p:cNvPr id="37" name="WordArt 95"/>
            <p:cNvSpPr>
              <a:spLocks noChangeArrowheads="1" noChangeShapeType="1" noTextEdit="1"/>
            </p:cNvSpPr>
            <p:nvPr/>
          </p:nvSpPr>
          <p:spPr bwMode="auto">
            <a:xfrm>
              <a:off x="15" y="182"/>
              <a:ext cx="1523" cy="1458"/>
            </a:xfrm>
            <a:prstGeom prst="rect">
              <a:avLst/>
            </a:prstGeom>
          </p:spPr>
          <p:txBody>
            <a:bodyPr spcFirstLastPara="1" wrap="square" numCol="1" fromWordArt="1">
              <a:prstTxWarp prst="textArchDown">
                <a:avLst>
                  <a:gd name="adj" fmla="val 21595112"/>
                </a:avLst>
              </a:prstTxWarp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rtl="0"/>
              <a:r>
                <a:rPr lang="fr-FR" sz="3600" kern="10">
                  <a:ln w="9525">
                    <a:noFill/>
                    <a:round/>
                    <a:headEnd/>
                    <a:tailEnd/>
                  </a:ln>
                  <a:solidFill>
                    <a:srgbClr val="008000"/>
                  </a:solidFill>
                  <a:latin typeface="Impact"/>
                </a:rPr>
                <a:t>Laboratoire Génie des Procédés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646</TotalTime>
  <Words>388</Words>
  <Application>Microsoft Office PowerPoint</Application>
  <PresentationFormat>A4 Paper (210x297 mm)‎</PresentationFormat>
  <Paragraphs>198</Paragraphs>
  <Slides>1</Slides>
  <Notes>1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Thème Office</vt:lpstr>
      <vt:lpstr>الشريحة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Admin</dc:creator>
  <cp:lastModifiedBy>pc</cp:lastModifiedBy>
  <cp:revision>86</cp:revision>
  <dcterms:created xsi:type="dcterms:W3CDTF">2015-02-23T06:47:20Z</dcterms:created>
  <dcterms:modified xsi:type="dcterms:W3CDTF">2015-02-25T09:59:57Z</dcterms:modified>
</cp:coreProperties>
</file>