
<file path=[Content_Types].xml><?xml version="1.0" encoding="utf-8"?>
<Types xmlns="http://schemas.openxmlformats.org/package/2006/content-types">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Lst>
  <p:notesMasterIdLst>
    <p:notesMasterId r:id="rId4"/>
  </p:notesMasterIdLst>
  <p:handoutMasterIdLst>
    <p:handoutMasterId r:id="rId5"/>
  </p:handoutMasterIdLst>
  <p:sldIdLst>
    <p:sldId id="256" r:id="rId3"/>
  </p:sldIdLst>
  <p:sldSz cx="25192038" cy="35999738"/>
  <p:notesSz cx="6858000" cy="9144000"/>
  <p:defaultTextStyle>
    <a:defPPr>
      <a:defRPr lang="en-US"/>
    </a:defPPr>
    <a:lvl1pPr marL="0" algn="l" defTabSz="3599776" rtl="0" eaLnBrk="1" latinLnBrk="0" hangingPunct="1">
      <a:defRPr sz="7100" kern="1200">
        <a:solidFill>
          <a:schemeClr val="tx1"/>
        </a:solidFill>
        <a:latin typeface="+mn-lt"/>
        <a:ea typeface="+mn-ea"/>
        <a:cs typeface="+mn-cs"/>
      </a:defRPr>
    </a:lvl1pPr>
    <a:lvl2pPr marL="1799889" algn="l" defTabSz="3599776" rtl="0" eaLnBrk="1" latinLnBrk="0" hangingPunct="1">
      <a:defRPr sz="7100" kern="1200">
        <a:solidFill>
          <a:schemeClr val="tx1"/>
        </a:solidFill>
        <a:latin typeface="+mn-lt"/>
        <a:ea typeface="+mn-ea"/>
        <a:cs typeface="+mn-cs"/>
      </a:defRPr>
    </a:lvl2pPr>
    <a:lvl3pPr marL="3599776" algn="l" defTabSz="3599776" rtl="0" eaLnBrk="1" latinLnBrk="0" hangingPunct="1">
      <a:defRPr sz="7100" kern="1200">
        <a:solidFill>
          <a:schemeClr val="tx1"/>
        </a:solidFill>
        <a:latin typeface="+mn-lt"/>
        <a:ea typeface="+mn-ea"/>
        <a:cs typeface="+mn-cs"/>
      </a:defRPr>
    </a:lvl3pPr>
    <a:lvl4pPr marL="5399664" algn="l" defTabSz="3599776" rtl="0" eaLnBrk="1" latinLnBrk="0" hangingPunct="1">
      <a:defRPr sz="7100" kern="1200">
        <a:solidFill>
          <a:schemeClr val="tx1"/>
        </a:solidFill>
        <a:latin typeface="+mn-lt"/>
        <a:ea typeface="+mn-ea"/>
        <a:cs typeface="+mn-cs"/>
      </a:defRPr>
    </a:lvl4pPr>
    <a:lvl5pPr marL="7199552" algn="l" defTabSz="3599776" rtl="0" eaLnBrk="1" latinLnBrk="0" hangingPunct="1">
      <a:defRPr sz="7100" kern="1200">
        <a:solidFill>
          <a:schemeClr val="tx1"/>
        </a:solidFill>
        <a:latin typeface="+mn-lt"/>
        <a:ea typeface="+mn-ea"/>
        <a:cs typeface="+mn-cs"/>
      </a:defRPr>
    </a:lvl5pPr>
    <a:lvl6pPr marL="8999441" algn="l" defTabSz="3599776" rtl="0" eaLnBrk="1" latinLnBrk="0" hangingPunct="1">
      <a:defRPr sz="7100" kern="1200">
        <a:solidFill>
          <a:schemeClr val="tx1"/>
        </a:solidFill>
        <a:latin typeface="+mn-lt"/>
        <a:ea typeface="+mn-ea"/>
        <a:cs typeface="+mn-cs"/>
      </a:defRPr>
    </a:lvl6pPr>
    <a:lvl7pPr marL="10799330" algn="l" defTabSz="3599776" rtl="0" eaLnBrk="1" latinLnBrk="0" hangingPunct="1">
      <a:defRPr sz="7100" kern="1200">
        <a:solidFill>
          <a:schemeClr val="tx1"/>
        </a:solidFill>
        <a:latin typeface="+mn-lt"/>
        <a:ea typeface="+mn-ea"/>
        <a:cs typeface="+mn-cs"/>
      </a:defRPr>
    </a:lvl7pPr>
    <a:lvl8pPr marL="12599217" algn="l" defTabSz="3599776" rtl="0" eaLnBrk="1" latinLnBrk="0" hangingPunct="1">
      <a:defRPr sz="7100" kern="1200">
        <a:solidFill>
          <a:schemeClr val="tx1"/>
        </a:solidFill>
        <a:latin typeface="+mn-lt"/>
        <a:ea typeface="+mn-ea"/>
        <a:cs typeface="+mn-cs"/>
      </a:defRPr>
    </a:lvl8pPr>
    <a:lvl9pPr marL="14399106" algn="l" defTabSz="3599776" rtl="0" eaLnBrk="1" latinLnBrk="0" hangingPunct="1">
      <a:defRPr sz="71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76B4DA"/>
    <a:srgbClr val="706AE6"/>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0658" autoAdjust="0"/>
    <p:restoredTop sz="94707" autoAdjust="0"/>
  </p:normalViewPr>
  <p:slideViewPr>
    <p:cSldViewPr snapToGrid="0" snapToObjects="1" showGuides="1">
      <p:cViewPr>
        <p:scale>
          <a:sx n="33" d="100"/>
          <a:sy n="33" d="100"/>
        </p:scale>
        <p:origin x="-1944" y="4086"/>
      </p:cViewPr>
      <p:guideLst>
        <p:guide orient="horz" pos="3629"/>
        <p:guide orient="horz" pos="315"/>
        <p:guide orient="horz" pos="22047"/>
        <p:guide orient="horz"/>
        <p:guide pos="334"/>
        <p:guide pos="1553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2/25/2015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a:t>
            </a:fld>
            <a:endParaRPr lang="en-US"/>
          </a:p>
        </p:txBody>
      </p:sp>
    </p:spTree>
    <p:extLst>
      <p:ext uri="{BB962C8B-B14F-4D97-AF65-F5344CB8AC3E}">
        <p14:creationId xmlns:p14="http://schemas.microsoft.com/office/powerpoint/2010/main" xmlns="" val="15330066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2/25/2015</a:t>
            </a:fld>
            <a:endParaRPr lang="en-US" dirty="0"/>
          </a:p>
        </p:txBody>
      </p:sp>
      <p:sp>
        <p:nvSpPr>
          <p:cNvPr id="4" name="Slide Image Placeholder 3"/>
          <p:cNvSpPr>
            <a:spLocks noGrp="1" noRot="1" noChangeAspect="1"/>
          </p:cNvSpPr>
          <p:nvPr>
            <p:ph type="sldImg" idx="2"/>
          </p:nvPr>
        </p:nvSpPr>
        <p:spPr>
          <a:xfrm>
            <a:off x="2228850" y="685800"/>
            <a:ext cx="24003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a:t>
            </a:fld>
            <a:endParaRPr lang="en-US" dirty="0"/>
          </a:p>
        </p:txBody>
      </p:sp>
    </p:spTree>
    <p:extLst>
      <p:ext uri="{BB962C8B-B14F-4D97-AF65-F5344CB8AC3E}">
        <p14:creationId xmlns:p14="http://schemas.microsoft.com/office/powerpoint/2010/main" xmlns="" val="2675050545"/>
      </p:ext>
    </p:extLst>
  </p:cSld>
  <p:clrMap bg1="lt1" tx1="dk1" bg2="lt2" tx2="dk2" accent1="accent1" accent2="accent2" accent3="accent3" accent4="accent4" accent5="accent5" accent6="accent6" hlink="hlink" folHlink="folHlink"/>
  <p:notesStyle>
    <a:lvl1pPr marL="0" algn="l" defTabSz="3599776" rtl="0" eaLnBrk="1" latinLnBrk="0" hangingPunct="1">
      <a:defRPr sz="4800" kern="1200">
        <a:solidFill>
          <a:schemeClr val="tx1"/>
        </a:solidFill>
        <a:latin typeface="+mn-lt"/>
        <a:ea typeface="+mn-ea"/>
        <a:cs typeface="+mn-cs"/>
      </a:defRPr>
    </a:lvl1pPr>
    <a:lvl2pPr marL="1799889" algn="l" defTabSz="3599776" rtl="0" eaLnBrk="1" latinLnBrk="0" hangingPunct="1">
      <a:defRPr sz="4800" kern="1200">
        <a:solidFill>
          <a:schemeClr val="tx1"/>
        </a:solidFill>
        <a:latin typeface="+mn-lt"/>
        <a:ea typeface="+mn-ea"/>
        <a:cs typeface="+mn-cs"/>
      </a:defRPr>
    </a:lvl2pPr>
    <a:lvl3pPr marL="3599776" algn="l" defTabSz="3599776" rtl="0" eaLnBrk="1" latinLnBrk="0" hangingPunct="1">
      <a:defRPr sz="4800" kern="1200">
        <a:solidFill>
          <a:schemeClr val="tx1"/>
        </a:solidFill>
        <a:latin typeface="+mn-lt"/>
        <a:ea typeface="+mn-ea"/>
        <a:cs typeface="+mn-cs"/>
      </a:defRPr>
    </a:lvl3pPr>
    <a:lvl4pPr marL="5399664" algn="l" defTabSz="3599776" rtl="0" eaLnBrk="1" latinLnBrk="0" hangingPunct="1">
      <a:defRPr sz="4800" kern="1200">
        <a:solidFill>
          <a:schemeClr val="tx1"/>
        </a:solidFill>
        <a:latin typeface="+mn-lt"/>
        <a:ea typeface="+mn-ea"/>
        <a:cs typeface="+mn-cs"/>
      </a:defRPr>
    </a:lvl4pPr>
    <a:lvl5pPr marL="7199552" algn="l" defTabSz="3599776" rtl="0" eaLnBrk="1" latinLnBrk="0" hangingPunct="1">
      <a:defRPr sz="4800" kern="1200">
        <a:solidFill>
          <a:schemeClr val="tx1"/>
        </a:solidFill>
        <a:latin typeface="+mn-lt"/>
        <a:ea typeface="+mn-ea"/>
        <a:cs typeface="+mn-cs"/>
      </a:defRPr>
    </a:lvl5pPr>
    <a:lvl6pPr marL="8999441" algn="l" defTabSz="3599776" rtl="0" eaLnBrk="1" latinLnBrk="0" hangingPunct="1">
      <a:defRPr sz="4800" kern="1200">
        <a:solidFill>
          <a:schemeClr val="tx1"/>
        </a:solidFill>
        <a:latin typeface="+mn-lt"/>
        <a:ea typeface="+mn-ea"/>
        <a:cs typeface="+mn-cs"/>
      </a:defRPr>
    </a:lvl6pPr>
    <a:lvl7pPr marL="10799330" algn="l" defTabSz="3599776" rtl="0" eaLnBrk="1" latinLnBrk="0" hangingPunct="1">
      <a:defRPr sz="4800" kern="1200">
        <a:solidFill>
          <a:schemeClr val="tx1"/>
        </a:solidFill>
        <a:latin typeface="+mn-lt"/>
        <a:ea typeface="+mn-ea"/>
        <a:cs typeface="+mn-cs"/>
      </a:defRPr>
    </a:lvl7pPr>
    <a:lvl8pPr marL="12599217" algn="l" defTabSz="3599776" rtl="0" eaLnBrk="1" latinLnBrk="0" hangingPunct="1">
      <a:defRPr sz="4800" kern="1200">
        <a:solidFill>
          <a:schemeClr val="tx1"/>
        </a:solidFill>
        <a:latin typeface="+mn-lt"/>
        <a:ea typeface="+mn-ea"/>
        <a:cs typeface="+mn-cs"/>
      </a:defRPr>
    </a:lvl8pPr>
    <a:lvl9pPr marL="14399106" algn="l" defTabSz="3599776" rtl="0" eaLnBrk="1" latinLnBrk="0" hangingPunct="1">
      <a:defRPr sz="48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18974" y="6425827"/>
            <a:ext cx="11898341" cy="732057"/>
          </a:xfrm>
          <a:prstGeom prst="rect">
            <a:avLst/>
          </a:prstGeom>
        </p:spPr>
        <p:txBody>
          <a:bodyPr wrap="square" lIns="187489" tIns="187489" rIns="187489" bIns="187489">
            <a:spAutoFit/>
          </a:bodyPr>
          <a:lstStyle>
            <a:lvl1pPr marL="0" indent="0">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529393" y="5804361"/>
            <a:ext cx="11888949"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edit) INTRODUCTION or ABSTRACT</a:t>
            </a:r>
            <a:endParaRPr lang="en-US" dirty="0"/>
          </a:p>
        </p:txBody>
      </p:sp>
      <p:sp>
        <p:nvSpPr>
          <p:cNvPr id="14" name="Picture Placeholder 13"/>
          <p:cNvSpPr>
            <a:spLocks noGrp="1"/>
          </p:cNvSpPr>
          <p:nvPr>
            <p:ph type="pic" sz="quarter" idx="15" hasCustomPrompt="1"/>
          </p:nvPr>
        </p:nvSpPr>
        <p:spPr>
          <a:xfrm>
            <a:off x="524834" y="1249991"/>
            <a:ext cx="2536699" cy="2749980"/>
          </a:xfrm>
          <a:prstGeom prst="rect">
            <a:avLst/>
          </a:prstGeom>
        </p:spPr>
        <p:txBody>
          <a:bodyPr lIns="74996" tIns="37497" rIns="74996" bIns="37497" anchor="ctr"/>
          <a:lstStyle>
            <a:lvl1pPr algn="ctr">
              <a:buNone/>
              <a:defRPr sz="3600">
                <a:solidFill>
                  <a:schemeClr val="bg1"/>
                </a:solidFill>
              </a:defRPr>
            </a:lvl1pPr>
          </a:lstStyle>
          <a:p>
            <a:r>
              <a:rPr lang="en-US" dirty="0" smtClean="0"/>
              <a:t>LOGO</a:t>
            </a:r>
            <a:endParaRPr lang="en-US" dirty="0"/>
          </a:p>
        </p:txBody>
      </p:sp>
      <p:sp>
        <p:nvSpPr>
          <p:cNvPr id="18" name="Picture Placeholder 13"/>
          <p:cNvSpPr>
            <a:spLocks noGrp="1"/>
          </p:cNvSpPr>
          <p:nvPr>
            <p:ph type="pic" sz="quarter" idx="18" hasCustomPrompt="1"/>
          </p:nvPr>
        </p:nvSpPr>
        <p:spPr>
          <a:xfrm>
            <a:off x="22130505" y="1333324"/>
            <a:ext cx="2536699" cy="2749980"/>
          </a:xfrm>
          <a:prstGeom prst="rect">
            <a:avLst/>
          </a:prstGeom>
        </p:spPr>
        <p:txBody>
          <a:bodyPr lIns="74996" tIns="37497" rIns="74996" bIns="37497" anchor="ctr"/>
          <a:lstStyle>
            <a:lvl1pPr algn="ctr">
              <a:buNone/>
              <a:defRPr sz="3600">
                <a:solidFill>
                  <a:schemeClr val="bg1"/>
                </a:solidFill>
              </a:defRPr>
            </a:lvl1pPr>
          </a:lstStyle>
          <a:p>
            <a:r>
              <a:rPr lang="en-US" dirty="0" smtClean="0"/>
              <a:t>LOGO</a:t>
            </a:r>
            <a:endParaRPr lang="en-US" dirty="0"/>
          </a:p>
        </p:txBody>
      </p:sp>
      <p:sp>
        <p:nvSpPr>
          <p:cNvPr id="20" name="Text Placeholder 5"/>
          <p:cNvSpPr>
            <a:spLocks noGrp="1"/>
          </p:cNvSpPr>
          <p:nvPr>
            <p:ph type="body" sz="quarter" idx="20" hasCustomPrompt="1"/>
          </p:nvPr>
        </p:nvSpPr>
        <p:spPr>
          <a:xfrm>
            <a:off x="529391" y="15588601"/>
            <a:ext cx="11891854"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12725245" y="5804361"/>
            <a:ext cx="11888795"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12725245" y="6425827"/>
            <a:ext cx="11888795" cy="732057"/>
          </a:xfrm>
          <a:prstGeom prst="rect">
            <a:avLst/>
          </a:prstGeom>
        </p:spPr>
        <p:txBody>
          <a:bodyPr wrap="square" lIns="187489" tIns="187489" rIns="187489" bIns="187489">
            <a:spAutoFit/>
          </a:bodyPr>
          <a:lstStyle>
            <a:lvl1pPr marL="0" indent="0">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12725245" y="15607589"/>
            <a:ext cx="11885529"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12725245" y="16274772"/>
            <a:ext cx="11890085" cy="732057"/>
          </a:xfrm>
          <a:prstGeom prst="rect">
            <a:avLst/>
          </a:prstGeom>
        </p:spPr>
        <p:txBody>
          <a:bodyPr wrap="square" lIns="187489" tIns="187489" rIns="187489" bIns="187489">
            <a:spAutoFit/>
          </a:bodyPr>
          <a:lstStyle>
            <a:lvl1pPr marL="0" indent="0">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12725245" y="28083131"/>
            <a:ext cx="11879579"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12725245" y="28767135"/>
            <a:ext cx="11885529" cy="732057"/>
          </a:xfrm>
          <a:prstGeom prst="rect">
            <a:avLst/>
          </a:prstGeom>
        </p:spPr>
        <p:txBody>
          <a:bodyPr wrap="square" lIns="187489" tIns="187489" rIns="187489" bIns="187489">
            <a:spAutoFit/>
          </a:bodyPr>
          <a:lstStyle>
            <a:lvl1pPr marL="0" indent="0">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Type in or paste your text here</a:t>
            </a:r>
            <a:endParaRPr lang="en-US" dirty="0"/>
          </a:p>
        </p:txBody>
      </p:sp>
      <p:sp>
        <p:nvSpPr>
          <p:cNvPr id="111" name="Text Placeholder 5"/>
          <p:cNvSpPr>
            <a:spLocks noGrp="1"/>
          </p:cNvSpPr>
          <p:nvPr>
            <p:ph type="body" sz="quarter" idx="95"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0" name="Text Placeholder 3"/>
          <p:cNvSpPr>
            <a:spLocks noGrp="1"/>
          </p:cNvSpPr>
          <p:nvPr>
            <p:ph type="body" sz="quarter" idx="96" hasCustomPrompt="1"/>
          </p:nvPr>
        </p:nvSpPr>
        <p:spPr>
          <a:xfrm>
            <a:off x="518974" y="16257349"/>
            <a:ext cx="11899368" cy="732057"/>
          </a:xfrm>
          <a:prstGeom prst="rect">
            <a:avLst/>
          </a:prstGeom>
        </p:spPr>
        <p:txBody>
          <a:bodyPr wrap="square" lIns="187489" tIns="187489" rIns="187489" bIns="187489">
            <a:spAutoFit/>
          </a:bodyPr>
          <a:lstStyle>
            <a:lvl1pPr marL="0" indent="0">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Type in or paste your text here</a:t>
            </a:r>
            <a:endParaRPr lang="en-US" dirty="0"/>
          </a:p>
        </p:txBody>
      </p:sp>
      <p:sp>
        <p:nvSpPr>
          <p:cNvPr id="103" name="Text Placeholder 3"/>
          <p:cNvSpPr>
            <a:spLocks noGrp="1"/>
          </p:cNvSpPr>
          <p:nvPr>
            <p:ph type="body" sz="quarter" idx="107"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1" name="Text Placeholder 3"/>
          <p:cNvSpPr>
            <a:spLocks noGrp="1"/>
          </p:cNvSpPr>
          <p:nvPr>
            <p:ph type="body" sz="quarter" idx="116"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2" name="Text Placeholder 3"/>
          <p:cNvSpPr>
            <a:spLocks noGrp="1"/>
          </p:cNvSpPr>
          <p:nvPr>
            <p:ph type="body" sz="quarter" idx="117"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3" name="Text Placeholder 3"/>
          <p:cNvSpPr>
            <a:spLocks noGrp="1"/>
          </p:cNvSpPr>
          <p:nvPr>
            <p:ph type="body" sz="quarter" idx="118"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4" name="Text Placeholder 3"/>
          <p:cNvSpPr>
            <a:spLocks noGrp="1"/>
          </p:cNvSpPr>
          <p:nvPr>
            <p:ph type="body" sz="quarter" idx="119"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5" name="Text Placeholder 3"/>
          <p:cNvSpPr>
            <a:spLocks noGrp="1"/>
          </p:cNvSpPr>
          <p:nvPr>
            <p:ph type="body" sz="quarter" idx="120"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6" name="Text Placeholder 3"/>
          <p:cNvSpPr>
            <a:spLocks noGrp="1"/>
          </p:cNvSpPr>
          <p:nvPr>
            <p:ph type="body" sz="quarter" idx="121"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7" name="Text Placeholder 3"/>
          <p:cNvSpPr>
            <a:spLocks noGrp="1"/>
          </p:cNvSpPr>
          <p:nvPr>
            <p:ph type="body" sz="quarter" idx="122"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8" name="Text Placeholder 3"/>
          <p:cNvSpPr>
            <a:spLocks noGrp="1"/>
          </p:cNvSpPr>
          <p:nvPr>
            <p:ph type="body" sz="quarter" idx="123"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59" name="Text Placeholder 3"/>
          <p:cNvSpPr>
            <a:spLocks noGrp="1"/>
          </p:cNvSpPr>
          <p:nvPr>
            <p:ph type="body" sz="quarter" idx="124"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1" name="Text Placeholder 3"/>
          <p:cNvSpPr>
            <a:spLocks noGrp="1"/>
          </p:cNvSpPr>
          <p:nvPr>
            <p:ph type="body" sz="quarter" idx="125" hasCustomPrompt="1"/>
          </p:nvPr>
        </p:nvSpPr>
        <p:spPr>
          <a:xfrm>
            <a:off x="-12147722" y="23692095"/>
            <a:ext cx="1195328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83" name="Picture Placeholder 13"/>
          <p:cNvSpPr>
            <a:spLocks noGrp="1"/>
          </p:cNvSpPr>
          <p:nvPr>
            <p:ph type="pic" sz="quarter" idx="115"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4" name="Picture Placeholder 13"/>
          <p:cNvSpPr>
            <a:spLocks noGrp="1"/>
          </p:cNvSpPr>
          <p:nvPr>
            <p:ph type="pic" sz="quarter" idx="126"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5" name="Picture Placeholder 13"/>
          <p:cNvSpPr>
            <a:spLocks noGrp="1"/>
          </p:cNvSpPr>
          <p:nvPr>
            <p:ph type="pic" sz="quarter" idx="127"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6" name="Picture Placeholder 13"/>
          <p:cNvSpPr>
            <a:spLocks noGrp="1"/>
          </p:cNvSpPr>
          <p:nvPr>
            <p:ph type="pic" sz="quarter" idx="128"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7" name="Picture Placeholder 13"/>
          <p:cNvSpPr>
            <a:spLocks noGrp="1"/>
          </p:cNvSpPr>
          <p:nvPr>
            <p:ph type="pic" sz="quarter" idx="129"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9" name="Picture Placeholder 13"/>
          <p:cNvSpPr>
            <a:spLocks noGrp="1"/>
          </p:cNvSpPr>
          <p:nvPr>
            <p:ph type="pic" sz="quarter" idx="130"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92" name="Picture Placeholder 13"/>
          <p:cNvSpPr>
            <a:spLocks noGrp="1"/>
          </p:cNvSpPr>
          <p:nvPr>
            <p:ph type="pic" sz="quarter" idx="131"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95" name="Picture Placeholder 13"/>
          <p:cNvSpPr>
            <a:spLocks noGrp="1"/>
          </p:cNvSpPr>
          <p:nvPr>
            <p:ph type="pic" sz="quarter" idx="132"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98" name="Picture Placeholder 13"/>
          <p:cNvSpPr>
            <a:spLocks noGrp="1"/>
          </p:cNvSpPr>
          <p:nvPr>
            <p:ph type="pic" sz="quarter" idx="133"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12" name="Picture Placeholder 13"/>
          <p:cNvSpPr>
            <a:spLocks noGrp="1"/>
          </p:cNvSpPr>
          <p:nvPr>
            <p:ph type="pic" sz="quarter" idx="134"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21" name="Picture Placeholder 13"/>
          <p:cNvSpPr>
            <a:spLocks noGrp="1"/>
          </p:cNvSpPr>
          <p:nvPr>
            <p:ph type="pic" sz="quarter" idx="135" hasCustomPrompt="1"/>
          </p:nvPr>
        </p:nvSpPr>
        <p:spPr>
          <a:xfrm>
            <a:off x="-9178669" y="26869107"/>
            <a:ext cx="5973440" cy="6964697"/>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62" name="Text Placeholder 5"/>
          <p:cNvSpPr>
            <a:spLocks noGrp="1"/>
          </p:cNvSpPr>
          <p:nvPr>
            <p:ph type="body" sz="quarter" idx="136"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3" name="Text Placeholder 5"/>
          <p:cNvSpPr>
            <a:spLocks noGrp="1"/>
          </p:cNvSpPr>
          <p:nvPr>
            <p:ph type="body" sz="quarter" idx="137"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4" name="Text Placeholder 5"/>
          <p:cNvSpPr>
            <a:spLocks noGrp="1"/>
          </p:cNvSpPr>
          <p:nvPr>
            <p:ph type="body" sz="quarter" idx="138"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5" name="Text Placeholder 5"/>
          <p:cNvSpPr>
            <a:spLocks noGrp="1"/>
          </p:cNvSpPr>
          <p:nvPr>
            <p:ph type="body" sz="quarter" idx="139"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6" name="Text Placeholder 5"/>
          <p:cNvSpPr>
            <a:spLocks noGrp="1"/>
          </p:cNvSpPr>
          <p:nvPr>
            <p:ph type="body" sz="quarter" idx="140"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7" name="Text Placeholder 5"/>
          <p:cNvSpPr>
            <a:spLocks noGrp="1"/>
          </p:cNvSpPr>
          <p:nvPr>
            <p:ph type="body" sz="quarter" idx="141"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8" name="Text Placeholder 5"/>
          <p:cNvSpPr>
            <a:spLocks noGrp="1"/>
          </p:cNvSpPr>
          <p:nvPr>
            <p:ph type="body" sz="quarter" idx="142"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69" name="Text Placeholder 5"/>
          <p:cNvSpPr>
            <a:spLocks noGrp="1"/>
          </p:cNvSpPr>
          <p:nvPr>
            <p:ph type="body" sz="quarter" idx="143"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0" name="Text Placeholder 5"/>
          <p:cNvSpPr>
            <a:spLocks noGrp="1"/>
          </p:cNvSpPr>
          <p:nvPr>
            <p:ph type="body" sz="quarter" idx="144"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1" name="Text Placeholder 5"/>
          <p:cNvSpPr>
            <a:spLocks noGrp="1"/>
          </p:cNvSpPr>
          <p:nvPr>
            <p:ph type="body" sz="quarter" idx="145"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2" name="Text Placeholder 5"/>
          <p:cNvSpPr>
            <a:spLocks noGrp="1"/>
          </p:cNvSpPr>
          <p:nvPr>
            <p:ph type="body" sz="quarter" idx="146"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3" name="Text Placeholder 5"/>
          <p:cNvSpPr>
            <a:spLocks noGrp="1"/>
          </p:cNvSpPr>
          <p:nvPr>
            <p:ph type="body" sz="quarter" idx="147"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4" name="Text Placeholder 5"/>
          <p:cNvSpPr>
            <a:spLocks noGrp="1"/>
          </p:cNvSpPr>
          <p:nvPr>
            <p:ph type="body" sz="quarter" idx="148"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5" name="Text Placeholder 5"/>
          <p:cNvSpPr>
            <a:spLocks noGrp="1"/>
          </p:cNvSpPr>
          <p:nvPr>
            <p:ph type="body" sz="quarter" idx="149" hasCustomPrompt="1"/>
          </p:nvPr>
        </p:nvSpPr>
        <p:spPr>
          <a:xfrm>
            <a:off x="-12147723" y="20515857"/>
            <a:ext cx="11942346"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76" name="Text Placeholder 76"/>
          <p:cNvSpPr>
            <a:spLocks noGrp="1"/>
          </p:cNvSpPr>
          <p:nvPr>
            <p:ph type="body" sz="quarter" idx="150" hasCustomPrompt="1"/>
          </p:nvPr>
        </p:nvSpPr>
        <p:spPr>
          <a:xfrm>
            <a:off x="3219687" y="3498370"/>
            <a:ext cx="18752664" cy="1280160"/>
          </a:xfrm>
          <a:prstGeom prst="rect">
            <a:avLst/>
          </a:prstGeom>
        </p:spPr>
        <p:txBody>
          <a:bodyPr>
            <a:normAutofit/>
          </a:bodyPr>
          <a:lstStyle>
            <a:lvl1pPr algn="ctr">
              <a:buFontTx/>
              <a:buNone/>
              <a:defRPr sz="60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3219687" y="2218210"/>
            <a:ext cx="18752664" cy="1280160"/>
          </a:xfrm>
          <a:prstGeom prst="rect">
            <a:avLst/>
          </a:prstGeom>
        </p:spPr>
        <p:txBody>
          <a:bodyPr anchor="t" anchorCtr="1">
            <a:normAutofit/>
          </a:bodyPr>
          <a:lstStyle>
            <a:lvl1pPr algn="ctr">
              <a:buFontTx/>
              <a:buNone/>
              <a:defRPr sz="88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3219687" y="580236"/>
            <a:ext cx="18752664" cy="1637973"/>
          </a:xfrm>
          <a:prstGeom prst="rect">
            <a:avLst/>
          </a:prstGeom>
        </p:spPr>
        <p:txBody>
          <a:bodyPr anchor="t" anchorCtr="1">
            <a:normAutofit/>
          </a:bodyPr>
          <a:lstStyle>
            <a:lvl1pPr algn="ctr">
              <a:buFontTx/>
              <a:buNone/>
              <a:defRPr sz="115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518974" y="6508586"/>
            <a:ext cx="5772264"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529393" y="5758641"/>
            <a:ext cx="5767709" cy="659288"/>
          </a:xfrm>
          <a:prstGeom prst="rect">
            <a:avLst/>
          </a:prstGeom>
          <a:noFill/>
        </p:spPr>
        <p:txBody>
          <a:bodyPr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INTRODUCTION</a:t>
            </a:r>
            <a:endParaRPr lang="en-US" dirty="0"/>
          </a:p>
        </p:txBody>
      </p:sp>
      <p:sp>
        <p:nvSpPr>
          <p:cNvPr id="14" name="Picture Placeholder 13"/>
          <p:cNvSpPr>
            <a:spLocks noGrp="1"/>
          </p:cNvSpPr>
          <p:nvPr>
            <p:ph type="pic" sz="quarter" idx="15" hasCustomPrompt="1"/>
          </p:nvPr>
        </p:nvSpPr>
        <p:spPr>
          <a:xfrm>
            <a:off x="524834" y="1249991"/>
            <a:ext cx="2536699" cy="2749980"/>
          </a:xfrm>
          <a:prstGeom prst="rect">
            <a:avLst/>
          </a:prstGeom>
        </p:spPr>
        <p:txBody>
          <a:bodyPr lIns="74996" tIns="37497" rIns="74996" bIns="37497" anchor="ctr"/>
          <a:lstStyle>
            <a:lvl1pPr algn="ctr">
              <a:buNone/>
              <a:defRPr sz="3600">
                <a:solidFill>
                  <a:schemeClr val="bg1"/>
                </a:solidFill>
              </a:defRPr>
            </a:lvl1pPr>
          </a:lstStyle>
          <a:p>
            <a:r>
              <a:rPr lang="en-US" dirty="0" smtClean="0"/>
              <a:t>LOGO</a:t>
            </a:r>
            <a:endParaRPr lang="en-US" dirty="0"/>
          </a:p>
        </p:txBody>
      </p:sp>
      <p:sp>
        <p:nvSpPr>
          <p:cNvPr id="18" name="Picture Placeholder 13"/>
          <p:cNvSpPr>
            <a:spLocks noGrp="1"/>
          </p:cNvSpPr>
          <p:nvPr>
            <p:ph type="pic" sz="quarter" idx="18" hasCustomPrompt="1"/>
          </p:nvPr>
        </p:nvSpPr>
        <p:spPr>
          <a:xfrm>
            <a:off x="22130505" y="1333324"/>
            <a:ext cx="2536699" cy="2749980"/>
          </a:xfrm>
          <a:prstGeom prst="rect">
            <a:avLst/>
          </a:prstGeom>
        </p:spPr>
        <p:txBody>
          <a:bodyPr lIns="74996" tIns="37497" rIns="74996" bIns="37497" anchor="ctr"/>
          <a:lstStyle>
            <a:lvl1pPr algn="ctr">
              <a:buNone/>
              <a:defRPr sz="3600">
                <a:solidFill>
                  <a:schemeClr val="bg1"/>
                </a:solidFill>
              </a:defRPr>
            </a:lvl1pPr>
          </a:lstStyle>
          <a:p>
            <a:r>
              <a:rPr lang="en-US" dirty="0" smtClean="0"/>
              <a:t>LOGO</a:t>
            </a:r>
            <a:endParaRPr lang="en-US" dirty="0"/>
          </a:p>
        </p:txBody>
      </p:sp>
      <p:sp>
        <p:nvSpPr>
          <p:cNvPr id="19" name="Text Placeholder 3"/>
          <p:cNvSpPr>
            <a:spLocks noGrp="1"/>
          </p:cNvSpPr>
          <p:nvPr>
            <p:ph type="body" sz="quarter" idx="19" hasCustomPrompt="1"/>
          </p:nvPr>
        </p:nvSpPr>
        <p:spPr>
          <a:xfrm>
            <a:off x="518060" y="16174952"/>
            <a:ext cx="5773175"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529391" y="15542881"/>
            <a:ext cx="5768619"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6650633" y="6508586"/>
            <a:ext cx="11892594"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6650633" y="5758641"/>
            <a:ext cx="11892595"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6650633" y="23714639"/>
            <a:ext cx="11892595"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6650633" y="23047456"/>
            <a:ext cx="11892595"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18892159" y="5758641"/>
            <a:ext cx="5766642"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18892159" y="6508586"/>
            <a:ext cx="5766642"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18892159" y="15608744"/>
            <a:ext cx="5766642"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18913086" y="16275927"/>
            <a:ext cx="5724789"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18892159" y="28580547"/>
            <a:ext cx="5766642" cy="659288"/>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18890715" y="29330961"/>
            <a:ext cx="5769531" cy="732057"/>
          </a:xfrm>
          <a:prstGeom prst="rect">
            <a:avLst/>
          </a:prstGeom>
        </p:spPr>
        <p:txBody>
          <a:bodyPr wrap="square" lIns="187489" tIns="187489" rIns="187489" bIns="187489">
            <a:spAutoFit/>
          </a:bodyPr>
          <a:lstStyle>
            <a:lvl1pPr marL="281233" indent="-281233">
              <a:buNone/>
              <a:defRPr sz="230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Enter your text here</a:t>
            </a:r>
            <a:endParaRPr lang="en-US" dirty="0"/>
          </a:p>
        </p:txBody>
      </p:sp>
      <p:sp>
        <p:nvSpPr>
          <p:cNvPr id="58" name="Text Placeholder 5"/>
          <p:cNvSpPr>
            <a:spLocks noGrp="1"/>
          </p:cNvSpPr>
          <p:nvPr>
            <p:ph type="body" sz="quarter" idx="95"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59" name="Text Placeholder 3"/>
          <p:cNvSpPr>
            <a:spLocks noGrp="1"/>
          </p:cNvSpPr>
          <p:nvPr>
            <p:ph type="body" sz="quarter" idx="107"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3" name="Text Placeholder 3"/>
          <p:cNvSpPr>
            <a:spLocks noGrp="1"/>
          </p:cNvSpPr>
          <p:nvPr>
            <p:ph type="body" sz="quarter" idx="116"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4" name="Text Placeholder 3"/>
          <p:cNvSpPr>
            <a:spLocks noGrp="1"/>
          </p:cNvSpPr>
          <p:nvPr>
            <p:ph type="body" sz="quarter" idx="117"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5" name="Text Placeholder 3"/>
          <p:cNvSpPr>
            <a:spLocks noGrp="1"/>
          </p:cNvSpPr>
          <p:nvPr>
            <p:ph type="body" sz="quarter" idx="118"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6" name="Text Placeholder 3"/>
          <p:cNvSpPr>
            <a:spLocks noGrp="1"/>
          </p:cNvSpPr>
          <p:nvPr>
            <p:ph type="body" sz="quarter" idx="119"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7" name="Text Placeholder 3"/>
          <p:cNvSpPr>
            <a:spLocks noGrp="1"/>
          </p:cNvSpPr>
          <p:nvPr>
            <p:ph type="body" sz="quarter" idx="120"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8" name="Text Placeholder 3"/>
          <p:cNvSpPr>
            <a:spLocks noGrp="1"/>
          </p:cNvSpPr>
          <p:nvPr>
            <p:ph type="body" sz="quarter" idx="121"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69" name="Text Placeholder 3"/>
          <p:cNvSpPr>
            <a:spLocks noGrp="1"/>
          </p:cNvSpPr>
          <p:nvPr>
            <p:ph type="body" sz="quarter" idx="122"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70" name="Text Placeholder 3"/>
          <p:cNvSpPr>
            <a:spLocks noGrp="1"/>
          </p:cNvSpPr>
          <p:nvPr>
            <p:ph type="body" sz="quarter" idx="123"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08" name="Text Placeholder 3"/>
          <p:cNvSpPr>
            <a:spLocks noGrp="1"/>
          </p:cNvSpPr>
          <p:nvPr>
            <p:ph type="body" sz="quarter" idx="124"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09" name="Text Placeholder 3"/>
          <p:cNvSpPr>
            <a:spLocks noGrp="1"/>
          </p:cNvSpPr>
          <p:nvPr>
            <p:ph type="body" sz="quarter" idx="125" hasCustomPrompt="1"/>
          </p:nvPr>
        </p:nvSpPr>
        <p:spPr>
          <a:xfrm>
            <a:off x="-12087038" y="24869735"/>
            <a:ext cx="11892595"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10" name="Text Placeholder 5"/>
          <p:cNvSpPr>
            <a:spLocks noGrp="1"/>
          </p:cNvSpPr>
          <p:nvPr>
            <p:ph type="body" sz="quarter" idx="136"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1" name="Text Placeholder 5"/>
          <p:cNvSpPr>
            <a:spLocks noGrp="1"/>
          </p:cNvSpPr>
          <p:nvPr>
            <p:ph type="body" sz="quarter" idx="137"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2" name="Text Placeholder 5"/>
          <p:cNvSpPr>
            <a:spLocks noGrp="1"/>
          </p:cNvSpPr>
          <p:nvPr>
            <p:ph type="body" sz="quarter" idx="138"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3" name="Text Placeholder 5"/>
          <p:cNvSpPr>
            <a:spLocks noGrp="1"/>
          </p:cNvSpPr>
          <p:nvPr>
            <p:ph type="body" sz="quarter" idx="139"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4" name="Text Placeholder 5"/>
          <p:cNvSpPr>
            <a:spLocks noGrp="1"/>
          </p:cNvSpPr>
          <p:nvPr>
            <p:ph type="body" sz="quarter" idx="140"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5" name="Text Placeholder 5"/>
          <p:cNvSpPr>
            <a:spLocks noGrp="1"/>
          </p:cNvSpPr>
          <p:nvPr>
            <p:ph type="body" sz="quarter" idx="141"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6" name="Text Placeholder 5"/>
          <p:cNvSpPr>
            <a:spLocks noGrp="1"/>
          </p:cNvSpPr>
          <p:nvPr>
            <p:ph type="body" sz="quarter" idx="142"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7" name="Text Placeholder 5"/>
          <p:cNvSpPr>
            <a:spLocks noGrp="1"/>
          </p:cNvSpPr>
          <p:nvPr>
            <p:ph type="body" sz="quarter" idx="143"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8" name="Text Placeholder 5"/>
          <p:cNvSpPr>
            <a:spLocks noGrp="1"/>
          </p:cNvSpPr>
          <p:nvPr>
            <p:ph type="body" sz="quarter" idx="144"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19" name="Text Placeholder 5"/>
          <p:cNvSpPr>
            <a:spLocks noGrp="1"/>
          </p:cNvSpPr>
          <p:nvPr>
            <p:ph type="body" sz="quarter" idx="145"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20" name="Text Placeholder 5"/>
          <p:cNvSpPr>
            <a:spLocks noGrp="1"/>
          </p:cNvSpPr>
          <p:nvPr>
            <p:ph type="body" sz="quarter" idx="146"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21" name="Text Placeholder 5"/>
          <p:cNvSpPr>
            <a:spLocks noGrp="1"/>
          </p:cNvSpPr>
          <p:nvPr>
            <p:ph type="body" sz="quarter" idx="147"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22" name="Text Placeholder 5"/>
          <p:cNvSpPr>
            <a:spLocks noGrp="1"/>
          </p:cNvSpPr>
          <p:nvPr>
            <p:ph type="body" sz="quarter" idx="148"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23" name="Text Placeholder 5"/>
          <p:cNvSpPr>
            <a:spLocks noGrp="1"/>
          </p:cNvSpPr>
          <p:nvPr>
            <p:ph type="body" sz="quarter" idx="149" hasCustomPrompt="1"/>
          </p:nvPr>
        </p:nvSpPr>
        <p:spPr>
          <a:xfrm>
            <a:off x="-12087038" y="20485148"/>
            <a:ext cx="11881661" cy="656336"/>
          </a:xfrm>
          <a:prstGeom prst="rect">
            <a:avLst/>
          </a:prstGeom>
          <a:noFill/>
        </p:spPr>
        <p:txBody>
          <a:bodyPr wrap="square" lIns="74996" tIns="74996" rIns="74996" bIns="74996" anchor="ctr" anchorCtr="0">
            <a:spAutoFit/>
          </a:bodyPr>
          <a:lstStyle>
            <a:lvl1pPr algn="ctr">
              <a:buNone/>
              <a:defRPr sz="3300" b="1" u="sng" baseline="0">
                <a:solidFill>
                  <a:schemeClr val="accent5">
                    <a:lumMod val="50000"/>
                  </a:schemeClr>
                </a:solidFill>
              </a:defRPr>
            </a:lvl1pPr>
          </a:lstStyle>
          <a:p>
            <a:pPr lvl="0"/>
            <a:r>
              <a:rPr lang="en-US" dirty="0" smtClean="0"/>
              <a:t>SECTION HEADER PLACEHOLDER</a:t>
            </a:r>
            <a:endParaRPr lang="en-US" dirty="0"/>
          </a:p>
        </p:txBody>
      </p:sp>
      <p:sp>
        <p:nvSpPr>
          <p:cNvPr id="124" name="Text Placeholder 3"/>
          <p:cNvSpPr>
            <a:spLocks noGrp="1"/>
          </p:cNvSpPr>
          <p:nvPr>
            <p:ph type="body" sz="quarter" idx="152"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25" name="Text Placeholder 3"/>
          <p:cNvSpPr>
            <a:spLocks noGrp="1"/>
          </p:cNvSpPr>
          <p:nvPr>
            <p:ph type="body" sz="quarter" idx="153"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26" name="Text Placeholder 3"/>
          <p:cNvSpPr>
            <a:spLocks noGrp="1"/>
          </p:cNvSpPr>
          <p:nvPr>
            <p:ph type="body" sz="quarter" idx="154"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27" name="Text Placeholder 3"/>
          <p:cNvSpPr>
            <a:spLocks noGrp="1"/>
          </p:cNvSpPr>
          <p:nvPr>
            <p:ph type="body" sz="quarter" idx="155"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28" name="Text Placeholder 3"/>
          <p:cNvSpPr>
            <a:spLocks noGrp="1"/>
          </p:cNvSpPr>
          <p:nvPr>
            <p:ph type="body" sz="quarter" idx="156"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29" name="Text Placeholder 3"/>
          <p:cNvSpPr>
            <a:spLocks noGrp="1"/>
          </p:cNvSpPr>
          <p:nvPr>
            <p:ph type="body" sz="quarter" idx="157"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0" name="Text Placeholder 3"/>
          <p:cNvSpPr>
            <a:spLocks noGrp="1"/>
          </p:cNvSpPr>
          <p:nvPr>
            <p:ph type="body" sz="quarter" idx="158"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1" name="Text Placeholder 3"/>
          <p:cNvSpPr>
            <a:spLocks noGrp="1"/>
          </p:cNvSpPr>
          <p:nvPr>
            <p:ph type="body" sz="quarter" idx="159"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2" name="Text Placeholder 3"/>
          <p:cNvSpPr>
            <a:spLocks noGrp="1"/>
          </p:cNvSpPr>
          <p:nvPr>
            <p:ph type="body" sz="quarter" idx="160"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3" name="Text Placeholder 3"/>
          <p:cNvSpPr>
            <a:spLocks noGrp="1"/>
          </p:cNvSpPr>
          <p:nvPr>
            <p:ph type="body" sz="quarter" idx="161"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4" name="Text Placeholder 3"/>
          <p:cNvSpPr>
            <a:spLocks noGrp="1"/>
          </p:cNvSpPr>
          <p:nvPr>
            <p:ph type="body" sz="quarter" idx="162" hasCustomPrompt="1"/>
          </p:nvPr>
        </p:nvSpPr>
        <p:spPr>
          <a:xfrm>
            <a:off x="-9048833" y="23619744"/>
            <a:ext cx="5768620" cy="732057"/>
          </a:xfrm>
          <a:prstGeom prst="rect">
            <a:avLst/>
          </a:prstGeom>
        </p:spPr>
        <p:txBody>
          <a:bodyPr wrap="square" lIns="187489" tIns="187489" rIns="187489" bIns="187489">
            <a:spAutoFit/>
          </a:bodyPr>
          <a:lstStyle>
            <a:lvl1pPr marL="0" indent="0">
              <a:buNone/>
              <a:defRPr sz="2300" baseline="0">
                <a:solidFill>
                  <a:schemeClr val="accent5">
                    <a:lumMod val="50000"/>
                  </a:schemeClr>
                </a:solidFill>
                <a:latin typeface="Trebuchet MS" pitchFamily="34" charset="0"/>
              </a:defRPr>
            </a:lvl1pPr>
            <a:lvl2pPr marL="1218674" indent="-468721">
              <a:defRPr sz="2100">
                <a:latin typeface="Trebuchet MS" pitchFamily="34" charset="0"/>
              </a:defRPr>
            </a:lvl2pPr>
            <a:lvl3pPr marL="1687395" indent="-468721">
              <a:defRPr sz="2100">
                <a:latin typeface="Trebuchet MS" pitchFamily="34" charset="0"/>
              </a:defRPr>
            </a:lvl3pPr>
            <a:lvl4pPr marL="2202988" indent="-515593">
              <a:defRPr sz="2100">
                <a:latin typeface="Trebuchet MS" pitchFamily="34" charset="0"/>
              </a:defRPr>
            </a:lvl4pPr>
            <a:lvl5pPr marL="2577965" indent="-374977">
              <a:defRPr sz="2100">
                <a:latin typeface="Trebuchet MS" pitchFamily="34" charset="0"/>
              </a:defRPr>
            </a:lvl5pPr>
          </a:lstStyle>
          <a:p>
            <a:pPr lvl="0"/>
            <a:r>
              <a:rPr lang="en-US" dirty="0" smtClean="0"/>
              <a:t>TEXT PLACEHOLDER</a:t>
            </a:r>
            <a:endParaRPr lang="en-US" dirty="0"/>
          </a:p>
        </p:txBody>
      </p:sp>
      <p:sp>
        <p:nvSpPr>
          <p:cNvPr id="135" name="Text Placeholder 5"/>
          <p:cNvSpPr>
            <a:spLocks noGrp="1"/>
          </p:cNvSpPr>
          <p:nvPr>
            <p:ph type="body" sz="quarter" idx="163"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36" name="Text Placeholder 5"/>
          <p:cNvSpPr>
            <a:spLocks noGrp="1"/>
          </p:cNvSpPr>
          <p:nvPr>
            <p:ph type="body" sz="quarter" idx="164"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37" name="Text Placeholder 5"/>
          <p:cNvSpPr>
            <a:spLocks noGrp="1"/>
          </p:cNvSpPr>
          <p:nvPr>
            <p:ph type="body" sz="quarter" idx="165"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38" name="Text Placeholder 5"/>
          <p:cNvSpPr>
            <a:spLocks noGrp="1"/>
          </p:cNvSpPr>
          <p:nvPr>
            <p:ph type="body" sz="quarter" idx="166"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39" name="Text Placeholder 5"/>
          <p:cNvSpPr>
            <a:spLocks noGrp="1"/>
          </p:cNvSpPr>
          <p:nvPr>
            <p:ph type="body" sz="quarter" idx="167"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0" name="Text Placeholder 5"/>
          <p:cNvSpPr>
            <a:spLocks noGrp="1"/>
          </p:cNvSpPr>
          <p:nvPr>
            <p:ph type="body" sz="quarter" idx="168"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1" name="Text Placeholder 5"/>
          <p:cNvSpPr>
            <a:spLocks noGrp="1"/>
          </p:cNvSpPr>
          <p:nvPr>
            <p:ph type="body" sz="quarter" idx="169"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2" name="Text Placeholder 5"/>
          <p:cNvSpPr>
            <a:spLocks noGrp="1"/>
          </p:cNvSpPr>
          <p:nvPr>
            <p:ph type="body" sz="quarter" idx="170"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3" name="Text Placeholder 5"/>
          <p:cNvSpPr>
            <a:spLocks noGrp="1"/>
          </p:cNvSpPr>
          <p:nvPr>
            <p:ph type="body" sz="quarter" idx="171"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4" name="Text Placeholder 5"/>
          <p:cNvSpPr>
            <a:spLocks noGrp="1"/>
          </p:cNvSpPr>
          <p:nvPr>
            <p:ph type="body" sz="quarter" idx="172"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5" name="Text Placeholder 5"/>
          <p:cNvSpPr>
            <a:spLocks noGrp="1"/>
          </p:cNvSpPr>
          <p:nvPr>
            <p:ph type="body" sz="quarter" idx="173"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6" name="Text Placeholder 5"/>
          <p:cNvSpPr>
            <a:spLocks noGrp="1"/>
          </p:cNvSpPr>
          <p:nvPr>
            <p:ph type="body" sz="quarter" idx="174"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7" name="Text Placeholder 5"/>
          <p:cNvSpPr>
            <a:spLocks noGrp="1"/>
          </p:cNvSpPr>
          <p:nvPr>
            <p:ph type="body" sz="quarter" idx="175"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8" name="Text Placeholder 5"/>
          <p:cNvSpPr>
            <a:spLocks noGrp="1"/>
          </p:cNvSpPr>
          <p:nvPr>
            <p:ph type="body" sz="quarter" idx="176"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49" name="Text Placeholder 5"/>
          <p:cNvSpPr>
            <a:spLocks noGrp="1"/>
          </p:cNvSpPr>
          <p:nvPr>
            <p:ph type="body" sz="quarter" idx="177" hasCustomPrompt="1"/>
          </p:nvPr>
        </p:nvSpPr>
        <p:spPr>
          <a:xfrm>
            <a:off x="-9048833" y="19297657"/>
            <a:ext cx="5768620" cy="618471"/>
          </a:xfrm>
          <a:prstGeom prst="rect">
            <a:avLst/>
          </a:prstGeom>
          <a:noFill/>
        </p:spPr>
        <p:txBody>
          <a:bodyPr wrap="square" lIns="74996" tIns="74996" rIns="74996" bIns="74996" anchor="ctr" anchorCtr="0">
            <a:spAutoFit/>
          </a:bodyPr>
          <a:lstStyle>
            <a:lvl1pPr algn="ctr">
              <a:buNone/>
              <a:defRPr sz="3000" b="1" u="sng" baseline="0">
                <a:solidFill>
                  <a:schemeClr val="accent5">
                    <a:lumMod val="50000"/>
                  </a:schemeClr>
                </a:solidFill>
              </a:defRPr>
            </a:lvl1pPr>
          </a:lstStyle>
          <a:p>
            <a:pPr lvl="0"/>
            <a:r>
              <a:rPr lang="en-US" dirty="0" smtClean="0"/>
              <a:t>SECTION HEADER PLACEHOLDER</a:t>
            </a:r>
            <a:endParaRPr lang="en-US" dirty="0"/>
          </a:p>
        </p:txBody>
      </p:sp>
      <p:sp>
        <p:nvSpPr>
          <p:cNvPr id="150" name="Picture Placeholder 13"/>
          <p:cNvSpPr>
            <a:spLocks noGrp="1"/>
          </p:cNvSpPr>
          <p:nvPr>
            <p:ph type="pic" sz="quarter" idx="115"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1" name="Picture Placeholder 13"/>
          <p:cNvSpPr>
            <a:spLocks noGrp="1"/>
          </p:cNvSpPr>
          <p:nvPr>
            <p:ph type="pic" sz="quarter" idx="126"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2" name="Picture Placeholder 13"/>
          <p:cNvSpPr>
            <a:spLocks noGrp="1"/>
          </p:cNvSpPr>
          <p:nvPr>
            <p:ph type="pic" sz="quarter" idx="127"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3" name="Picture Placeholder 13"/>
          <p:cNvSpPr>
            <a:spLocks noGrp="1"/>
          </p:cNvSpPr>
          <p:nvPr>
            <p:ph type="pic" sz="quarter" idx="128"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4" name="Picture Placeholder 13"/>
          <p:cNvSpPr>
            <a:spLocks noGrp="1"/>
          </p:cNvSpPr>
          <p:nvPr>
            <p:ph type="pic" sz="quarter" idx="129"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5" name="Picture Placeholder 13"/>
          <p:cNvSpPr>
            <a:spLocks noGrp="1"/>
          </p:cNvSpPr>
          <p:nvPr>
            <p:ph type="pic" sz="quarter" idx="130"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6" name="Picture Placeholder 13"/>
          <p:cNvSpPr>
            <a:spLocks noGrp="1"/>
          </p:cNvSpPr>
          <p:nvPr>
            <p:ph type="pic" sz="quarter" idx="131"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7" name="Picture Placeholder 13"/>
          <p:cNvSpPr>
            <a:spLocks noGrp="1"/>
          </p:cNvSpPr>
          <p:nvPr>
            <p:ph type="pic" sz="quarter" idx="132"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8" name="Picture Placeholder 13"/>
          <p:cNvSpPr>
            <a:spLocks noGrp="1"/>
          </p:cNvSpPr>
          <p:nvPr>
            <p:ph type="pic" sz="quarter" idx="133"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59" name="Picture Placeholder 13"/>
          <p:cNvSpPr>
            <a:spLocks noGrp="1"/>
          </p:cNvSpPr>
          <p:nvPr>
            <p:ph type="pic" sz="quarter" idx="134"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160" name="Picture Placeholder 13"/>
          <p:cNvSpPr>
            <a:spLocks noGrp="1"/>
          </p:cNvSpPr>
          <p:nvPr>
            <p:ph type="pic" sz="quarter" idx="135" hasCustomPrompt="1"/>
          </p:nvPr>
        </p:nvSpPr>
        <p:spPr>
          <a:xfrm>
            <a:off x="-8476759" y="28460534"/>
            <a:ext cx="4490015" cy="5235106"/>
          </a:xfrm>
          <a:prstGeom prst="rect">
            <a:avLst/>
          </a:prstGeom>
          <a:solidFill>
            <a:schemeClr val="bg2"/>
          </a:solidFill>
          <a:ln>
            <a:solidFill>
              <a:schemeClr val="tx2"/>
            </a:solidFill>
          </a:ln>
          <a:effectLst/>
        </p:spPr>
        <p:txBody>
          <a:bodyPr lIns="74996" tIns="37497" rIns="74996" bIns="37497" anchor="ctr"/>
          <a:lstStyle>
            <a:lvl1pPr marL="0" indent="0" algn="ctr">
              <a:buNone/>
              <a:defRPr sz="3300" b="0" baseline="0">
                <a:solidFill>
                  <a:schemeClr val="tx2"/>
                </a:solidFill>
              </a:defRPr>
            </a:lvl1pPr>
          </a:lstStyle>
          <a:p>
            <a:r>
              <a:rPr lang="en-US" dirty="0" smtClean="0"/>
              <a:t>PICTURE PLACEHOLDER</a:t>
            </a:r>
            <a:endParaRPr lang="en-US" dirty="0"/>
          </a:p>
        </p:txBody>
      </p:sp>
      <p:sp>
        <p:nvSpPr>
          <p:cNvPr id="84" name="Text Placeholder 76"/>
          <p:cNvSpPr>
            <a:spLocks noGrp="1"/>
          </p:cNvSpPr>
          <p:nvPr>
            <p:ph type="body" sz="quarter" idx="150" hasCustomPrompt="1"/>
          </p:nvPr>
        </p:nvSpPr>
        <p:spPr>
          <a:xfrm>
            <a:off x="3219687" y="3498370"/>
            <a:ext cx="18752664" cy="1280160"/>
          </a:xfrm>
          <a:prstGeom prst="rect">
            <a:avLst/>
          </a:prstGeom>
        </p:spPr>
        <p:txBody>
          <a:bodyPr>
            <a:normAutofit/>
          </a:bodyPr>
          <a:lstStyle>
            <a:lvl1pPr algn="ctr">
              <a:buFontTx/>
              <a:buNone/>
              <a:defRPr sz="60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3219687" y="2218210"/>
            <a:ext cx="18752664" cy="1280160"/>
          </a:xfrm>
          <a:prstGeom prst="rect">
            <a:avLst/>
          </a:prstGeom>
        </p:spPr>
        <p:txBody>
          <a:bodyPr anchor="t" anchorCtr="1">
            <a:normAutofit/>
          </a:bodyPr>
          <a:lstStyle>
            <a:lvl1pPr algn="ctr">
              <a:buFontTx/>
              <a:buNone/>
              <a:defRPr sz="88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3219687" y="580236"/>
            <a:ext cx="18752664" cy="1637973"/>
          </a:xfrm>
          <a:prstGeom prst="rect">
            <a:avLst/>
          </a:prstGeom>
        </p:spPr>
        <p:txBody>
          <a:bodyPr anchor="t" anchorCtr="1">
            <a:normAutofit/>
          </a:bodyPr>
          <a:lstStyle>
            <a:lvl1pPr algn="ctr">
              <a:buFontTx/>
              <a:buNone/>
              <a:defRPr sz="11500">
                <a:solidFill>
                  <a:schemeClr val="bg1"/>
                </a:solidFill>
                <a:latin typeface="+mj-lt"/>
              </a:defRPr>
            </a:lvl1pPr>
            <a:lvl2pPr>
              <a:buFontTx/>
              <a:buNone/>
              <a:defRPr sz="7200"/>
            </a:lvl2pPr>
            <a:lvl3pPr>
              <a:buFontTx/>
              <a:buNone/>
              <a:defRPr sz="7200"/>
            </a:lvl3pPr>
            <a:lvl4pPr>
              <a:buFontTx/>
              <a:buNone/>
              <a:defRPr sz="7200"/>
            </a:lvl4pPr>
            <a:lvl5pPr>
              <a:buFontTx/>
              <a:buNone/>
              <a:defRPr sz="7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hyperlink" Target="http://www.facebook.com/pages/PosterPresentationscom/217914411419?v=app_4949752878&amp;ref=ts" TargetMode="Externa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hyperlink" Target="http://www.facebook.com/pages/PosterPresentationscom/217914411419?v=app_4949752878&amp;ref=ts" TargetMode="External"/><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image" Target="../media/image3.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20" name="Rectangle 19"/>
          <p:cNvSpPr/>
          <p:nvPr/>
        </p:nvSpPr>
        <p:spPr>
          <a:xfrm>
            <a:off x="25381979" y="0"/>
            <a:ext cx="11979985" cy="35999738"/>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lIns="149992" tIns="299981" rIns="149992" bIns="149992" rtlCol="0" anchor="t" anchorCtr="0"/>
          <a:lstStyle/>
          <a:p>
            <a:pPr algn="ctr"/>
            <a:r>
              <a:rPr lang="en-US" sz="4400" b="1" dirty="0" smtClean="0">
                <a:solidFill>
                  <a:schemeClr val="bg1"/>
                </a:solidFill>
                <a:latin typeface="Trebuchet MS" pitchFamily="34" charset="0"/>
              </a:rPr>
              <a:t>QUICK</a:t>
            </a:r>
            <a:r>
              <a:rPr lang="en-US" sz="4400" b="1" baseline="0" dirty="0" smtClean="0">
                <a:solidFill>
                  <a:schemeClr val="bg1"/>
                </a:solidFill>
                <a:latin typeface="Trebuchet MS" pitchFamily="34" charset="0"/>
              </a:rPr>
              <a:t> TIPS</a:t>
            </a:r>
            <a:endParaRPr lang="en-US" sz="4400" b="1" dirty="0" smtClean="0">
              <a:solidFill>
                <a:schemeClr val="bg1"/>
              </a:solidFill>
              <a:latin typeface="Trebuchet MS" pitchFamily="34" charset="0"/>
            </a:endParaRPr>
          </a:p>
          <a:p>
            <a:pPr algn="ctr"/>
            <a:r>
              <a:rPr lang="en-US" sz="4400" b="1" dirty="0" smtClean="0">
                <a:solidFill>
                  <a:srgbClr val="FFFF00"/>
                </a:solidFill>
                <a:latin typeface="Trebuchet MS" pitchFamily="34" charset="0"/>
              </a:rPr>
              <a:t>(--THIS SECTION DOES NOT PRINT--)</a:t>
            </a:r>
          </a:p>
          <a:p>
            <a:pPr algn="ctr"/>
            <a:endParaRPr lang="en-US" sz="3600" b="1" dirty="0" smtClean="0">
              <a:latin typeface="Trebuchet MS" pitchFamily="34" charset="0"/>
            </a:endParaRPr>
          </a:p>
          <a:p>
            <a:pPr defTabSz="2571147"/>
            <a:r>
              <a:rPr lang="en-US" sz="3600" dirty="0" smtClean="0">
                <a:latin typeface="Trebuchet MS" pitchFamily="34" charset="0"/>
              </a:rPr>
              <a:t>This PowerPoint</a:t>
            </a:r>
            <a:r>
              <a:rPr lang="en-US" sz="3600" baseline="0" dirty="0" smtClean="0">
                <a:latin typeface="Trebuchet MS" pitchFamily="34" charset="0"/>
              </a:rPr>
              <a:t> template requires basic PowerPoint (version 2007 or newer) skills. Below is a list of commonly asked questions specific to this template. </a:t>
            </a:r>
            <a:br>
              <a:rPr lang="en-US" sz="3600" baseline="0" dirty="0" smtClean="0">
                <a:latin typeface="Trebuchet MS" pitchFamily="34" charset="0"/>
              </a:rPr>
            </a:br>
            <a:r>
              <a:rPr lang="en-US" sz="3600" baseline="0" dirty="0" smtClean="0">
                <a:latin typeface="Trebuchet MS" pitchFamily="34" charset="0"/>
              </a:rPr>
              <a:t>If you are using an older version of PowerPoint some template features may not work properly.</a:t>
            </a:r>
          </a:p>
          <a:p>
            <a:pPr defTabSz="2571147"/>
            <a:endParaRPr lang="en-US" sz="4400" b="1" dirty="0" smtClean="0">
              <a:solidFill>
                <a:srgbClr val="FFFF00"/>
              </a:solidFill>
              <a:latin typeface="Trebuchet MS" pitchFamily="34" charset="0"/>
            </a:endParaRPr>
          </a:p>
          <a:p>
            <a:pPr algn="ctr"/>
            <a:r>
              <a:rPr lang="en-US" sz="4400" b="1" dirty="0" smtClean="0">
                <a:solidFill>
                  <a:schemeClr val="bg1"/>
                </a:solidFill>
                <a:latin typeface="Trebuchet MS" pitchFamily="34" charset="0"/>
              </a:rPr>
              <a:t>Using the template</a:t>
            </a:r>
            <a:endParaRPr lang="en-US" sz="4400" b="1" baseline="0" dirty="0" smtClean="0">
              <a:solidFill>
                <a:schemeClr val="bg1"/>
              </a:solidFill>
              <a:latin typeface="Trebuchet MS" pitchFamily="34" charset="0"/>
            </a:endParaRPr>
          </a:p>
          <a:p>
            <a:pPr algn="ctr"/>
            <a:endParaRPr lang="en-US" sz="3600" b="1" dirty="0" smtClean="0">
              <a:solidFill>
                <a:srgbClr val="FFFF00"/>
              </a:solidFill>
              <a:latin typeface="Trebuchet MS" pitchFamily="34" charset="0"/>
            </a:endParaRPr>
          </a:p>
          <a:p>
            <a:pPr marL="0" marR="0" indent="0" algn="l" defTabSz="2571147" rtl="0" eaLnBrk="1" fontAlgn="auto" latinLnBrk="0" hangingPunct="1">
              <a:lnSpc>
                <a:spcPct val="100000"/>
              </a:lnSpc>
              <a:spcBef>
                <a:spcPts val="0"/>
              </a:spcBef>
              <a:spcAft>
                <a:spcPts val="0"/>
              </a:spcAft>
              <a:buClrTx/>
              <a:buSzTx/>
              <a:buFontTx/>
              <a:buNone/>
              <a:tabLst/>
              <a:defRPr/>
            </a:pPr>
            <a:r>
              <a:rPr lang="en-US" sz="3600" b="1" dirty="0" smtClean="0">
                <a:solidFill>
                  <a:srgbClr val="FFFF00"/>
                </a:solidFill>
                <a:latin typeface="Trebuchet MS" pitchFamily="34" charset="0"/>
              </a:rPr>
              <a:t>Verifying the quality of your graphics</a:t>
            </a:r>
          </a:p>
          <a:p>
            <a:pPr defTabSz="2571147"/>
            <a:r>
              <a:rPr lang="en-US" sz="3600" dirty="0" smtClean="0">
                <a:latin typeface="Trebuchet MS" pitchFamily="34" charset="0"/>
              </a:rPr>
              <a:t>Go to the </a:t>
            </a:r>
            <a:r>
              <a:rPr lang="en-US" sz="3600" baseline="0" dirty="0" smtClean="0">
                <a:latin typeface="Trebuchet MS" pitchFamily="34" charset="0"/>
              </a:rPr>
              <a:t>VIEW menu and click on ZOOM to set your preferred magnification. This template is at 100% the size of the final poster. All text and graphics will be printed at 100% their size. To see what your poster will look like when printed, set the zoom to 100% and evaluate the quality of all your graphics before you submit your poster for printing.</a:t>
            </a:r>
            <a:br>
              <a:rPr lang="en-US" sz="3600" baseline="0" dirty="0" smtClean="0">
                <a:latin typeface="Trebuchet MS" pitchFamily="34" charset="0"/>
              </a:rPr>
            </a:br>
            <a:endParaRPr lang="en-US" sz="3600" baseline="0" dirty="0" smtClean="0">
              <a:latin typeface="Trebuchet MS" pitchFamily="34" charset="0"/>
            </a:endParaRPr>
          </a:p>
          <a:p>
            <a:pPr defTabSz="2571147"/>
            <a:r>
              <a:rPr lang="en-US" sz="3600" b="1" dirty="0" smtClean="0">
                <a:solidFill>
                  <a:srgbClr val="FFFF00"/>
                </a:solidFill>
                <a:latin typeface="Trebuchet MS" pitchFamily="34" charset="0"/>
              </a:rPr>
              <a:t>Using the placeholders</a:t>
            </a:r>
          </a:p>
          <a:p>
            <a:pPr defTabSz="2571147"/>
            <a:r>
              <a:rPr lang="en-US" sz="3600" baseline="0" dirty="0" smtClean="0">
                <a:latin typeface="Trebuchet MS" pitchFamily="34" charset="0"/>
              </a:rPr>
              <a:t>To add text to this template click inside a placeholder and type in or paste your text. To move a placeholder, click on it </a:t>
            </a:r>
            <a:r>
              <a:rPr lang="en-US" sz="3600" u="sng" baseline="0" dirty="0" smtClean="0">
                <a:latin typeface="Trebuchet MS" pitchFamily="34" charset="0"/>
              </a:rPr>
              <a:t>once</a:t>
            </a:r>
            <a:r>
              <a:rPr lang="en-US" sz="3600" baseline="0" dirty="0" smtClean="0">
                <a:latin typeface="Trebuchet MS" pitchFamily="34" charset="0"/>
              </a:rPr>
              <a:t> (to select it), place your cursor on its frame and your cursor will change to this symbol:         Then, click </a:t>
            </a:r>
            <a:r>
              <a:rPr lang="en-US" sz="3600" u="sng" baseline="0" dirty="0" smtClean="0">
                <a:latin typeface="Trebuchet MS" pitchFamily="34" charset="0"/>
              </a:rPr>
              <a:t>once</a:t>
            </a:r>
            <a:r>
              <a:rPr lang="en-US" sz="3600" baseline="0" dirty="0" smtClean="0">
                <a:latin typeface="Trebuchet MS" pitchFamily="34" charset="0"/>
              </a:rPr>
              <a:t> and drag it to its new location where you can resize it as needed. Additional placeholders can be found on the left side of this template.</a:t>
            </a:r>
          </a:p>
          <a:p>
            <a:pPr defTabSz="2571147"/>
            <a:endParaRPr lang="en-US" sz="3600" b="1" baseline="0" dirty="0" smtClean="0">
              <a:solidFill>
                <a:srgbClr val="FFFF00"/>
              </a:solidFill>
              <a:latin typeface="Trebuchet MS" pitchFamily="34" charset="0"/>
            </a:endParaRPr>
          </a:p>
          <a:p>
            <a:pPr defTabSz="2571147"/>
            <a:r>
              <a:rPr lang="en-US" sz="3600" b="1" baseline="0" dirty="0" smtClean="0">
                <a:solidFill>
                  <a:srgbClr val="FFFF00"/>
                </a:solidFill>
                <a:latin typeface="Trebuchet MS" pitchFamily="34" charset="0"/>
              </a:rPr>
              <a:t>Modifying the layout</a:t>
            </a:r>
          </a:p>
          <a:p>
            <a:pPr defTabSz="2571147"/>
            <a:r>
              <a:rPr lang="en-US" sz="3600" dirty="0" smtClean="0">
                <a:latin typeface="Trebuchet MS" pitchFamily="34" charset="0"/>
              </a:rPr>
              <a:t>This template has four </a:t>
            </a:r>
            <a:r>
              <a:rPr lang="en-US" sz="3600" baseline="0" dirty="0" smtClean="0">
                <a:latin typeface="Trebuchet MS" pitchFamily="34" charset="0"/>
              </a:rPr>
              <a:t>different </a:t>
            </a:r>
          </a:p>
          <a:p>
            <a:pPr defTabSz="2571147"/>
            <a:r>
              <a:rPr lang="en-US" sz="3600" baseline="0" dirty="0" smtClean="0">
                <a:latin typeface="Trebuchet MS" pitchFamily="34" charset="0"/>
              </a:rPr>
              <a:t>column layouts.   </a:t>
            </a:r>
            <a:r>
              <a:rPr lang="en-US" sz="3600" u="sng" baseline="0" dirty="0" smtClean="0">
                <a:latin typeface="Trebuchet MS" pitchFamily="34" charset="0"/>
              </a:rPr>
              <a:t>Right-click</a:t>
            </a:r>
            <a:r>
              <a:rPr lang="en-US" sz="3600" baseline="0" dirty="0" smtClean="0">
                <a:latin typeface="Trebuchet MS" pitchFamily="34" charset="0"/>
              </a:rPr>
              <a:t> your </a:t>
            </a:r>
          </a:p>
          <a:p>
            <a:pPr defTabSz="2571147"/>
            <a:r>
              <a:rPr lang="en-US" sz="3600" baseline="0" dirty="0" smtClean="0">
                <a:latin typeface="Trebuchet MS" pitchFamily="34" charset="0"/>
              </a:rPr>
              <a:t>mouse on the background and </a:t>
            </a:r>
          </a:p>
          <a:p>
            <a:pPr defTabSz="2571147"/>
            <a:r>
              <a:rPr lang="en-US" sz="3600" baseline="0" dirty="0" smtClean="0">
                <a:latin typeface="Trebuchet MS" pitchFamily="34" charset="0"/>
              </a:rPr>
              <a:t>click on “Layout” to see the</a:t>
            </a:r>
          </a:p>
          <a:p>
            <a:pPr defTabSz="2571147"/>
            <a:r>
              <a:rPr lang="en-US" sz="3600" baseline="0" dirty="0" smtClean="0">
                <a:latin typeface="Trebuchet MS" pitchFamily="34" charset="0"/>
              </a:rPr>
              <a:t> layout options.  The columns in </a:t>
            </a:r>
          </a:p>
          <a:p>
            <a:pPr defTabSz="2571147"/>
            <a:r>
              <a:rPr lang="en-US" sz="3600" baseline="0" dirty="0" smtClean="0">
                <a:latin typeface="Trebuchet MS" pitchFamily="34" charset="0"/>
              </a:rPr>
              <a:t>the provided layouts are fixed and  cannot be moved but advanced users can modify any layout by going to VIEW and then SLIDE MASTER.</a:t>
            </a:r>
          </a:p>
          <a:p>
            <a:pPr marL="0" marR="0" indent="0" algn="l" defTabSz="2571147" rtl="0" eaLnBrk="1" fontAlgn="auto" latinLnBrk="0" hangingPunct="1">
              <a:lnSpc>
                <a:spcPct val="100000"/>
              </a:lnSpc>
              <a:spcBef>
                <a:spcPts val="0"/>
              </a:spcBef>
              <a:spcAft>
                <a:spcPts val="0"/>
              </a:spcAft>
              <a:buClrTx/>
              <a:buSzTx/>
              <a:buFontTx/>
              <a:buNone/>
              <a:tabLst/>
              <a:defRPr/>
            </a:pPr>
            <a:endParaRPr lang="en-US" sz="3600" baseline="0" dirty="0" smtClean="0">
              <a:latin typeface="Trebuchet MS" pitchFamily="34" charset="0"/>
            </a:endParaRPr>
          </a:p>
          <a:p>
            <a:pPr defTabSz="2571147"/>
            <a:r>
              <a:rPr lang="en-US" sz="3600" b="1" baseline="0" dirty="0" smtClean="0">
                <a:solidFill>
                  <a:srgbClr val="FFFF00"/>
                </a:solidFill>
                <a:latin typeface="Trebuchet MS" pitchFamily="34" charset="0"/>
              </a:rPr>
              <a:t>Importing text and graphics from external sources</a:t>
            </a:r>
          </a:p>
          <a:p>
            <a:pPr defTabSz="2571147"/>
            <a:r>
              <a:rPr lang="en-US" sz="3600" b="1" u="sng" baseline="0" dirty="0" smtClean="0">
                <a:latin typeface="Trebuchet MS" pitchFamily="34" charset="0"/>
              </a:rPr>
              <a:t>TEXT: </a:t>
            </a:r>
            <a:r>
              <a:rPr lang="en-US" sz="3600" baseline="0" dirty="0" smtClean="0">
                <a:latin typeface="Trebuchet MS" pitchFamily="34" charset="0"/>
              </a:rPr>
              <a:t>Paste or type your text into a pre-existing placeholder or drag in a new placeholder from the left side of the template. Move it anywhere as needed.</a:t>
            </a:r>
          </a:p>
          <a:p>
            <a:pPr defTabSz="2571147"/>
            <a:r>
              <a:rPr lang="en-US" sz="3600" b="1" u="sng" baseline="0" dirty="0" smtClean="0">
                <a:latin typeface="Trebuchet MS" pitchFamily="34" charset="0"/>
              </a:rPr>
              <a:t>PHOTOS: </a:t>
            </a:r>
            <a:r>
              <a:rPr lang="en-US" sz="3600" baseline="0" dirty="0" smtClean="0">
                <a:latin typeface="Trebuchet MS" pitchFamily="34" charset="0"/>
              </a:rPr>
              <a:t>Drag in a picture placeholder, size it </a:t>
            </a:r>
            <a:r>
              <a:rPr lang="en-US" sz="3600" u="sng" baseline="0" dirty="0" smtClean="0">
                <a:latin typeface="Trebuchet MS" pitchFamily="34" charset="0"/>
              </a:rPr>
              <a:t>first</a:t>
            </a:r>
            <a:r>
              <a:rPr lang="en-US" sz="3600" baseline="0" dirty="0" smtClean="0">
                <a:latin typeface="Trebuchet MS" pitchFamily="34" charset="0"/>
              </a:rPr>
              <a:t>, click in it and insert a photo from the menu.</a:t>
            </a:r>
          </a:p>
          <a:p>
            <a:pPr defTabSz="2571147"/>
            <a:r>
              <a:rPr lang="en-US" sz="3600" b="1" u="sng" baseline="0" dirty="0" smtClean="0">
                <a:latin typeface="Trebuchet MS" pitchFamily="34" charset="0"/>
              </a:rPr>
              <a:t>TABLES: </a:t>
            </a:r>
            <a:r>
              <a:rPr lang="en-US" sz="3600" baseline="0" dirty="0" smtClean="0">
                <a:latin typeface="Trebuchet MS" pitchFamily="34" charset="0"/>
              </a:rPr>
              <a:t>You can copy and paste a table from an external document onto this poster template. To adjust  the way the text fits within the cells of a table that has been pasted, </a:t>
            </a:r>
            <a:r>
              <a:rPr lang="en-US" sz="3600" u="sng" baseline="0" dirty="0" smtClean="0">
                <a:latin typeface="Trebuchet MS" pitchFamily="34" charset="0"/>
              </a:rPr>
              <a:t>right-click</a:t>
            </a:r>
            <a:r>
              <a:rPr lang="en-US" sz="3600" baseline="0" dirty="0" smtClean="0">
                <a:latin typeface="Trebuchet MS" pitchFamily="34" charset="0"/>
              </a:rPr>
              <a:t> on the table, click FORMAT SHAPE  then click on TEXT BOX and change the INTERNAL MARGIN values to 0.25</a:t>
            </a:r>
          </a:p>
          <a:p>
            <a:pPr defTabSz="2571147"/>
            <a:endParaRPr lang="en-US" sz="3600" baseline="0" dirty="0" smtClean="0">
              <a:latin typeface="Trebuchet MS" pitchFamily="34" charset="0"/>
            </a:endParaRPr>
          </a:p>
          <a:p>
            <a:pPr defTabSz="2571147"/>
            <a:r>
              <a:rPr lang="en-US" sz="3600" b="1" baseline="0" dirty="0" smtClean="0">
                <a:solidFill>
                  <a:srgbClr val="FFFF00"/>
                </a:solidFill>
                <a:latin typeface="Trebuchet MS" pitchFamily="34" charset="0"/>
              </a:rPr>
              <a:t>Modifying the color scheme</a:t>
            </a:r>
          </a:p>
          <a:p>
            <a:pPr defTabSz="2571147"/>
            <a:r>
              <a:rPr lang="en-US" sz="3600" baseline="0" dirty="0" smtClean="0">
                <a:latin typeface="Trebuchet MS" pitchFamily="34" charset="0"/>
              </a:rPr>
              <a:t>To change the color scheme of this template go to the “Design” menu and click on “Colors”. You can choose from the provide color combinations or you can create your own.</a:t>
            </a:r>
          </a:p>
          <a:p>
            <a:pPr defTabSz="2571147"/>
            <a:endParaRPr lang="en-US" sz="3600" baseline="0" dirty="0" smtClean="0">
              <a:latin typeface="Trebuchet MS" pitchFamily="34" charset="0"/>
            </a:endParaRPr>
          </a:p>
          <a:p>
            <a:pPr defTabSz="2571147"/>
            <a:endParaRPr lang="en-US" sz="3600" baseline="0" dirty="0" smtClean="0">
              <a:latin typeface="Trebuchet MS" pitchFamily="34" charset="0"/>
            </a:endParaRPr>
          </a:p>
          <a:p>
            <a:pPr defTabSz="3600037"/>
            <a:endParaRPr lang="en-US" sz="2600" baseline="0" dirty="0" smtClean="0">
              <a:latin typeface="Trebuchet MS" pitchFamily="34" charset="0"/>
            </a:endParaRPr>
          </a:p>
          <a:p>
            <a:pPr defTabSz="3600037"/>
            <a:endParaRPr lang="en-US" sz="2600" dirty="0" smtClean="0">
              <a:latin typeface="Trebuchet MS" pitchFamily="34" charset="0"/>
            </a:endParaRPr>
          </a:p>
          <a:p>
            <a:pPr algn="ctr"/>
            <a:endParaRPr lang="en-US" sz="2600" b="1" dirty="0" smtClean="0">
              <a:solidFill>
                <a:schemeClr val="bg1"/>
              </a:solidFill>
              <a:latin typeface="Trebuchet MS" pitchFamily="34" charset="0"/>
            </a:endParaRPr>
          </a:p>
          <a:p>
            <a:pPr defTabSz="3600037"/>
            <a:endParaRPr lang="en-US" sz="2600" b="1" dirty="0" smtClean="0">
              <a:solidFill>
                <a:srgbClr val="FFFF00"/>
              </a:solidFill>
              <a:latin typeface="Trebuchet MS" pitchFamily="34" charset="0"/>
            </a:endParaRPr>
          </a:p>
          <a:p>
            <a:pPr algn="ctr"/>
            <a:endParaRPr lang="en-US" sz="3600" b="1" dirty="0">
              <a:latin typeface="Trebuchet MS" pitchFamily="34" charset="0"/>
            </a:endParaRPr>
          </a:p>
        </p:txBody>
      </p:sp>
      <p:sp>
        <p:nvSpPr>
          <p:cNvPr id="29" name="Rectangle 28"/>
          <p:cNvSpPr/>
          <p:nvPr/>
        </p:nvSpPr>
        <p:spPr>
          <a:xfrm>
            <a:off x="-12160734" y="-21430"/>
            <a:ext cx="11958740" cy="35999738"/>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lIns="149992" tIns="299981" rIns="149992" bIns="149992" rtlCol="0" anchor="t" anchorCtr="0"/>
          <a:lstStyle/>
          <a:p>
            <a:pPr algn="ctr"/>
            <a:r>
              <a:rPr lang="en-US" sz="4900" b="1" dirty="0" smtClean="0">
                <a:solidFill>
                  <a:schemeClr val="bg1"/>
                </a:solidFill>
                <a:latin typeface="Trebuchet MS" pitchFamily="34" charset="0"/>
              </a:rPr>
              <a:t>QUICK DESIGN</a:t>
            </a:r>
            <a:r>
              <a:rPr lang="en-US" sz="4900" b="1" baseline="0" dirty="0" smtClean="0">
                <a:solidFill>
                  <a:schemeClr val="bg1"/>
                </a:solidFill>
                <a:latin typeface="Trebuchet MS" pitchFamily="34" charset="0"/>
              </a:rPr>
              <a:t> </a:t>
            </a:r>
            <a:r>
              <a:rPr lang="en-US" sz="4900" b="1" dirty="0" smtClean="0">
                <a:solidFill>
                  <a:schemeClr val="bg1"/>
                </a:solidFill>
                <a:latin typeface="Trebuchet MS" pitchFamily="34" charset="0"/>
              </a:rPr>
              <a:t>GUIDE</a:t>
            </a:r>
          </a:p>
          <a:p>
            <a:pPr algn="ctr"/>
            <a:r>
              <a:rPr lang="en-US" sz="4400" b="1" dirty="0" smtClean="0">
                <a:solidFill>
                  <a:srgbClr val="FFFF00"/>
                </a:solidFill>
                <a:latin typeface="Trebuchet MS" pitchFamily="34" charset="0"/>
              </a:rPr>
              <a:t>(--THIS SECTION DOES NOT PRINT--)</a:t>
            </a:r>
          </a:p>
          <a:p>
            <a:pPr algn="ctr"/>
            <a:endParaRPr lang="en-US" sz="3600" b="1" dirty="0" smtClean="0">
              <a:latin typeface="Trebuchet MS" pitchFamily="34" charset="0"/>
            </a:endParaRPr>
          </a:p>
          <a:p>
            <a:pPr defTabSz="3600037"/>
            <a:r>
              <a:rPr lang="en-US" sz="3600" dirty="0" smtClean="0">
                <a:latin typeface="Trebuchet MS" pitchFamily="34" charset="0"/>
              </a:rPr>
              <a:t>This PowerPoint</a:t>
            </a:r>
            <a:r>
              <a:rPr lang="en-US" sz="3600" baseline="0" dirty="0" smtClean="0">
                <a:latin typeface="Trebuchet MS" pitchFamily="34" charset="0"/>
              </a:rPr>
              <a:t> </a:t>
            </a:r>
            <a:r>
              <a:rPr lang="en-US" sz="3600" dirty="0" smtClean="0">
                <a:latin typeface="Trebuchet MS" pitchFamily="34" charset="0"/>
              </a:rPr>
              <a:t>2007 template produces</a:t>
            </a:r>
            <a:r>
              <a:rPr lang="en-US" sz="3600" baseline="0" dirty="0" smtClean="0">
                <a:latin typeface="Trebuchet MS" pitchFamily="34" charset="0"/>
              </a:rPr>
              <a:t> </a:t>
            </a:r>
            <a:r>
              <a:rPr lang="en-US" sz="3600" dirty="0" smtClean="0">
                <a:latin typeface="Trebuchet MS" pitchFamily="34" charset="0"/>
              </a:rPr>
              <a:t>a 70cm </a:t>
            </a:r>
            <a:r>
              <a:rPr lang="en-US" sz="3600" baseline="0" dirty="0" smtClean="0">
                <a:latin typeface="Trebuchet MS" pitchFamily="34" charset="0"/>
              </a:rPr>
              <a:t>x 100cm</a:t>
            </a:r>
            <a:r>
              <a:rPr lang="en-US" sz="3600" dirty="0" smtClean="0">
                <a:latin typeface="Trebuchet MS" pitchFamily="34" charset="0"/>
              </a:rPr>
              <a:t> professional  poster. It</a:t>
            </a:r>
            <a:r>
              <a:rPr lang="en-US" sz="3600" baseline="0" dirty="0" smtClean="0">
                <a:latin typeface="Trebuchet MS" pitchFamily="34" charset="0"/>
              </a:rPr>
              <a:t> </a:t>
            </a:r>
            <a:r>
              <a:rPr lang="en-US" sz="3600" dirty="0" smtClean="0">
                <a:latin typeface="Trebuchet MS" pitchFamily="34" charset="0"/>
              </a:rPr>
              <a:t>will save you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600037"/>
            <a:endParaRPr lang="en-US" sz="3600" dirty="0" smtClean="0">
              <a:latin typeface="Trebuchet MS" pitchFamily="34" charset="0"/>
            </a:endParaRPr>
          </a:p>
          <a:p>
            <a:pPr defTabSz="3600037"/>
            <a:r>
              <a:rPr lang="en-US" sz="3600" dirty="0" smtClean="0">
                <a:latin typeface="Trebuchet MS" pitchFamily="34" charset="0"/>
              </a:rPr>
              <a:t>Use it to create your presentation. Then send</a:t>
            </a:r>
            <a:r>
              <a:rPr lang="en-US" sz="3600" baseline="0" dirty="0" smtClean="0">
                <a:latin typeface="Trebuchet MS" pitchFamily="34" charset="0"/>
              </a:rPr>
              <a:t> it </a:t>
            </a:r>
            <a:r>
              <a:rPr lang="en-US" sz="3600" dirty="0" smtClean="0">
                <a:latin typeface="Trebuchet MS" pitchFamily="34" charset="0"/>
              </a:rPr>
              <a:t>to </a:t>
            </a:r>
            <a:r>
              <a:rPr lang="en-US" sz="3600" b="1" dirty="0" smtClean="0">
                <a:latin typeface="Trebuchet MS" pitchFamily="34" charset="0"/>
              </a:rPr>
              <a:t>PosterPresentations.com</a:t>
            </a:r>
            <a:r>
              <a:rPr lang="en-US" sz="3600" dirty="0" smtClean="0">
                <a:latin typeface="Trebuchet MS" pitchFamily="34" charset="0"/>
              </a:rPr>
              <a:t> for premium quality, same day affordable printing.</a:t>
            </a:r>
            <a:br>
              <a:rPr lang="en-US" sz="3600" dirty="0" smtClean="0">
                <a:latin typeface="Trebuchet MS" pitchFamily="34" charset="0"/>
              </a:rPr>
            </a:br>
            <a:endParaRPr lang="en-US" sz="3600" dirty="0" smtClean="0">
              <a:latin typeface="Trebuchet MS" pitchFamily="34" charset="0"/>
            </a:endParaRPr>
          </a:p>
          <a:p>
            <a:pPr defTabSz="3600037"/>
            <a:r>
              <a:rPr lang="en-US" sz="3600" dirty="0" smtClean="0">
                <a:latin typeface="Trebuchet MS" pitchFamily="34" charset="0"/>
              </a:rPr>
              <a:t>We provide a series of </a:t>
            </a:r>
            <a:r>
              <a:rPr lang="en-US" sz="3600" b="1" dirty="0" smtClean="0">
                <a:latin typeface="Trebuchet MS" pitchFamily="34" charset="0"/>
              </a:rPr>
              <a:t>online tutorials</a:t>
            </a:r>
            <a:r>
              <a:rPr lang="en-US" sz="3600" dirty="0" smtClean="0">
                <a:latin typeface="Trebuchet MS" pitchFamily="34" charset="0"/>
              </a:rPr>
              <a:t> that will guide you through the poster design process and answer your poster production questions. </a:t>
            </a:r>
          </a:p>
          <a:p>
            <a:pPr defTabSz="3600037"/>
            <a:endParaRPr lang="en-US" sz="3600" dirty="0" smtClean="0">
              <a:latin typeface="Trebuchet MS" pitchFamily="34" charset="0"/>
            </a:endParaRPr>
          </a:p>
          <a:p>
            <a:pPr defTabSz="3600037"/>
            <a:r>
              <a:rPr lang="en-US" sz="3600" dirty="0" smtClean="0">
                <a:latin typeface="Trebuchet MS" pitchFamily="34" charset="0"/>
              </a:rPr>
              <a:t>View our online</a:t>
            </a:r>
            <a:r>
              <a:rPr lang="en-US" sz="3600" baseline="0" dirty="0" smtClean="0">
                <a:latin typeface="Trebuchet MS" pitchFamily="34" charset="0"/>
              </a:rPr>
              <a:t> tutorials at:</a:t>
            </a:r>
            <a:r>
              <a:rPr lang="en-US" sz="3600" dirty="0" smtClean="0">
                <a:latin typeface="Trebuchet MS" pitchFamily="34" charset="0"/>
              </a:rPr>
              <a:t/>
            </a:r>
            <a:br>
              <a:rPr lang="en-US" sz="3600" dirty="0" smtClean="0">
                <a:latin typeface="Trebuchet MS" pitchFamily="34" charset="0"/>
              </a:rPr>
            </a:br>
            <a:r>
              <a:rPr lang="en-US" sz="3600" dirty="0" smtClean="0">
                <a:solidFill>
                  <a:srgbClr val="FFFF00"/>
                </a:solidFill>
                <a:latin typeface="Trebuchet MS" pitchFamily="34" charset="0"/>
              </a:rPr>
              <a:t> http://bit.ly/Poster_creation_help </a:t>
            </a:r>
            <a:r>
              <a:rPr lang="en-US" sz="3600" dirty="0" smtClean="0">
                <a:latin typeface="Trebuchet MS" pitchFamily="34" charset="0"/>
              </a:rPr>
              <a:t/>
            </a:r>
            <a:br>
              <a:rPr lang="en-US" sz="3600" dirty="0" smtClean="0">
                <a:latin typeface="Trebuchet MS" pitchFamily="34" charset="0"/>
              </a:rPr>
            </a:br>
            <a:r>
              <a:rPr lang="en-US" sz="3600" dirty="0" smtClean="0">
                <a:latin typeface="Trebuchet MS" pitchFamily="34" charset="0"/>
              </a:rPr>
              <a:t>(copy</a:t>
            </a:r>
            <a:r>
              <a:rPr lang="en-US" sz="3600" baseline="0" dirty="0" smtClean="0">
                <a:latin typeface="Trebuchet MS" pitchFamily="34" charset="0"/>
              </a:rPr>
              <a:t> and paste the link into your web browser).</a:t>
            </a:r>
          </a:p>
          <a:p>
            <a:pPr defTabSz="3600037"/>
            <a:endParaRPr lang="en-US" sz="3600" dirty="0" smtClean="0">
              <a:latin typeface="Trebuchet MS" pitchFamily="34" charset="0"/>
            </a:endParaRPr>
          </a:p>
          <a:p>
            <a:pPr defTabSz="3600037"/>
            <a:r>
              <a:rPr lang="en-US" sz="3600" dirty="0" smtClean="0">
                <a:latin typeface="Trebuchet MS" pitchFamily="34" charset="0"/>
              </a:rPr>
              <a:t>For assistance and to order your printed poster</a:t>
            </a:r>
            <a:r>
              <a:rPr lang="en-US" sz="3600" dirty="0" smtClean="0">
                <a:solidFill>
                  <a:schemeClr val="bg1"/>
                </a:solidFill>
                <a:latin typeface="Trebuchet MS" pitchFamily="34" charset="0"/>
              </a:rPr>
              <a:t> call </a:t>
            </a:r>
            <a:r>
              <a:rPr lang="en-US" sz="3600" b="1" dirty="0" smtClean="0">
                <a:solidFill>
                  <a:srgbClr val="FFFF00"/>
                </a:solidFill>
                <a:latin typeface="Trebuchet MS" pitchFamily="34" charset="0"/>
              </a:rPr>
              <a:t>PosterPresentations.com</a:t>
            </a:r>
            <a:r>
              <a:rPr lang="en-US" sz="3600" dirty="0" smtClean="0">
                <a:solidFill>
                  <a:srgbClr val="FFFF00"/>
                </a:solidFill>
                <a:latin typeface="Trebuchet MS" pitchFamily="34" charset="0"/>
              </a:rPr>
              <a:t> </a:t>
            </a:r>
            <a:r>
              <a:rPr lang="en-US" sz="3600" dirty="0" smtClean="0">
                <a:latin typeface="Trebuchet MS" pitchFamily="34" charset="0"/>
              </a:rPr>
              <a:t>at </a:t>
            </a:r>
            <a:r>
              <a:rPr lang="en-US" sz="4400" b="1" dirty="0" smtClean="0">
                <a:solidFill>
                  <a:srgbClr val="FFFF00"/>
                </a:solidFill>
                <a:latin typeface="Trebuchet MS" pitchFamily="34" charset="0"/>
              </a:rPr>
              <a:t>1.866.649.3004</a:t>
            </a:r>
          </a:p>
          <a:p>
            <a:pPr defTabSz="3600037"/>
            <a:endParaRPr lang="en-US" sz="4400" b="1" dirty="0" smtClean="0">
              <a:solidFill>
                <a:srgbClr val="FFFF00"/>
              </a:solidFill>
              <a:latin typeface="Trebuchet MS" pitchFamily="34" charset="0"/>
            </a:endParaRPr>
          </a:p>
          <a:p>
            <a:pPr defTabSz="3600037"/>
            <a:endParaRPr lang="en-US" sz="4400" b="1" dirty="0" smtClean="0">
              <a:solidFill>
                <a:srgbClr val="FFFF00"/>
              </a:solidFill>
              <a:latin typeface="Trebuchet MS" pitchFamily="34" charset="0"/>
            </a:endParaRPr>
          </a:p>
          <a:p>
            <a:pPr algn="ctr"/>
            <a:r>
              <a:rPr lang="en-US" sz="4900" b="1" dirty="0" smtClean="0">
                <a:solidFill>
                  <a:schemeClr val="bg1"/>
                </a:solidFill>
                <a:latin typeface="Trebuchet MS" pitchFamily="34" charset="0"/>
              </a:rPr>
              <a:t>Object Placeholders</a:t>
            </a:r>
          </a:p>
          <a:p>
            <a:pPr algn="ctr"/>
            <a:endParaRPr lang="en-US" sz="4900" b="1" dirty="0" smtClean="0">
              <a:solidFill>
                <a:schemeClr val="bg1"/>
              </a:solidFill>
              <a:latin typeface="Trebuchet MS" pitchFamily="34" charset="0"/>
            </a:endParaRPr>
          </a:p>
          <a:p>
            <a:pPr defTabSz="3600037"/>
            <a:r>
              <a:rPr lang="en-US" sz="3600" dirty="0" smtClean="0">
                <a:latin typeface="Trebuchet MS" pitchFamily="34" charset="0"/>
              </a:rPr>
              <a:t>Use the placeholders provided below to add new elements to your poster:</a:t>
            </a:r>
            <a:r>
              <a:rPr lang="en-US" sz="3600" baseline="0" dirty="0" smtClean="0">
                <a:latin typeface="Trebuchet MS" pitchFamily="34" charset="0"/>
              </a:rPr>
              <a:t> </a:t>
            </a:r>
            <a:r>
              <a:rPr lang="en-US" sz="3600" dirty="0" smtClean="0">
                <a:latin typeface="Trebuchet MS" pitchFamily="34" charset="0"/>
              </a:rPr>
              <a:t>Drag a placeholder onto the</a:t>
            </a:r>
            <a:r>
              <a:rPr lang="en-US" sz="3600" baseline="0" dirty="0" smtClean="0">
                <a:latin typeface="Trebuchet MS" pitchFamily="34" charset="0"/>
              </a:rPr>
              <a:t> poster area,</a:t>
            </a:r>
            <a:r>
              <a:rPr lang="en-US" sz="3600" dirty="0" smtClean="0">
                <a:latin typeface="Trebuchet MS" pitchFamily="34" charset="0"/>
              </a:rPr>
              <a:t> size it, and click it to edit.</a:t>
            </a:r>
          </a:p>
          <a:p>
            <a:pPr defTabSz="3600037"/>
            <a:endParaRPr lang="en-US" sz="3600" dirty="0" smtClean="0">
              <a:latin typeface="Trebuchet MS" pitchFamily="34" charset="0"/>
            </a:endParaRPr>
          </a:p>
          <a:p>
            <a:pPr defTabSz="3600037"/>
            <a:r>
              <a:rPr lang="en-US" sz="3600" b="1" dirty="0" smtClean="0">
                <a:solidFill>
                  <a:srgbClr val="FFFF00"/>
                </a:solidFill>
                <a:latin typeface="Trebuchet MS" pitchFamily="34" charset="0"/>
              </a:rPr>
              <a:t>Section Header placeholder</a:t>
            </a:r>
          </a:p>
          <a:p>
            <a:pPr defTabSz="3600037"/>
            <a:r>
              <a:rPr lang="en-US" sz="3600" dirty="0" smtClean="0">
                <a:latin typeface="Trebuchet MS" pitchFamily="34" charset="0"/>
              </a:rPr>
              <a:t>Move</a:t>
            </a:r>
            <a:r>
              <a:rPr lang="en-US" sz="3600" baseline="0" dirty="0" smtClean="0">
                <a:latin typeface="Trebuchet MS" pitchFamily="34" charset="0"/>
              </a:rPr>
              <a:t> this preformatted section header placeholder to the poster area to add another section header. Use section headers to separate topics or concepts within your presentation. </a:t>
            </a:r>
          </a:p>
          <a:p>
            <a:pPr defTabSz="3600037"/>
            <a:endParaRPr lang="en-US" sz="3600" baseline="0" dirty="0" smtClean="0">
              <a:latin typeface="Trebuchet MS" pitchFamily="34" charset="0"/>
            </a:endParaRPr>
          </a:p>
          <a:p>
            <a:pPr defTabSz="3600037"/>
            <a:endParaRPr lang="en-US" sz="3600" dirty="0" smtClean="0">
              <a:latin typeface="Trebuchet MS" pitchFamily="34" charset="0"/>
            </a:endParaRPr>
          </a:p>
          <a:p>
            <a:pPr defTabSz="3600037"/>
            <a:endParaRPr lang="en-US" sz="3600" b="1" dirty="0" smtClean="0">
              <a:solidFill>
                <a:srgbClr val="FFFF00"/>
              </a:solidFill>
              <a:latin typeface="Trebuchet MS" pitchFamily="34" charset="0"/>
            </a:endParaRPr>
          </a:p>
          <a:p>
            <a:pPr defTabSz="3600037"/>
            <a:r>
              <a:rPr lang="en-US" sz="3600" b="1" dirty="0" smtClean="0">
                <a:solidFill>
                  <a:srgbClr val="FFFF00"/>
                </a:solidFill>
                <a:latin typeface="Trebuchet MS" pitchFamily="34" charset="0"/>
              </a:rPr>
              <a:t>Text placeholder</a:t>
            </a:r>
          </a:p>
          <a:p>
            <a:pPr defTabSz="3600037"/>
            <a:r>
              <a:rPr lang="en-US" sz="3600" baseline="0" dirty="0" smtClean="0">
                <a:latin typeface="Trebuchet MS" pitchFamily="34" charset="0"/>
              </a:rPr>
              <a:t>Move this preformatted text placeholder to the poster to add a new body of text.</a:t>
            </a: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r>
              <a:rPr lang="en-US" sz="3600" b="1" baseline="0" dirty="0" smtClean="0">
                <a:solidFill>
                  <a:srgbClr val="FFFF00"/>
                </a:solidFill>
                <a:latin typeface="Trebuchet MS" pitchFamily="34" charset="0"/>
              </a:rPr>
              <a:t>Picture placeholder</a:t>
            </a:r>
          </a:p>
          <a:p>
            <a:pPr defTabSz="3600037"/>
            <a:r>
              <a:rPr lang="en-US" sz="3600" baseline="0" dirty="0" smtClean="0">
                <a:latin typeface="Trebuchet MS" pitchFamily="34" charset="0"/>
              </a:rPr>
              <a:t>Move this graphic placeholder onto your poster, size it first, and then click it to add a picture to the poster.</a:t>
            </a:r>
          </a:p>
          <a:p>
            <a:pPr defTabSz="3600037"/>
            <a:endParaRPr lang="en-US" sz="3000" baseline="0" dirty="0" smtClean="0">
              <a:latin typeface="Trebuchet MS" pitchFamily="34" charset="0"/>
            </a:endParaRPr>
          </a:p>
          <a:p>
            <a:pPr defTabSz="3600037"/>
            <a:endParaRPr lang="en-US" sz="3000" baseline="0" dirty="0" smtClean="0">
              <a:latin typeface="Trebuchet MS" pitchFamily="34" charset="0"/>
            </a:endParaRPr>
          </a:p>
          <a:p>
            <a:pPr defTabSz="3600037"/>
            <a:endParaRPr lang="en-US" sz="3000" baseline="0" dirty="0" smtClean="0">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defTabSz="3600037"/>
            <a:endParaRPr lang="en-US" sz="3000" dirty="0" smtClean="0">
              <a:latin typeface="Trebuchet MS" pitchFamily="34" charset="0"/>
            </a:endParaRPr>
          </a:p>
          <a:p>
            <a:pPr algn="ctr"/>
            <a:endParaRPr lang="en-US" sz="3000" b="1" dirty="0" smtClean="0">
              <a:solidFill>
                <a:schemeClr val="bg1"/>
              </a:solidFill>
              <a:latin typeface="Trebuchet MS" pitchFamily="34" charset="0"/>
            </a:endParaRPr>
          </a:p>
          <a:p>
            <a:pPr defTabSz="3600037"/>
            <a:endParaRPr lang="en-US" sz="3000" b="1" dirty="0" smtClean="0">
              <a:solidFill>
                <a:srgbClr val="FFFF00"/>
              </a:solidFill>
              <a:latin typeface="Trebuchet MS" pitchFamily="34" charset="0"/>
            </a:endParaRPr>
          </a:p>
          <a:p>
            <a:pPr algn="ctr"/>
            <a:endParaRPr lang="en-US" sz="3900" b="1" dirty="0">
              <a:latin typeface="Trebuchet MS" pitchFamily="34" charset="0"/>
            </a:endParaRPr>
          </a:p>
        </p:txBody>
      </p:sp>
      <p:sp>
        <p:nvSpPr>
          <p:cNvPr id="7" name="Rectangle 36"/>
          <p:cNvSpPr>
            <a:spLocks noChangeArrowheads="1"/>
          </p:cNvSpPr>
          <p:nvPr/>
        </p:nvSpPr>
        <p:spPr bwMode="auto">
          <a:xfrm>
            <a:off x="0" y="0"/>
            <a:ext cx="25192038" cy="5249962"/>
          </a:xfrm>
          <a:prstGeom prst="rect">
            <a:avLst/>
          </a:prstGeom>
          <a:solidFill>
            <a:schemeClr val="accent5">
              <a:lumMod val="75000"/>
            </a:schemeClr>
          </a:solidFill>
          <a:ln w="9525">
            <a:solidFill>
              <a:schemeClr val="tx1"/>
            </a:solidFill>
            <a:miter lim="800000"/>
            <a:headEnd/>
            <a:tailEnd/>
          </a:ln>
          <a:effectLst/>
        </p:spPr>
        <p:txBody>
          <a:bodyPr wrap="none" lIns="74996" tIns="37497" rIns="74996" bIns="37497" anchor="ctr"/>
          <a:lstStyle/>
          <a:p>
            <a:pPr>
              <a:defRPr/>
            </a:pPr>
            <a:endParaRPr lang="en-US" dirty="0"/>
          </a:p>
        </p:txBody>
      </p:sp>
      <p:sp>
        <p:nvSpPr>
          <p:cNvPr id="9" name="Rectangle 9"/>
          <p:cNvSpPr>
            <a:spLocks noChangeArrowheads="1"/>
          </p:cNvSpPr>
          <p:nvPr/>
        </p:nvSpPr>
        <p:spPr bwMode="auto">
          <a:xfrm>
            <a:off x="0" y="5255172"/>
            <a:ext cx="25192038" cy="166665"/>
          </a:xfrm>
          <a:prstGeom prst="rect">
            <a:avLst/>
          </a:prstGeom>
          <a:solidFill>
            <a:schemeClr val="accent5">
              <a:lumMod val="50000"/>
            </a:schemeClr>
          </a:solidFill>
          <a:ln w="152400">
            <a:noFill/>
            <a:miter lim="800000"/>
            <a:headEnd/>
            <a:tailEnd/>
          </a:ln>
          <a:effectLst/>
        </p:spPr>
        <p:txBody>
          <a:bodyPr wrap="none" lIns="74996" tIns="37497" rIns="74996" bIns="37497" anchor="ctr"/>
          <a:lstStyle/>
          <a:p>
            <a:pPr>
              <a:defRPr/>
            </a:pPr>
            <a:endParaRPr lang="en-US" dirty="0"/>
          </a:p>
        </p:txBody>
      </p:sp>
      <p:sp>
        <p:nvSpPr>
          <p:cNvPr id="10" name="Text Box 14"/>
          <p:cNvSpPr txBox="1">
            <a:spLocks noChangeArrowheads="1"/>
          </p:cNvSpPr>
          <p:nvPr/>
        </p:nvSpPr>
        <p:spPr bwMode="auto">
          <a:xfrm>
            <a:off x="1079766" y="35321184"/>
            <a:ext cx="2211122" cy="274856"/>
          </a:xfrm>
          <a:prstGeom prst="rect">
            <a:avLst/>
          </a:prstGeom>
          <a:noFill/>
          <a:ln w="9525">
            <a:noFill/>
            <a:miter lim="800000"/>
            <a:headEnd/>
            <a:tailEnd/>
          </a:ln>
          <a:effectLst/>
        </p:spPr>
        <p:txBody>
          <a:bodyPr wrap="square" lIns="74854" tIns="37420" rIns="74854" bIns="37420">
            <a:spAutoFit/>
          </a:bodyPr>
          <a:lstStyle/>
          <a:p>
            <a:pPr eaLnBrk="0" hangingPunct="0">
              <a:lnSpc>
                <a:spcPct val="65000"/>
              </a:lnSpc>
              <a:spcBef>
                <a:spcPct val="50000"/>
              </a:spcBef>
              <a:defRPr/>
            </a:pPr>
            <a:r>
              <a:rPr lang="en-US" sz="400" b="1" dirty="0" smtClean="0">
                <a:solidFill>
                  <a:schemeClr val="bg1">
                    <a:lumMod val="75000"/>
                  </a:schemeClr>
                </a:solidFill>
                <a:latin typeface="Arial" charset="0"/>
              </a:rPr>
              <a:t>RESEARCH POSTER PRESENTATION </a:t>
            </a:r>
            <a:r>
              <a:rPr lang="en-US" sz="400" b="1" dirty="0">
                <a:solidFill>
                  <a:schemeClr val="bg1">
                    <a:lumMod val="75000"/>
                  </a:schemeClr>
                </a:solidFill>
                <a:latin typeface="Arial" charset="0"/>
              </a:rPr>
              <a:t>DESIGN © </a:t>
            </a:r>
            <a:r>
              <a:rPr lang="en-US" sz="400" b="1" dirty="0" smtClean="0">
                <a:solidFill>
                  <a:schemeClr val="bg1">
                    <a:lumMod val="75000"/>
                  </a:schemeClr>
                </a:solidFill>
                <a:latin typeface="Arial" charset="0"/>
              </a:rPr>
              <a:t>2012</a:t>
            </a:r>
            <a:endParaRPr lang="en-US" sz="400" b="1" dirty="0">
              <a:solidFill>
                <a:schemeClr val="bg1">
                  <a:lumMod val="75000"/>
                </a:schemeClr>
              </a:solidFill>
              <a:latin typeface="Arial" charset="0"/>
            </a:endParaRPr>
          </a:p>
          <a:p>
            <a:pPr eaLnBrk="0" hangingPunct="0">
              <a:lnSpc>
                <a:spcPct val="65000"/>
              </a:lnSpc>
              <a:spcBef>
                <a:spcPct val="50000"/>
              </a:spcBef>
              <a:defRPr/>
            </a:pPr>
            <a:r>
              <a:rPr lang="en-US" sz="900" b="1" dirty="0">
                <a:solidFill>
                  <a:schemeClr val="bg1">
                    <a:lumMod val="75000"/>
                  </a:schemeClr>
                </a:solidFill>
                <a:latin typeface="Arial" charset="0"/>
              </a:rPr>
              <a:t>www.PosterPresentations.com</a:t>
            </a:r>
          </a:p>
        </p:txBody>
      </p:sp>
      <p:sp>
        <p:nvSpPr>
          <p:cNvPr id="34" name="Rectangle 33"/>
          <p:cNvSpPr/>
          <p:nvPr/>
        </p:nvSpPr>
        <p:spPr>
          <a:xfrm>
            <a:off x="-12160734" y="23706564"/>
            <a:ext cx="11958740"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pic>
        <p:nvPicPr>
          <p:cNvPr id="36" name="Picture 2"/>
          <p:cNvPicPr>
            <a:picLocks noChangeAspect="1" noChangeArrowheads="1"/>
          </p:cNvPicPr>
          <p:nvPr/>
        </p:nvPicPr>
        <p:blipFill>
          <a:blip r:embed="rId3" cstate="print"/>
          <a:srcRect/>
          <a:stretch>
            <a:fillRect/>
          </a:stretch>
        </p:blipFill>
        <p:spPr bwMode="auto">
          <a:xfrm>
            <a:off x="32651947" y="17095781"/>
            <a:ext cx="4435697" cy="2541703"/>
          </a:xfrm>
          <a:prstGeom prst="rect">
            <a:avLst/>
          </a:prstGeom>
          <a:noFill/>
          <a:ln w="9525">
            <a:noFill/>
            <a:miter lim="800000"/>
            <a:headEnd/>
            <a:tailEnd/>
          </a:ln>
          <a:effectLst/>
        </p:spPr>
      </p:pic>
      <p:pic>
        <p:nvPicPr>
          <p:cNvPr id="42" name="Picture 2"/>
          <p:cNvPicPr>
            <a:picLocks noChangeAspect="1" noChangeArrowheads="1"/>
          </p:cNvPicPr>
          <p:nvPr/>
        </p:nvPicPr>
        <p:blipFill>
          <a:blip r:embed="rId4" cstate="print"/>
          <a:srcRect/>
          <a:stretch>
            <a:fillRect/>
          </a:stretch>
        </p:blipFill>
        <p:spPr bwMode="auto">
          <a:xfrm>
            <a:off x="35890200" y="13974008"/>
            <a:ext cx="529048" cy="382072"/>
          </a:xfrm>
          <a:prstGeom prst="rect">
            <a:avLst/>
          </a:prstGeom>
          <a:noFill/>
          <a:ln w="9525">
            <a:solidFill>
              <a:schemeClr val="tx1"/>
            </a:solidFill>
            <a:miter lim="800000"/>
            <a:headEnd/>
            <a:tailEnd/>
          </a:ln>
          <a:effectLst/>
        </p:spPr>
      </p:pic>
      <p:sp>
        <p:nvSpPr>
          <p:cNvPr id="44" name="TextBox 43"/>
          <p:cNvSpPr txBox="1"/>
          <p:nvPr/>
        </p:nvSpPr>
        <p:spPr>
          <a:xfrm>
            <a:off x="25578168" y="33123961"/>
            <a:ext cx="8120556" cy="2384051"/>
          </a:xfrm>
          <a:prstGeom prst="rect">
            <a:avLst/>
          </a:prstGeom>
          <a:noFill/>
        </p:spPr>
        <p:txBody>
          <a:bodyPr wrap="square" lIns="74996" tIns="37497" rIns="74996" bIns="37497" rtlCol="0">
            <a:spAutoFit/>
          </a:bodyPr>
          <a:lstStyle/>
          <a:p>
            <a:r>
              <a:rPr lang="en-US" sz="3900" dirty="0" smtClean="0">
                <a:solidFill>
                  <a:schemeClr val="bg1"/>
                </a:solidFill>
              </a:rPr>
              <a:t>© 2012 PosterPresentations.com</a:t>
            </a:r>
            <a:br>
              <a:rPr lang="en-US" sz="3900" dirty="0" smtClean="0">
                <a:solidFill>
                  <a:schemeClr val="bg1"/>
                </a:solidFill>
              </a:rPr>
            </a:br>
            <a:r>
              <a:rPr lang="en-US" sz="3900" dirty="0" smtClean="0">
                <a:solidFill>
                  <a:schemeClr val="bg1"/>
                </a:solidFill>
              </a:rPr>
              <a:t>    </a:t>
            </a:r>
            <a:r>
              <a:rPr lang="en-US" sz="3600" dirty="0" smtClean="0">
                <a:solidFill>
                  <a:schemeClr val="bg1"/>
                </a:solidFill>
              </a:rPr>
              <a:t>2117 Fourth Street ,</a:t>
            </a:r>
            <a:r>
              <a:rPr lang="en-US" sz="3600" baseline="0" dirty="0" smtClean="0">
                <a:solidFill>
                  <a:schemeClr val="bg1"/>
                </a:solidFill>
              </a:rPr>
              <a:t> Unit C</a:t>
            </a:r>
            <a:br>
              <a:rPr lang="en-US" sz="3600" baseline="0" dirty="0" smtClean="0">
                <a:solidFill>
                  <a:schemeClr val="bg1"/>
                </a:solidFill>
              </a:rPr>
            </a:br>
            <a:r>
              <a:rPr lang="en-US" sz="3600" baseline="0" dirty="0" smtClean="0">
                <a:solidFill>
                  <a:schemeClr val="bg1"/>
                </a:solidFill>
              </a:rPr>
              <a:t>    Berkeley CA 94710</a:t>
            </a:r>
            <a:br>
              <a:rPr lang="en-US" sz="3600" baseline="0" dirty="0" smtClean="0">
                <a:solidFill>
                  <a:schemeClr val="bg1"/>
                </a:solidFill>
              </a:rPr>
            </a:br>
            <a:r>
              <a:rPr lang="en-US" sz="3600" baseline="0" dirty="0" smtClean="0">
                <a:solidFill>
                  <a:schemeClr val="bg1"/>
                </a:solidFill>
              </a:rPr>
              <a:t>    </a:t>
            </a:r>
            <a:r>
              <a:rPr lang="en-US" sz="3600" b="1" baseline="0" dirty="0" smtClean="0">
                <a:solidFill>
                  <a:srgbClr val="FFFF00"/>
                </a:solidFill>
              </a:rPr>
              <a:t>posterpresenter@gmail.com</a:t>
            </a:r>
            <a:endParaRPr lang="en-US" sz="3900" b="1" dirty="0">
              <a:solidFill>
                <a:srgbClr val="FFFF00"/>
              </a:solidFill>
            </a:endParaRPr>
          </a:p>
        </p:txBody>
      </p:sp>
      <p:grpSp>
        <p:nvGrpSpPr>
          <p:cNvPr id="40" name="Group 39"/>
          <p:cNvGrpSpPr/>
          <p:nvPr/>
        </p:nvGrpSpPr>
        <p:grpSpPr>
          <a:xfrm>
            <a:off x="-11751071" y="34489837"/>
            <a:ext cx="11193435" cy="1381769"/>
            <a:chOff x="44242388" y="28054064"/>
            <a:chExt cx="9771398" cy="1090621"/>
          </a:xfrm>
        </p:grpSpPr>
        <p:sp>
          <p:nvSpPr>
            <p:cNvPr id="35" name="Rounded Rectangle 34"/>
            <p:cNvSpPr/>
            <p:nvPr userDrawn="1"/>
          </p:nvSpPr>
          <p:spPr>
            <a:xfrm>
              <a:off x="44242388" y="28054064"/>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7" descr="http://t2.gstatic.com/images?q=tbn:ANd9GcR4APHC6TT9w54M2zn_pvCiBxUNcspYPoVxirLRphBoJabfSvu7zw">
              <a:hlinkClick r:id="rId5"/>
            </p:cNvPr>
            <p:cNvPicPr>
              <a:picLocks noChangeAspect="1" noChangeArrowheads="1"/>
            </p:cNvPicPr>
            <p:nvPr userDrawn="1"/>
          </p:nvPicPr>
          <p:blipFill>
            <a:blip r:embed="rId6" cstate="print"/>
            <a:srcRect/>
            <a:stretch>
              <a:fillRect/>
            </a:stretch>
          </p:blipFill>
          <p:spPr bwMode="auto">
            <a:xfrm>
              <a:off x="44368327" y="28152425"/>
              <a:ext cx="914400" cy="914400"/>
            </a:xfrm>
            <a:prstGeom prst="rect">
              <a:avLst/>
            </a:prstGeom>
            <a:noFill/>
          </p:spPr>
        </p:pic>
        <p:sp>
          <p:nvSpPr>
            <p:cNvPr id="33" name="TextBox 32"/>
            <p:cNvSpPr txBox="1"/>
            <p:nvPr userDrawn="1"/>
          </p:nvSpPr>
          <p:spPr>
            <a:xfrm>
              <a:off x="45342598" y="28244014"/>
              <a:ext cx="8671188" cy="753070"/>
            </a:xfrm>
            <a:prstGeom prst="rect">
              <a:avLst/>
            </a:prstGeom>
            <a:noFill/>
          </p:spPr>
          <p:txBody>
            <a:bodyPr wrap="square" rtlCol="0">
              <a:spAutoFit/>
            </a:bodyPr>
            <a:lstStyle/>
            <a:p>
              <a:r>
                <a:rPr lang="en-US" sz="2800" dirty="0" smtClean="0">
                  <a:solidFill>
                    <a:schemeClr val="tx2"/>
                  </a:solidFill>
                  <a:latin typeface="Trebuchet MS" pitchFamily="34" charset="0"/>
                </a:rPr>
                <a:t>Student</a:t>
              </a:r>
              <a:r>
                <a:rPr lang="en-US" sz="2800" baseline="0" dirty="0" smtClean="0">
                  <a:solidFill>
                    <a:schemeClr val="tx2"/>
                  </a:solidFill>
                  <a:latin typeface="Trebuchet MS" pitchFamily="34" charset="0"/>
                </a:rPr>
                <a:t> discounts are available on our </a:t>
              </a:r>
              <a:r>
                <a:rPr lang="en-US" sz="2800" baseline="0" dirty="0" err="1" smtClean="0">
                  <a:solidFill>
                    <a:schemeClr val="tx2"/>
                  </a:solidFill>
                  <a:latin typeface="Trebuchet MS" pitchFamily="34" charset="0"/>
                </a:rPr>
                <a:t>Facebook</a:t>
              </a:r>
              <a:r>
                <a:rPr lang="en-US" sz="2800" baseline="0" dirty="0" smtClean="0">
                  <a:solidFill>
                    <a:schemeClr val="tx2"/>
                  </a:solidFill>
                  <a:latin typeface="Trebuchet MS" pitchFamily="34" charset="0"/>
                </a:rPr>
                <a:t> page.</a:t>
              </a:r>
              <a:br>
                <a:rPr lang="en-US" sz="2800" baseline="0" dirty="0" smtClean="0">
                  <a:solidFill>
                    <a:schemeClr val="tx2"/>
                  </a:solidFill>
                  <a:latin typeface="Trebuchet MS" pitchFamily="34" charset="0"/>
                </a:rPr>
              </a:br>
              <a:r>
                <a:rPr lang="en-US" sz="2800" baseline="0" dirty="0" smtClean="0">
                  <a:solidFill>
                    <a:schemeClr val="tx2"/>
                  </a:solidFill>
                  <a:latin typeface="Trebuchet MS" pitchFamily="34" charset="0"/>
                </a:rPr>
                <a:t>Go to </a:t>
              </a:r>
              <a:r>
                <a:rPr lang="en-US" sz="2800" u="sng" baseline="0" dirty="0" smtClean="0">
                  <a:solidFill>
                    <a:schemeClr val="tx2"/>
                  </a:solidFill>
                  <a:latin typeface="Trebuchet MS" pitchFamily="34" charset="0"/>
                </a:rPr>
                <a:t>PosterPresentations.com</a:t>
              </a:r>
              <a:r>
                <a:rPr lang="en-US" sz="2800" baseline="0" dirty="0" smtClean="0">
                  <a:solidFill>
                    <a:schemeClr val="tx2"/>
                  </a:solidFill>
                  <a:latin typeface="Trebuchet MS" pitchFamily="34" charset="0"/>
                </a:rPr>
                <a:t> and click on the FB icon. </a:t>
              </a:r>
              <a:endParaRPr lang="en-US" sz="2800" dirty="0">
                <a:solidFill>
                  <a:schemeClr val="tx2"/>
                </a:solidFill>
                <a:latin typeface="Trebuchet MS" pitchFamily="34" charset="0"/>
              </a:endParaRPr>
            </a:p>
          </p:txBody>
        </p:sp>
      </p:grpSp>
      <p:cxnSp>
        <p:nvCxnSpPr>
          <p:cNvPr id="43" name="Straight Connector 42"/>
          <p:cNvCxnSpPr/>
          <p:nvPr/>
        </p:nvCxnSpPr>
        <p:spPr>
          <a:xfrm>
            <a:off x="25381979" y="32651988"/>
            <a:ext cx="11979985" cy="360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2139682" y="12752228"/>
            <a:ext cx="11947806" cy="365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5389355" y="5331563"/>
            <a:ext cx="11972609" cy="175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6" name="Rectangle 33"/>
          <p:cNvSpPr>
            <a:spLocks noChangeArrowheads="1"/>
          </p:cNvSpPr>
          <p:nvPr/>
        </p:nvSpPr>
        <p:spPr bwMode="auto">
          <a:xfrm>
            <a:off x="525423" y="5749826"/>
            <a:ext cx="11891684" cy="29249787"/>
          </a:xfrm>
          <a:prstGeom prst="roundRect">
            <a:avLst>
              <a:gd name="adj" fmla="val 5902"/>
            </a:avLst>
          </a:prstGeom>
          <a:gradFill>
            <a:gsLst>
              <a:gs pos="0">
                <a:schemeClr val="accent1">
                  <a:tint val="66000"/>
                  <a:satMod val="160000"/>
                </a:schemeClr>
              </a:gs>
              <a:gs pos="0">
                <a:srgbClr val="CDD2DE"/>
              </a:gs>
              <a:gs pos="100000">
                <a:srgbClr val="F3F5FA"/>
              </a:gs>
            </a:gsLst>
            <a:lin ang="16200000" scaled="1"/>
          </a:gradFill>
          <a:ln w="9525">
            <a:solidFill>
              <a:schemeClr val="tx2"/>
            </a:solidFill>
            <a:miter lim="800000"/>
            <a:headEnd/>
            <a:tailEnd/>
          </a:ln>
          <a:effectLst/>
        </p:spPr>
        <p:txBody>
          <a:bodyPr wrap="none" lIns="74996" tIns="37497" rIns="74996" bIns="37497" anchor="ctr"/>
          <a:lstStyle/>
          <a:p>
            <a:pPr>
              <a:defRPr/>
            </a:pPr>
            <a:endParaRPr lang="en-US" dirty="0"/>
          </a:p>
        </p:txBody>
      </p:sp>
      <p:sp>
        <p:nvSpPr>
          <p:cNvPr id="21" name="Rectangle 33"/>
          <p:cNvSpPr>
            <a:spLocks noChangeArrowheads="1"/>
          </p:cNvSpPr>
          <p:nvPr userDrawn="1"/>
        </p:nvSpPr>
        <p:spPr bwMode="auto">
          <a:xfrm>
            <a:off x="12683491" y="5749826"/>
            <a:ext cx="11891684" cy="29249787"/>
          </a:xfrm>
          <a:prstGeom prst="roundRect">
            <a:avLst>
              <a:gd name="adj" fmla="val 5902"/>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74996" tIns="37497" rIns="74996" bIns="37497" anchor="ctr"/>
          <a:lstStyle/>
          <a:p>
            <a:pPr>
              <a:defRPr/>
            </a:pPr>
            <a:endParaRPr lang="en-US" dirty="0"/>
          </a:p>
        </p:txBody>
      </p:sp>
      <p:sp>
        <p:nvSpPr>
          <p:cNvPr id="22" name="Rectangle 21"/>
          <p:cNvSpPr/>
          <p:nvPr userDrawn="1"/>
        </p:nvSpPr>
        <p:spPr>
          <a:xfrm>
            <a:off x="-12133724" y="20427080"/>
            <a:ext cx="11958740"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3599776" rtl="0" eaLnBrk="1" latinLnBrk="0" hangingPunct="1">
        <a:spcBef>
          <a:spcPct val="0"/>
        </a:spcBef>
        <a:buNone/>
        <a:defRPr sz="7200" kern="1200">
          <a:solidFill>
            <a:schemeClr val="bg1"/>
          </a:solidFill>
          <a:latin typeface="Trebuchet MS" pitchFamily="34" charset="0"/>
          <a:ea typeface="+mj-ea"/>
          <a:cs typeface="+mj-cs"/>
        </a:defRPr>
      </a:lvl1pPr>
    </p:titleStyle>
    <p:bodyStyle>
      <a:lvl1pPr marL="1349916" indent="-1349916" algn="l" defTabSz="3599776" rtl="0" eaLnBrk="1" latinLnBrk="0" hangingPunct="1">
        <a:spcBef>
          <a:spcPct val="20000"/>
        </a:spcBef>
        <a:buFont typeface="Arial" pitchFamily="34" charset="0"/>
        <a:buChar char="•"/>
        <a:defRPr sz="12600" kern="1200">
          <a:solidFill>
            <a:schemeClr val="tx1"/>
          </a:solidFill>
          <a:latin typeface="+mn-lt"/>
          <a:ea typeface="+mn-ea"/>
          <a:cs typeface="+mn-cs"/>
        </a:defRPr>
      </a:lvl1pPr>
      <a:lvl2pPr marL="2924818" indent="-1124930" algn="l" defTabSz="3599776" rtl="0" eaLnBrk="1" latinLnBrk="0" hangingPunct="1">
        <a:spcBef>
          <a:spcPct val="20000"/>
        </a:spcBef>
        <a:buFont typeface="Arial" pitchFamily="34" charset="0"/>
        <a:buChar char="–"/>
        <a:defRPr sz="11100" kern="1200">
          <a:solidFill>
            <a:schemeClr val="tx1"/>
          </a:solidFill>
          <a:latin typeface="+mn-lt"/>
          <a:ea typeface="+mn-ea"/>
          <a:cs typeface="+mn-cs"/>
        </a:defRPr>
      </a:lvl2pPr>
      <a:lvl3pPr marL="4499721" indent="-899945" algn="l" defTabSz="3599776" rtl="0" eaLnBrk="1" latinLnBrk="0" hangingPunct="1">
        <a:spcBef>
          <a:spcPct val="20000"/>
        </a:spcBef>
        <a:buFont typeface="Arial" pitchFamily="34" charset="0"/>
        <a:buChar char="•"/>
        <a:defRPr sz="9500" kern="1200">
          <a:solidFill>
            <a:schemeClr val="tx1"/>
          </a:solidFill>
          <a:latin typeface="+mn-lt"/>
          <a:ea typeface="+mn-ea"/>
          <a:cs typeface="+mn-cs"/>
        </a:defRPr>
      </a:lvl3pPr>
      <a:lvl4pPr marL="6299609"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4pPr>
      <a:lvl5pPr marL="8099496"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5pPr>
      <a:lvl6pPr marL="9899385"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6pPr>
      <a:lvl7pPr marL="11699272"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7pPr>
      <a:lvl8pPr marL="13499161"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8pPr>
      <a:lvl9pPr marL="15299049"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9pPr>
    </p:bodyStyle>
    <p:otherStyle>
      <a:defPPr>
        <a:defRPr lang="en-US"/>
      </a:defPPr>
      <a:lvl1pPr marL="0" algn="l" defTabSz="3599776" rtl="0" eaLnBrk="1" latinLnBrk="0" hangingPunct="1">
        <a:defRPr sz="7100" kern="1200">
          <a:solidFill>
            <a:schemeClr val="tx1"/>
          </a:solidFill>
          <a:latin typeface="+mn-lt"/>
          <a:ea typeface="+mn-ea"/>
          <a:cs typeface="+mn-cs"/>
        </a:defRPr>
      </a:lvl1pPr>
      <a:lvl2pPr marL="1799889" algn="l" defTabSz="3599776" rtl="0" eaLnBrk="1" latinLnBrk="0" hangingPunct="1">
        <a:defRPr sz="7100" kern="1200">
          <a:solidFill>
            <a:schemeClr val="tx1"/>
          </a:solidFill>
          <a:latin typeface="+mn-lt"/>
          <a:ea typeface="+mn-ea"/>
          <a:cs typeface="+mn-cs"/>
        </a:defRPr>
      </a:lvl2pPr>
      <a:lvl3pPr marL="3599776" algn="l" defTabSz="3599776" rtl="0" eaLnBrk="1" latinLnBrk="0" hangingPunct="1">
        <a:defRPr sz="7100" kern="1200">
          <a:solidFill>
            <a:schemeClr val="tx1"/>
          </a:solidFill>
          <a:latin typeface="+mn-lt"/>
          <a:ea typeface="+mn-ea"/>
          <a:cs typeface="+mn-cs"/>
        </a:defRPr>
      </a:lvl3pPr>
      <a:lvl4pPr marL="5399664" algn="l" defTabSz="3599776" rtl="0" eaLnBrk="1" latinLnBrk="0" hangingPunct="1">
        <a:defRPr sz="7100" kern="1200">
          <a:solidFill>
            <a:schemeClr val="tx1"/>
          </a:solidFill>
          <a:latin typeface="+mn-lt"/>
          <a:ea typeface="+mn-ea"/>
          <a:cs typeface="+mn-cs"/>
        </a:defRPr>
      </a:lvl4pPr>
      <a:lvl5pPr marL="7199552" algn="l" defTabSz="3599776" rtl="0" eaLnBrk="1" latinLnBrk="0" hangingPunct="1">
        <a:defRPr sz="7100" kern="1200">
          <a:solidFill>
            <a:schemeClr val="tx1"/>
          </a:solidFill>
          <a:latin typeface="+mn-lt"/>
          <a:ea typeface="+mn-ea"/>
          <a:cs typeface="+mn-cs"/>
        </a:defRPr>
      </a:lvl5pPr>
      <a:lvl6pPr marL="8999441" algn="l" defTabSz="3599776" rtl="0" eaLnBrk="1" latinLnBrk="0" hangingPunct="1">
        <a:defRPr sz="7100" kern="1200">
          <a:solidFill>
            <a:schemeClr val="tx1"/>
          </a:solidFill>
          <a:latin typeface="+mn-lt"/>
          <a:ea typeface="+mn-ea"/>
          <a:cs typeface="+mn-cs"/>
        </a:defRPr>
      </a:lvl6pPr>
      <a:lvl7pPr marL="10799330" algn="l" defTabSz="3599776" rtl="0" eaLnBrk="1" latinLnBrk="0" hangingPunct="1">
        <a:defRPr sz="7100" kern="1200">
          <a:solidFill>
            <a:schemeClr val="tx1"/>
          </a:solidFill>
          <a:latin typeface="+mn-lt"/>
          <a:ea typeface="+mn-ea"/>
          <a:cs typeface="+mn-cs"/>
        </a:defRPr>
      </a:lvl7pPr>
      <a:lvl8pPr marL="12599217" algn="l" defTabSz="3599776" rtl="0" eaLnBrk="1" latinLnBrk="0" hangingPunct="1">
        <a:defRPr sz="7100" kern="1200">
          <a:solidFill>
            <a:schemeClr val="tx1"/>
          </a:solidFill>
          <a:latin typeface="+mn-lt"/>
          <a:ea typeface="+mn-ea"/>
          <a:cs typeface="+mn-cs"/>
        </a:defRPr>
      </a:lvl8pPr>
      <a:lvl9pPr marL="14399106" algn="l" defTabSz="3599776" rtl="0" eaLnBrk="1" latinLnBrk="0" hangingPunct="1">
        <a:defRPr sz="7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chemeClr val="accent5">
                <a:lumMod val="50000"/>
              </a:schemeClr>
            </a:gs>
            <a:gs pos="50000">
              <a:schemeClr val="accent5">
                <a:lumMod val="60000"/>
                <a:lumOff val="40000"/>
              </a:schemeClr>
            </a:gs>
            <a:gs pos="100000">
              <a:schemeClr val="accent5">
                <a:lumMod val="20000"/>
                <a:lumOff val="80000"/>
              </a:schemeClr>
            </a:gs>
          </a:gsLst>
          <a:lin ang="16200000" scaled="1"/>
          <a:tileRect/>
        </a:grad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25192038" cy="5249962"/>
          </a:xfrm>
          <a:prstGeom prst="rect">
            <a:avLst/>
          </a:prstGeom>
          <a:solidFill>
            <a:schemeClr val="accent5">
              <a:lumMod val="75000"/>
            </a:schemeClr>
          </a:solidFill>
          <a:ln w="9525">
            <a:solidFill>
              <a:schemeClr val="tx1"/>
            </a:solidFill>
            <a:miter lim="800000"/>
            <a:headEnd/>
            <a:tailEnd/>
          </a:ln>
          <a:effectLst/>
        </p:spPr>
        <p:txBody>
          <a:bodyPr wrap="none" lIns="74996" tIns="37497" rIns="74996" bIns="37497" anchor="ctr"/>
          <a:lstStyle/>
          <a:p>
            <a:pPr>
              <a:defRPr/>
            </a:pPr>
            <a:endParaRPr lang="en-US" dirty="0"/>
          </a:p>
        </p:txBody>
      </p:sp>
      <p:sp>
        <p:nvSpPr>
          <p:cNvPr id="8" name="Rectangle 33"/>
          <p:cNvSpPr>
            <a:spLocks noChangeArrowheads="1"/>
          </p:cNvSpPr>
          <p:nvPr/>
        </p:nvSpPr>
        <p:spPr bwMode="auto">
          <a:xfrm>
            <a:off x="524835" y="5749959"/>
            <a:ext cx="24139636" cy="29249787"/>
          </a:xfrm>
          <a:prstGeom prst="rect">
            <a:avLst/>
          </a:prstGeom>
          <a:gradFill>
            <a:gsLst>
              <a:gs pos="0">
                <a:schemeClr val="accent1">
                  <a:tint val="66000"/>
                  <a:satMod val="160000"/>
                </a:schemeClr>
              </a:gs>
              <a:gs pos="0">
                <a:srgbClr val="CDD2DE"/>
              </a:gs>
              <a:gs pos="100000">
                <a:srgbClr val="F3F5FA"/>
              </a:gs>
            </a:gsLst>
            <a:lin ang="16200000" scaled="1"/>
          </a:gradFill>
          <a:ln w="9525">
            <a:solidFill>
              <a:schemeClr val="tx2"/>
            </a:solidFill>
            <a:miter lim="800000"/>
            <a:headEnd/>
            <a:tailEnd/>
          </a:ln>
          <a:effectLst/>
        </p:spPr>
        <p:txBody>
          <a:bodyPr wrap="none" lIns="74996" tIns="37497" rIns="74996" bIns="37497" anchor="ctr"/>
          <a:lstStyle/>
          <a:p>
            <a:pPr>
              <a:defRPr/>
            </a:pPr>
            <a:endParaRPr lang="en-US" dirty="0"/>
          </a:p>
        </p:txBody>
      </p:sp>
      <p:sp>
        <p:nvSpPr>
          <p:cNvPr id="9" name="Rectangle 9"/>
          <p:cNvSpPr>
            <a:spLocks noChangeArrowheads="1"/>
          </p:cNvSpPr>
          <p:nvPr/>
        </p:nvSpPr>
        <p:spPr bwMode="auto">
          <a:xfrm>
            <a:off x="0" y="5255172"/>
            <a:ext cx="25192038" cy="166665"/>
          </a:xfrm>
          <a:prstGeom prst="rect">
            <a:avLst/>
          </a:prstGeom>
          <a:solidFill>
            <a:schemeClr val="accent5">
              <a:lumMod val="50000"/>
            </a:schemeClr>
          </a:solidFill>
          <a:ln w="152400">
            <a:noFill/>
            <a:miter lim="800000"/>
            <a:headEnd/>
            <a:tailEnd/>
          </a:ln>
          <a:effectLst/>
        </p:spPr>
        <p:txBody>
          <a:bodyPr wrap="none" lIns="74996" tIns="37497" rIns="74996" bIns="37497" anchor="ctr"/>
          <a:lstStyle/>
          <a:p>
            <a:pPr>
              <a:defRPr/>
            </a:pPr>
            <a:endParaRPr lang="en-US" dirty="0"/>
          </a:p>
        </p:txBody>
      </p:sp>
      <p:sp>
        <p:nvSpPr>
          <p:cNvPr id="10" name="Text Box 14"/>
          <p:cNvSpPr txBox="1">
            <a:spLocks noChangeArrowheads="1"/>
          </p:cNvSpPr>
          <p:nvPr/>
        </p:nvSpPr>
        <p:spPr bwMode="auto">
          <a:xfrm>
            <a:off x="1036903" y="35318574"/>
            <a:ext cx="2173022" cy="274856"/>
          </a:xfrm>
          <a:prstGeom prst="rect">
            <a:avLst/>
          </a:prstGeom>
          <a:noFill/>
          <a:ln w="9525">
            <a:noFill/>
            <a:miter lim="800000"/>
            <a:headEnd/>
            <a:tailEnd/>
          </a:ln>
          <a:effectLst/>
        </p:spPr>
        <p:txBody>
          <a:bodyPr wrap="square" lIns="74854" tIns="37420" rIns="74854" bIns="37420">
            <a:spAutoFit/>
          </a:bodyPr>
          <a:lstStyle/>
          <a:p>
            <a:pPr eaLnBrk="0" hangingPunct="0">
              <a:lnSpc>
                <a:spcPct val="65000"/>
              </a:lnSpc>
              <a:spcBef>
                <a:spcPct val="50000"/>
              </a:spcBef>
              <a:defRPr/>
            </a:pPr>
            <a:r>
              <a:rPr lang="en-US" sz="400" b="1" dirty="0" smtClean="0">
                <a:solidFill>
                  <a:schemeClr val="bg1">
                    <a:lumMod val="75000"/>
                  </a:schemeClr>
                </a:solidFill>
                <a:latin typeface="Arial" charset="0"/>
              </a:rPr>
              <a:t>RESEARCH POSTER PRESENTATION </a:t>
            </a:r>
            <a:r>
              <a:rPr lang="en-US" sz="400" b="1" dirty="0">
                <a:solidFill>
                  <a:schemeClr val="bg1">
                    <a:lumMod val="75000"/>
                  </a:schemeClr>
                </a:solidFill>
                <a:latin typeface="Arial" charset="0"/>
              </a:rPr>
              <a:t>DESIGN © </a:t>
            </a:r>
            <a:r>
              <a:rPr lang="en-US" sz="400" b="1" dirty="0" smtClean="0">
                <a:solidFill>
                  <a:schemeClr val="bg1">
                    <a:lumMod val="75000"/>
                  </a:schemeClr>
                </a:solidFill>
                <a:latin typeface="Arial" charset="0"/>
              </a:rPr>
              <a:t>2012</a:t>
            </a:r>
            <a:endParaRPr lang="en-US" sz="400" b="1" dirty="0">
              <a:solidFill>
                <a:schemeClr val="bg1">
                  <a:lumMod val="75000"/>
                </a:schemeClr>
              </a:solidFill>
              <a:latin typeface="Arial" charset="0"/>
            </a:endParaRPr>
          </a:p>
          <a:p>
            <a:pPr eaLnBrk="0" hangingPunct="0">
              <a:lnSpc>
                <a:spcPct val="65000"/>
              </a:lnSpc>
              <a:spcBef>
                <a:spcPct val="50000"/>
              </a:spcBef>
              <a:defRPr/>
            </a:pPr>
            <a:r>
              <a:rPr lang="en-US" sz="900" b="1" dirty="0">
                <a:solidFill>
                  <a:schemeClr val="bg1">
                    <a:lumMod val="75000"/>
                  </a:schemeClr>
                </a:solidFill>
                <a:latin typeface="Arial" charset="0"/>
              </a:rPr>
              <a:t>www.PosterPresentations.com</a:t>
            </a:r>
          </a:p>
        </p:txBody>
      </p:sp>
      <p:sp>
        <p:nvSpPr>
          <p:cNvPr id="22" name="Rectangle 21"/>
          <p:cNvSpPr/>
          <p:nvPr/>
        </p:nvSpPr>
        <p:spPr>
          <a:xfrm>
            <a:off x="-12087039" y="-21430"/>
            <a:ext cx="11885045" cy="35999738"/>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lIns="149992" tIns="299981" rIns="149992" bIns="149992" rtlCol="0" anchor="t" anchorCtr="0"/>
          <a:lstStyle/>
          <a:p>
            <a:pPr algn="ctr"/>
            <a:r>
              <a:rPr lang="en-US" sz="4900" b="1" dirty="0" smtClean="0">
                <a:solidFill>
                  <a:schemeClr val="bg1"/>
                </a:solidFill>
                <a:latin typeface="Trebuchet MS" pitchFamily="34" charset="0"/>
              </a:rPr>
              <a:t>QUICK DESIGN</a:t>
            </a:r>
            <a:r>
              <a:rPr lang="en-US" sz="4900" b="1" baseline="0" dirty="0" smtClean="0">
                <a:solidFill>
                  <a:schemeClr val="bg1"/>
                </a:solidFill>
                <a:latin typeface="Trebuchet MS" pitchFamily="34" charset="0"/>
              </a:rPr>
              <a:t> </a:t>
            </a:r>
            <a:r>
              <a:rPr lang="en-US" sz="4900" b="1" dirty="0" smtClean="0">
                <a:solidFill>
                  <a:schemeClr val="bg1"/>
                </a:solidFill>
                <a:latin typeface="Trebuchet MS" pitchFamily="34" charset="0"/>
              </a:rPr>
              <a:t>GUIDE</a:t>
            </a:r>
          </a:p>
          <a:p>
            <a:pPr algn="ctr"/>
            <a:r>
              <a:rPr lang="en-US" sz="4400" b="1" dirty="0" smtClean="0">
                <a:solidFill>
                  <a:srgbClr val="FFFF00"/>
                </a:solidFill>
                <a:latin typeface="Trebuchet MS" pitchFamily="34" charset="0"/>
              </a:rPr>
              <a:t>(--THIS SECTION DOES NOT PRINT--)</a:t>
            </a:r>
          </a:p>
          <a:p>
            <a:pPr algn="ctr"/>
            <a:endParaRPr lang="en-US" sz="3600" b="1" dirty="0" smtClean="0">
              <a:latin typeface="Trebuchet MS" pitchFamily="34" charset="0"/>
            </a:endParaRPr>
          </a:p>
          <a:p>
            <a:pPr defTabSz="3600037"/>
            <a:r>
              <a:rPr lang="en-US" sz="3600" dirty="0" smtClean="0">
                <a:latin typeface="Trebuchet MS" pitchFamily="34" charset="0"/>
              </a:rPr>
              <a:t>This PowerPoint</a:t>
            </a:r>
            <a:r>
              <a:rPr lang="en-US" sz="3600" baseline="0" dirty="0" smtClean="0">
                <a:latin typeface="Trebuchet MS" pitchFamily="34" charset="0"/>
              </a:rPr>
              <a:t> </a:t>
            </a:r>
            <a:r>
              <a:rPr lang="en-US" sz="3600" dirty="0" smtClean="0">
                <a:latin typeface="Trebuchet MS" pitchFamily="34" charset="0"/>
              </a:rPr>
              <a:t>2007 template produces</a:t>
            </a:r>
            <a:r>
              <a:rPr lang="en-US" sz="3600" baseline="0" dirty="0" smtClean="0">
                <a:latin typeface="Trebuchet MS" pitchFamily="34" charset="0"/>
              </a:rPr>
              <a:t> </a:t>
            </a:r>
            <a:r>
              <a:rPr lang="en-US" sz="3600" dirty="0" smtClean="0">
                <a:latin typeface="Trebuchet MS" pitchFamily="34" charset="0"/>
              </a:rPr>
              <a:t>a 70cm </a:t>
            </a:r>
            <a:r>
              <a:rPr lang="en-US" sz="3600" baseline="0" dirty="0" smtClean="0">
                <a:latin typeface="Trebuchet MS" pitchFamily="34" charset="0"/>
              </a:rPr>
              <a:t>x 100cm</a:t>
            </a:r>
            <a:r>
              <a:rPr lang="en-US" sz="3600" dirty="0" smtClean="0">
                <a:latin typeface="Trebuchet MS" pitchFamily="34" charset="0"/>
              </a:rPr>
              <a:t> professional  poster. It</a:t>
            </a:r>
            <a:r>
              <a:rPr lang="en-US" sz="3600" baseline="0" dirty="0" smtClean="0">
                <a:latin typeface="Trebuchet MS" pitchFamily="34" charset="0"/>
              </a:rPr>
              <a:t> </a:t>
            </a:r>
            <a:r>
              <a:rPr lang="en-US" sz="3600" dirty="0" smtClean="0">
                <a:latin typeface="Trebuchet MS" pitchFamily="34" charset="0"/>
              </a:rPr>
              <a:t>will save you valuable time placing titles, subtitles,</a:t>
            </a:r>
            <a:r>
              <a:rPr lang="en-US" sz="3600" baseline="0" dirty="0" smtClean="0">
                <a:latin typeface="Trebuchet MS" pitchFamily="34" charset="0"/>
              </a:rPr>
              <a:t> text, and graphics</a:t>
            </a:r>
            <a:r>
              <a:rPr lang="en-US" sz="3600" dirty="0" smtClean="0">
                <a:latin typeface="Trebuchet MS" pitchFamily="34" charset="0"/>
              </a:rPr>
              <a:t>. </a:t>
            </a:r>
          </a:p>
          <a:p>
            <a:pPr defTabSz="3600037"/>
            <a:endParaRPr lang="en-US" sz="3600" dirty="0" smtClean="0">
              <a:latin typeface="Trebuchet MS" pitchFamily="34" charset="0"/>
            </a:endParaRPr>
          </a:p>
          <a:p>
            <a:pPr defTabSz="3600037"/>
            <a:r>
              <a:rPr lang="en-US" sz="3600" dirty="0" smtClean="0">
                <a:latin typeface="Trebuchet MS" pitchFamily="34" charset="0"/>
              </a:rPr>
              <a:t>Use it to create your presentation. Then send</a:t>
            </a:r>
            <a:r>
              <a:rPr lang="en-US" sz="3600" baseline="0" dirty="0" smtClean="0">
                <a:latin typeface="Trebuchet MS" pitchFamily="34" charset="0"/>
              </a:rPr>
              <a:t> it </a:t>
            </a:r>
            <a:r>
              <a:rPr lang="en-US" sz="3600" dirty="0" smtClean="0">
                <a:latin typeface="Trebuchet MS" pitchFamily="34" charset="0"/>
              </a:rPr>
              <a:t>to </a:t>
            </a:r>
            <a:r>
              <a:rPr lang="en-US" sz="3600" b="1" dirty="0" smtClean="0">
                <a:latin typeface="Trebuchet MS" pitchFamily="34" charset="0"/>
              </a:rPr>
              <a:t>PosterPresentations.com</a:t>
            </a:r>
            <a:r>
              <a:rPr lang="en-US" sz="3600" dirty="0" smtClean="0">
                <a:latin typeface="Trebuchet MS" pitchFamily="34" charset="0"/>
              </a:rPr>
              <a:t> for premium quality, same day affordable printing.</a:t>
            </a:r>
            <a:br>
              <a:rPr lang="en-US" sz="3600" dirty="0" smtClean="0">
                <a:latin typeface="Trebuchet MS" pitchFamily="34" charset="0"/>
              </a:rPr>
            </a:br>
            <a:endParaRPr lang="en-US" sz="3600" dirty="0" smtClean="0">
              <a:latin typeface="Trebuchet MS" pitchFamily="34" charset="0"/>
            </a:endParaRPr>
          </a:p>
          <a:p>
            <a:pPr defTabSz="3600037"/>
            <a:r>
              <a:rPr lang="en-US" sz="3600" dirty="0" smtClean="0">
                <a:latin typeface="Trebuchet MS" pitchFamily="34" charset="0"/>
              </a:rPr>
              <a:t>We provide a series of </a:t>
            </a:r>
            <a:r>
              <a:rPr lang="en-US" sz="3600" b="1" dirty="0" smtClean="0">
                <a:latin typeface="Trebuchet MS" pitchFamily="34" charset="0"/>
              </a:rPr>
              <a:t>online tutorials</a:t>
            </a:r>
            <a:r>
              <a:rPr lang="en-US" sz="3600" dirty="0" smtClean="0">
                <a:latin typeface="Trebuchet MS" pitchFamily="34" charset="0"/>
              </a:rPr>
              <a:t> that will guide you through the poster design process and answer your poster production questions. </a:t>
            </a:r>
          </a:p>
          <a:p>
            <a:pPr defTabSz="3600037"/>
            <a:endParaRPr lang="en-US" sz="3600" dirty="0" smtClean="0">
              <a:latin typeface="Trebuchet MS" pitchFamily="34" charset="0"/>
            </a:endParaRPr>
          </a:p>
          <a:p>
            <a:pPr defTabSz="3600037"/>
            <a:r>
              <a:rPr lang="en-US" sz="3600" dirty="0" smtClean="0">
                <a:latin typeface="Trebuchet MS" pitchFamily="34" charset="0"/>
              </a:rPr>
              <a:t>View our online</a:t>
            </a:r>
            <a:r>
              <a:rPr lang="en-US" sz="3600" baseline="0" dirty="0" smtClean="0">
                <a:latin typeface="Trebuchet MS" pitchFamily="34" charset="0"/>
              </a:rPr>
              <a:t> tutorials at:</a:t>
            </a:r>
            <a:r>
              <a:rPr lang="en-US" sz="3600" dirty="0" smtClean="0">
                <a:latin typeface="Trebuchet MS" pitchFamily="34" charset="0"/>
              </a:rPr>
              <a:t/>
            </a:r>
            <a:br>
              <a:rPr lang="en-US" sz="3600" dirty="0" smtClean="0">
                <a:latin typeface="Trebuchet MS" pitchFamily="34" charset="0"/>
              </a:rPr>
            </a:br>
            <a:r>
              <a:rPr lang="en-US" sz="3600" dirty="0" smtClean="0">
                <a:solidFill>
                  <a:srgbClr val="FFFF00"/>
                </a:solidFill>
                <a:latin typeface="Trebuchet MS" pitchFamily="34" charset="0"/>
              </a:rPr>
              <a:t> http://bit.ly/Poster_creation_help </a:t>
            </a:r>
            <a:r>
              <a:rPr lang="en-US" sz="3600" dirty="0" smtClean="0">
                <a:latin typeface="Trebuchet MS" pitchFamily="34" charset="0"/>
              </a:rPr>
              <a:t/>
            </a:r>
            <a:br>
              <a:rPr lang="en-US" sz="3600" dirty="0" smtClean="0">
                <a:latin typeface="Trebuchet MS" pitchFamily="34" charset="0"/>
              </a:rPr>
            </a:br>
            <a:r>
              <a:rPr lang="en-US" sz="3600" dirty="0" smtClean="0">
                <a:latin typeface="Trebuchet MS" pitchFamily="34" charset="0"/>
              </a:rPr>
              <a:t>(copy</a:t>
            </a:r>
            <a:r>
              <a:rPr lang="en-US" sz="3600" baseline="0" dirty="0" smtClean="0">
                <a:latin typeface="Trebuchet MS" pitchFamily="34" charset="0"/>
              </a:rPr>
              <a:t> and paste the link into your web browser).</a:t>
            </a:r>
          </a:p>
          <a:p>
            <a:pPr defTabSz="3600037"/>
            <a:endParaRPr lang="en-US" sz="3600" dirty="0" smtClean="0">
              <a:latin typeface="Trebuchet MS" pitchFamily="34" charset="0"/>
            </a:endParaRPr>
          </a:p>
          <a:p>
            <a:pPr defTabSz="3600037"/>
            <a:r>
              <a:rPr lang="en-US" sz="3600" dirty="0" smtClean="0">
                <a:latin typeface="Trebuchet MS" pitchFamily="34" charset="0"/>
              </a:rPr>
              <a:t>For assistance and to order your printed poster</a:t>
            </a:r>
            <a:r>
              <a:rPr lang="en-US" sz="3600" dirty="0" smtClean="0">
                <a:solidFill>
                  <a:schemeClr val="bg1"/>
                </a:solidFill>
                <a:latin typeface="Trebuchet MS" pitchFamily="34" charset="0"/>
              </a:rPr>
              <a:t> call </a:t>
            </a:r>
            <a:r>
              <a:rPr lang="en-US" sz="3600" b="1" dirty="0" smtClean="0">
                <a:solidFill>
                  <a:srgbClr val="FFFF00"/>
                </a:solidFill>
                <a:latin typeface="Trebuchet MS" pitchFamily="34" charset="0"/>
              </a:rPr>
              <a:t>PosterPresentations.com</a:t>
            </a:r>
            <a:r>
              <a:rPr lang="en-US" sz="3600" dirty="0" smtClean="0">
                <a:solidFill>
                  <a:srgbClr val="FFFF00"/>
                </a:solidFill>
                <a:latin typeface="Trebuchet MS" pitchFamily="34" charset="0"/>
              </a:rPr>
              <a:t> </a:t>
            </a:r>
            <a:r>
              <a:rPr lang="en-US" sz="3600" dirty="0" smtClean="0">
                <a:latin typeface="Trebuchet MS" pitchFamily="34" charset="0"/>
              </a:rPr>
              <a:t>at </a:t>
            </a:r>
            <a:r>
              <a:rPr lang="en-US" sz="4400" b="1" dirty="0" smtClean="0">
                <a:solidFill>
                  <a:srgbClr val="FFFF00"/>
                </a:solidFill>
                <a:latin typeface="Trebuchet MS" pitchFamily="34" charset="0"/>
              </a:rPr>
              <a:t>1.866.649.3004</a:t>
            </a:r>
          </a:p>
          <a:p>
            <a:pPr defTabSz="3600037"/>
            <a:endParaRPr lang="en-US" sz="4400" b="1" dirty="0" smtClean="0">
              <a:solidFill>
                <a:srgbClr val="FFFF00"/>
              </a:solidFill>
              <a:latin typeface="Trebuchet MS" pitchFamily="34" charset="0"/>
            </a:endParaRPr>
          </a:p>
          <a:p>
            <a:pPr algn="ctr"/>
            <a:r>
              <a:rPr lang="en-US" sz="4900" b="1" dirty="0" smtClean="0">
                <a:solidFill>
                  <a:schemeClr val="bg1"/>
                </a:solidFill>
                <a:latin typeface="Trebuchet MS" pitchFamily="34" charset="0"/>
              </a:rPr>
              <a:t>Object Placeholders</a:t>
            </a:r>
          </a:p>
          <a:p>
            <a:pPr algn="ctr"/>
            <a:endParaRPr lang="en-US" sz="800" b="1" dirty="0" smtClean="0">
              <a:solidFill>
                <a:schemeClr val="bg1"/>
              </a:solidFill>
              <a:latin typeface="Trebuchet MS" pitchFamily="34" charset="0"/>
            </a:endParaRPr>
          </a:p>
          <a:p>
            <a:pPr defTabSz="3600037"/>
            <a:r>
              <a:rPr lang="en-US" sz="3600" dirty="0" smtClean="0">
                <a:latin typeface="Trebuchet MS" pitchFamily="34" charset="0"/>
              </a:rPr>
              <a:t>Use the placeholders provided below to add new elements to your poster:</a:t>
            </a:r>
            <a:r>
              <a:rPr lang="en-US" sz="3600" baseline="0" dirty="0" smtClean="0">
                <a:latin typeface="Trebuchet MS" pitchFamily="34" charset="0"/>
              </a:rPr>
              <a:t> </a:t>
            </a:r>
            <a:r>
              <a:rPr lang="en-US" sz="3600" dirty="0" smtClean="0">
                <a:latin typeface="Trebuchet MS" pitchFamily="34" charset="0"/>
              </a:rPr>
              <a:t>Drag a placeholder onto the</a:t>
            </a:r>
            <a:r>
              <a:rPr lang="en-US" sz="3600" baseline="0" dirty="0" smtClean="0">
                <a:latin typeface="Trebuchet MS" pitchFamily="34" charset="0"/>
              </a:rPr>
              <a:t> poster area,</a:t>
            </a:r>
            <a:r>
              <a:rPr lang="en-US" sz="3600" dirty="0" smtClean="0">
                <a:latin typeface="Trebuchet MS" pitchFamily="34" charset="0"/>
              </a:rPr>
              <a:t> size it, and click it to edit.</a:t>
            </a:r>
          </a:p>
          <a:p>
            <a:pPr defTabSz="3600037"/>
            <a:endParaRPr lang="en-US" sz="3600" dirty="0" smtClean="0">
              <a:latin typeface="Trebuchet MS" pitchFamily="34" charset="0"/>
            </a:endParaRPr>
          </a:p>
          <a:p>
            <a:pPr defTabSz="3600037"/>
            <a:r>
              <a:rPr lang="en-US" sz="3600" b="1" dirty="0" smtClean="0">
                <a:solidFill>
                  <a:srgbClr val="FFFF00"/>
                </a:solidFill>
                <a:latin typeface="Trebuchet MS" pitchFamily="34" charset="0"/>
              </a:rPr>
              <a:t>Section Header placeholder</a:t>
            </a:r>
          </a:p>
          <a:p>
            <a:pPr defTabSz="3600037"/>
            <a:r>
              <a:rPr lang="en-US" sz="3600" dirty="0" smtClean="0">
                <a:latin typeface="Trebuchet MS" pitchFamily="34" charset="0"/>
              </a:rPr>
              <a:t>Move</a:t>
            </a:r>
            <a:r>
              <a:rPr lang="en-US" sz="3600" baseline="0" dirty="0" smtClean="0">
                <a:latin typeface="Trebuchet MS" pitchFamily="34" charset="0"/>
              </a:rPr>
              <a:t> this preformatted section header placeholder to the poster area to add another section header. Use section headers to separate topics or concepts within your presentation. </a:t>
            </a:r>
            <a:endParaRPr lang="el-GR" sz="3600" baseline="0" dirty="0" smtClean="0">
              <a:latin typeface="Trebuchet MS" pitchFamily="34" charset="0"/>
            </a:endParaRPr>
          </a:p>
          <a:p>
            <a:pPr defTabSz="3600037"/>
            <a:endParaRPr lang="el-GR"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dirty="0" smtClean="0">
              <a:latin typeface="Trebuchet MS" pitchFamily="34" charset="0"/>
            </a:endParaRPr>
          </a:p>
          <a:p>
            <a:pPr defTabSz="3600037"/>
            <a:endParaRPr lang="en-US" sz="3600" b="1" dirty="0" smtClean="0">
              <a:solidFill>
                <a:srgbClr val="FFFF00"/>
              </a:solidFill>
              <a:latin typeface="Trebuchet MS" pitchFamily="34" charset="0"/>
            </a:endParaRPr>
          </a:p>
          <a:p>
            <a:pPr defTabSz="3600037"/>
            <a:r>
              <a:rPr lang="en-US" sz="3600" b="1" dirty="0" smtClean="0">
                <a:solidFill>
                  <a:srgbClr val="FFFF00"/>
                </a:solidFill>
                <a:latin typeface="Trebuchet MS" pitchFamily="34" charset="0"/>
              </a:rPr>
              <a:t>Text placeholder</a:t>
            </a:r>
          </a:p>
          <a:p>
            <a:pPr defTabSz="3600037"/>
            <a:r>
              <a:rPr lang="en-US" sz="3600" baseline="0" dirty="0" smtClean="0">
                <a:latin typeface="Trebuchet MS" pitchFamily="34" charset="0"/>
              </a:rPr>
              <a:t>Move this preformatted text placeholder to the poster to add a new body of text.</a:t>
            </a:r>
            <a:endParaRPr lang="el-GR" sz="3600" baseline="0" dirty="0" smtClean="0">
              <a:latin typeface="Trebuchet MS" pitchFamily="34" charset="0"/>
            </a:endParaRPr>
          </a:p>
          <a:p>
            <a:pPr defTabSz="3600037"/>
            <a:endParaRPr lang="el-GR"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aseline="0" dirty="0" smtClean="0">
              <a:latin typeface="Trebuchet MS" pitchFamily="34" charset="0"/>
            </a:endParaRPr>
          </a:p>
          <a:p>
            <a:pPr defTabSz="3600037"/>
            <a:endParaRPr lang="en-US" sz="3600" b="1" baseline="0" dirty="0" smtClean="0">
              <a:solidFill>
                <a:srgbClr val="FFFF00"/>
              </a:solidFill>
              <a:latin typeface="Trebuchet MS" pitchFamily="34" charset="0"/>
            </a:endParaRPr>
          </a:p>
          <a:p>
            <a:pPr defTabSz="3600037"/>
            <a:r>
              <a:rPr lang="en-US" sz="3600" b="1" baseline="0" dirty="0" smtClean="0">
                <a:solidFill>
                  <a:srgbClr val="FFFF00"/>
                </a:solidFill>
                <a:latin typeface="Trebuchet MS" pitchFamily="34" charset="0"/>
              </a:rPr>
              <a:t>Picture placeholder</a:t>
            </a:r>
          </a:p>
          <a:p>
            <a:pPr defTabSz="3600037"/>
            <a:r>
              <a:rPr lang="en-US" sz="3600" baseline="0" dirty="0" smtClean="0">
                <a:latin typeface="Trebuchet MS" pitchFamily="34" charset="0"/>
              </a:rPr>
              <a:t>Move this graphic placeholder onto your poster, size it first, and then click it to add a picture to the poster.</a:t>
            </a:r>
          </a:p>
          <a:p>
            <a:pPr defTabSz="3600037"/>
            <a:endParaRPr lang="en-US" sz="3000" baseline="0" dirty="0" smtClean="0">
              <a:latin typeface="Trebuchet MS" pitchFamily="34" charset="0"/>
            </a:endParaRPr>
          </a:p>
          <a:p>
            <a:pPr defTabSz="3600037"/>
            <a:endParaRPr lang="en-US" sz="3000" baseline="0" dirty="0" smtClean="0">
              <a:latin typeface="Trebuchet MS" pitchFamily="34" charset="0"/>
            </a:endParaRPr>
          </a:p>
          <a:p>
            <a:pPr defTabSz="3600037"/>
            <a:endParaRPr lang="en-US" sz="3000" baseline="0" dirty="0" smtClean="0">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algn="ctr"/>
            <a:endParaRPr lang="en-US" sz="3900" b="1" dirty="0" smtClean="0">
              <a:solidFill>
                <a:schemeClr val="bg1"/>
              </a:solidFill>
              <a:latin typeface="Trebuchet MS" pitchFamily="34" charset="0"/>
            </a:endParaRPr>
          </a:p>
          <a:p>
            <a:pPr defTabSz="3600037"/>
            <a:endParaRPr lang="en-US" sz="3000" dirty="0" smtClean="0">
              <a:latin typeface="Trebuchet MS" pitchFamily="34" charset="0"/>
            </a:endParaRPr>
          </a:p>
          <a:p>
            <a:pPr algn="ctr"/>
            <a:endParaRPr lang="en-US" sz="3000" b="1" dirty="0" smtClean="0">
              <a:solidFill>
                <a:schemeClr val="bg1"/>
              </a:solidFill>
              <a:latin typeface="Trebuchet MS" pitchFamily="34" charset="0"/>
            </a:endParaRPr>
          </a:p>
          <a:p>
            <a:pPr defTabSz="3600037"/>
            <a:endParaRPr lang="en-US" sz="3000" b="1" dirty="0" smtClean="0">
              <a:solidFill>
                <a:srgbClr val="FFFF00"/>
              </a:solidFill>
              <a:latin typeface="Trebuchet MS" pitchFamily="34" charset="0"/>
            </a:endParaRPr>
          </a:p>
          <a:p>
            <a:pPr algn="ctr"/>
            <a:endParaRPr lang="en-US" sz="3900" b="1" dirty="0">
              <a:latin typeface="Trebuchet MS" pitchFamily="34" charset="0"/>
            </a:endParaRPr>
          </a:p>
        </p:txBody>
      </p:sp>
      <p:sp>
        <p:nvSpPr>
          <p:cNvPr id="23" name="Rectangle 22"/>
          <p:cNvSpPr/>
          <p:nvPr/>
        </p:nvSpPr>
        <p:spPr>
          <a:xfrm>
            <a:off x="-12087039" y="24838484"/>
            <a:ext cx="11885045"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cxnSp>
        <p:nvCxnSpPr>
          <p:cNvPr id="45" name="Straight Connector 44"/>
          <p:cNvCxnSpPr/>
          <p:nvPr/>
        </p:nvCxnSpPr>
        <p:spPr>
          <a:xfrm>
            <a:off x="-12115013" y="12169363"/>
            <a:ext cx="11947806" cy="3652"/>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9048833" y="23566618"/>
            <a:ext cx="5768620"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grpSp>
        <p:nvGrpSpPr>
          <p:cNvPr id="20" name="Group 19"/>
          <p:cNvGrpSpPr/>
          <p:nvPr/>
        </p:nvGrpSpPr>
        <p:grpSpPr>
          <a:xfrm>
            <a:off x="-11751071" y="34261237"/>
            <a:ext cx="11193435" cy="1381769"/>
            <a:chOff x="44242388" y="28054064"/>
            <a:chExt cx="9771398" cy="1090621"/>
          </a:xfrm>
        </p:grpSpPr>
        <p:sp>
          <p:nvSpPr>
            <p:cNvPr id="27" name="Rounded Rectangle 26"/>
            <p:cNvSpPr/>
            <p:nvPr userDrawn="1"/>
          </p:nvSpPr>
          <p:spPr>
            <a:xfrm>
              <a:off x="44242388" y="28054064"/>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Picture 7" descr="http://t2.gstatic.com/images?q=tbn:ANd9GcR4APHC6TT9w54M2zn_pvCiBxUNcspYPoVxirLRphBoJabfSvu7zw">
              <a:hlinkClick r:id="rId3"/>
            </p:cNvPr>
            <p:cNvPicPr>
              <a:picLocks noChangeAspect="1" noChangeArrowheads="1"/>
            </p:cNvPicPr>
            <p:nvPr userDrawn="1"/>
          </p:nvPicPr>
          <p:blipFill>
            <a:blip r:embed="rId4" cstate="print"/>
            <a:srcRect/>
            <a:stretch>
              <a:fillRect/>
            </a:stretch>
          </p:blipFill>
          <p:spPr bwMode="auto">
            <a:xfrm>
              <a:off x="44368327" y="28152425"/>
              <a:ext cx="914400" cy="914400"/>
            </a:xfrm>
            <a:prstGeom prst="rect">
              <a:avLst/>
            </a:prstGeom>
            <a:noFill/>
          </p:spPr>
        </p:pic>
        <p:sp>
          <p:nvSpPr>
            <p:cNvPr id="29" name="TextBox 28"/>
            <p:cNvSpPr txBox="1"/>
            <p:nvPr userDrawn="1"/>
          </p:nvSpPr>
          <p:spPr>
            <a:xfrm>
              <a:off x="45342598" y="28244014"/>
              <a:ext cx="8671188" cy="753070"/>
            </a:xfrm>
            <a:prstGeom prst="rect">
              <a:avLst/>
            </a:prstGeom>
            <a:noFill/>
          </p:spPr>
          <p:txBody>
            <a:bodyPr wrap="square" rtlCol="0">
              <a:spAutoFit/>
            </a:bodyPr>
            <a:lstStyle/>
            <a:p>
              <a:r>
                <a:rPr lang="en-US" sz="2800" dirty="0" smtClean="0">
                  <a:solidFill>
                    <a:schemeClr val="tx2"/>
                  </a:solidFill>
                  <a:latin typeface="Trebuchet MS" pitchFamily="34" charset="0"/>
                </a:rPr>
                <a:t>Student</a:t>
              </a:r>
              <a:r>
                <a:rPr lang="en-US" sz="2800" baseline="0" dirty="0" smtClean="0">
                  <a:solidFill>
                    <a:schemeClr val="tx2"/>
                  </a:solidFill>
                  <a:latin typeface="Trebuchet MS" pitchFamily="34" charset="0"/>
                </a:rPr>
                <a:t> discounts are available on our </a:t>
              </a:r>
              <a:r>
                <a:rPr lang="en-US" sz="2800" baseline="0" dirty="0" err="1" smtClean="0">
                  <a:solidFill>
                    <a:schemeClr val="tx2"/>
                  </a:solidFill>
                  <a:latin typeface="Trebuchet MS" pitchFamily="34" charset="0"/>
                </a:rPr>
                <a:t>Facebook</a:t>
              </a:r>
              <a:r>
                <a:rPr lang="en-US" sz="2800" baseline="0" dirty="0" smtClean="0">
                  <a:solidFill>
                    <a:schemeClr val="tx2"/>
                  </a:solidFill>
                  <a:latin typeface="Trebuchet MS" pitchFamily="34" charset="0"/>
                </a:rPr>
                <a:t> page.</a:t>
              </a:r>
              <a:br>
                <a:rPr lang="en-US" sz="2800" baseline="0" dirty="0" smtClean="0">
                  <a:solidFill>
                    <a:schemeClr val="tx2"/>
                  </a:solidFill>
                  <a:latin typeface="Trebuchet MS" pitchFamily="34" charset="0"/>
                </a:rPr>
              </a:br>
              <a:r>
                <a:rPr lang="en-US" sz="2800" baseline="0" dirty="0" smtClean="0">
                  <a:solidFill>
                    <a:schemeClr val="tx2"/>
                  </a:solidFill>
                  <a:latin typeface="Trebuchet MS" pitchFamily="34" charset="0"/>
                </a:rPr>
                <a:t>Go to </a:t>
              </a:r>
              <a:r>
                <a:rPr lang="en-US" sz="2800" u="sng" baseline="0" dirty="0" smtClean="0">
                  <a:solidFill>
                    <a:schemeClr val="tx2"/>
                  </a:solidFill>
                  <a:latin typeface="Trebuchet MS" pitchFamily="34" charset="0"/>
                </a:rPr>
                <a:t>PosterPresentations.com</a:t>
              </a:r>
              <a:r>
                <a:rPr lang="en-US" sz="2800" baseline="0" dirty="0" smtClean="0">
                  <a:solidFill>
                    <a:schemeClr val="tx2"/>
                  </a:solidFill>
                  <a:latin typeface="Trebuchet MS" pitchFamily="34" charset="0"/>
                </a:rPr>
                <a:t> and click on the FB icon. </a:t>
              </a:r>
              <a:endParaRPr lang="en-US" sz="2800" dirty="0">
                <a:solidFill>
                  <a:schemeClr val="tx2"/>
                </a:solidFill>
                <a:latin typeface="Trebuchet MS" pitchFamily="34" charset="0"/>
              </a:endParaRPr>
            </a:p>
          </p:txBody>
        </p:sp>
      </p:grpSp>
      <p:sp>
        <p:nvSpPr>
          <p:cNvPr id="30" name="Rectangle 29"/>
          <p:cNvSpPr/>
          <p:nvPr/>
        </p:nvSpPr>
        <p:spPr>
          <a:xfrm>
            <a:off x="25381979" y="0"/>
            <a:ext cx="11979985" cy="35999738"/>
          </a:xfrm>
          <a:prstGeom prst="rect">
            <a:avLst/>
          </a:prstGeom>
          <a:solidFill>
            <a:schemeClr val="tx1">
              <a:lumMod val="95000"/>
              <a:lumOff val="5000"/>
            </a:schemeClr>
          </a:solidFill>
        </p:spPr>
        <p:style>
          <a:lnRef idx="2">
            <a:schemeClr val="accent1">
              <a:shade val="50000"/>
            </a:schemeClr>
          </a:lnRef>
          <a:fillRef idx="1">
            <a:schemeClr val="accent1"/>
          </a:fillRef>
          <a:effectRef idx="0">
            <a:schemeClr val="accent1"/>
          </a:effectRef>
          <a:fontRef idx="minor">
            <a:schemeClr val="lt1"/>
          </a:fontRef>
        </p:style>
        <p:txBody>
          <a:bodyPr lIns="149992" tIns="299981" rIns="149992" bIns="149992" rtlCol="0" anchor="t" anchorCtr="0"/>
          <a:lstStyle/>
          <a:p>
            <a:pPr algn="ctr"/>
            <a:r>
              <a:rPr lang="en-US" sz="4400" b="1" dirty="0" smtClean="0">
                <a:solidFill>
                  <a:schemeClr val="bg1"/>
                </a:solidFill>
                <a:latin typeface="Trebuchet MS" pitchFamily="34" charset="0"/>
              </a:rPr>
              <a:t>QUICK</a:t>
            </a:r>
            <a:r>
              <a:rPr lang="en-US" sz="4400" b="1" baseline="0" dirty="0" smtClean="0">
                <a:solidFill>
                  <a:schemeClr val="bg1"/>
                </a:solidFill>
                <a:latin typeface="Trebuchet MS" pitchFamily="34" charset="0"/>
              </a:rPr>
              <a:t> TIPS</a:t>
            </a:r>
            <a:endParaRPr lang="en-US" sz="4400" b="1" dirty="0" smtClean="0">
              <a:solidFill>
                <a:schemeClr val="bg1"/>
              </a:solidFill>
              <a:latin typeface="Trebuchet MS" pitchFamily="34" charset="0"/>
            </a:endParaRPr>
          </a:p>
          <a:p>
            <a:pPr algn="ctr"/>
            <a:r>
              <a:rPr lang="en-US" sz="4400" b="1" dirty="0" smtClean="0">
                <a:solidFill>
                  <a:srgbClr val="FFFF00"/>
                </a:solidFill>
                <a:latin typeface="Trebuchet MS" pitchFamily="34" charset="0"/>
              </a:rPr>
              <a:t>(--THIS SECTION DOES NOT PRINT--)</a:t>
            </a:r>
          </a:p>
          <a:p>
            <a:pPr algn="ctr"/>
            <a:endParaRPr lang="en-US" sz="3600" b="1" dirty="0" smtClean="0">
              <a:latin typeface="Trebuchet MS" pitchFamily="34" charset="0"/>
            </a:endParaRPr>
          </a:p>
          <a:p>
            <a:pPr defTabSz="2571147"/>
            <a:r>
              <a:rPr lang="en-US" sz="3600" dirty="0" smtClean="0">
                <a:latin typeface="Trebuchet MS" pitchFamily="34" charset="0"/>
              </a:rPr>
              <a:t>This PowerPoint</a:t>
            </a:r>
            <a:r>
              <a:rPr lang="en-US" sz="3600" baseline="0" dirty="0" smtClean="0">
                <a:latin typeface="Trebuchet MS" pitchFamily="34" charset="0"/>
              </a:rPr>
              <a:t> template requires basic PowerPoint (version 2007 or newer) skills. Below is a list of commonly asked questions specific to this template. </a:t>
            </a:r>
            <a:br>
              <a:rPr lang="en-US" sz="3600" baseline="0" dirty="0" smtClean="0">
                <a:latin typeface="Trebuchet MS" pitchFamily="34" charset="0"/>
              </a:rPr>
            </a:br>
            <a:r>
              <a:rPr lang="en-US" sz="3600" baseline="0" dirty="0" smtClean="0">
                <a:latin typeface="Trebuchet MS" pitchFamily="34" charset="0"/>
              </a:rPr>
              <a:t>If you are using an older version of PowerPoint some template features may not work properly.</a:t>
            </a:r>
          </a:p>
          <a:p>
            <a:pPr defTabSz="2571147"/>
            <a:endParaRPr lang="en-US" sz="4400" b="1" dirty="0" smtClean="0">
              <a:solidFill>
                <a:srgbClr val="FFFF00"/>
              </a:solidFill>
              <a:latin typeface="Trebuchet MS" pitchFamily="34" charset="0"/>
            </a:endParaRPr>
          </a:p>
          <a:p>
            <a:pPr algn="ctr"/>
            <a:r>
              <a:rPr lang="en-US" sz="4400" b="1" dirty="0" smtClean="0">
                <a:solidFill>
                  <a:schemeClr val="bg1"/>
                </a:solidFill>
                <a:latin typeface="Trebuchet MS" pitchFamily="34" charset="0"/>
              </a:rPr>
              <a:t>Using the template</a:t>
            </a:r>
            <a:endParaRPr lang="en-US" sz="4400" b="1" baseline="0" dirty="0" smtClean="0">
              <a:solidFill>
                <a:schemeClr val="bg1"/>
              </a:solidFill>
              <a:latin typeface="Trebuchet MS" pitchFamily="34" charset="0"/>
            </a:endParaRPr>
          </a:p>
          <a:p>
            <a:pPr algn="ctr"/>
            <a:endParaRPr lang="en-US" sz="3600" b="1" dirty="0" smtClean="0">
              <a:solidFill>
                <a:srgbClr val="FFFF00"/>
              </a:solidFill>
              <a:latin typeface="Trebuchet MS" pitchFamily="34" charset="0"/>
            </a:endParaRPr>
          </a:p>
          <a:p>
            <a:pPr marL="0" marR="0" indent="0" algn="l" defTabSz="2571147" rtl="0" eaLnBrk="1" fontAlgn="auto" latinLnBrk="0" hangingPunct="1">
              <a:lnSpc>
                <a:spcPct val="100000"/>
              </a:lnSpc>
              <a:spcBef>
                <a:spcPts val="0"/>
              </a:spcBef>
              <a:spcAft>
                <a:spcPts val="0"/>
              </a:spcAft>
              <a:buClrTx/>
              <a:buSzTx/>
              <a:buFontTx/>
              <a:buNone/>
              <a:tabLst/>
              <a:defRPr/>
            </a:pPr>
            <a:r>
              <a:rPr lang="en-US" sz="3600" b="1" dirty="0" smtClean="0">
                <a:solidFill>
                  <a:srgbClr val="FFFF00"/>
                </a:solidFill>
                <a:latin typeface="Trebuchet MS" pitchFamily="34" charset="0"/>
              </a:rPr>
              <a:t>Verifying the quality of your graphics</a:t>
            </a:r>
          </a:p>
          <a:p>
            <a:pPr defTabSz="2571147"/>
            <a:r>
              <a:rPr lang="en-US" sz="3600" dirty="0" smtClean="0">
                <a:latin typeface="Trebuchet MS" pitchFamily="34" charset="0"/>
              </a:rPr>
              <a:t>Go to the </a:t>
            </a:r>
            <a:r>
              <a:rPr lang="en-US" sz="3600" baseline="0" dirty="0" smtClean="0">
                <a:latin typeface="Trebuchet MS" pitchFamily="34" charset="0"/>
              </a:rPr>
              <a:t>VIEW menu and click on ZOOM to set your preferred magnification. This template is at 100% the size of the final poster. All text and graphics will be printed at 100% their size. To see what your poster will look like when printed, set the zoom to 100% and evaluate the quality of all your graphics before you submit your poster for printing.</a:t>
            </a:r>
            <a:br>
              <a:rPr lang="en-US" sz="3600" baseline="0" dirty="0" smtClean="0">
                <a:latin typeface="Trebuchet MS" pitchFamily="34" charset="0"/>
              </a:rPr>
            </a:br>
            <a:endParaRPr lang="en-US" sz="3600" baseline="0" dirty="0" smtClean="0">
              <a:latin typeface="Trebuchet MS" pitchFamily="34" charset="0"/>
            </a:endParaRPr>
          </a:p>
          <a:p>
            <a:pPr defTabSz="2571147"/>
            <a:r>
              <a:rPr lang="en-US" sz="3600" b="1" dirty="0" smtClean="0">
                <a:solidFill>
                  <a:srgbClr val="FFFF00"/>
                </a:solidFill>
                <a:latin typeface="Trebuchet MS" pitchFamily="34" charset="0"/>
              </a:rPr>
              <a:t>Using the placeholders</a:t>
            </a:r>
          </a:p>
          <a:p>
            <a:pPr defTabSz="2571147"/>
            <a:r>
              <a:rPr lang="en-US" sz="3600" baseline="0" dirty="0" smtClean="0">
                <a:latin typeface="Trebuchet MS" pitchFamily="34" charset="0"/>
              </a:rPr>
              <a:t>To add text to this template click inside a placeholder and type in or paste your text. To move a placeholder, click on it </a:t>
            </a:r>
            <a:r>
              <a:rPr lang="en-US" sz="3600" u="sng" baseline="0" dirty="0" smtClean="0">
                <a:latin typeface="Trebuchet MS" pitchFamily="34" charset="0"/>
              </a:rPr>
              <a:t>once</a:t>
            </a:r>
            <a:r>
              <a:rPr lang="en-US" sz="3600" baseline="0" dirty="0" smtClean="0">
                <a:latin typeface="Trebuchet MS" pitchFamily="34" charset="0"/>
              </a:rPr>
              <a:t> (to select it), place your cursor on its frame and your cursor will change to this symbol:         Then, click </a:t>
            </a:r>
            <a:r>
              <a:rPr lang="en-US" sz="3600" u="sng" baseline="0" dirty="0" smtClean="0">
                <a:latin typeface="Trebuchet MS" pitchFamily="34" charset="0"/>
              </a:rPr>
              <a:t>once</a:t>
            </a:r>
            <a:r>
              <a:rPr lang="en-US" sz="3600" baseline="0" dirty="0" smtClean="0">
                <a:latin typeface="Trebuchet MS" pitchFamily="34" charset="0"/>
              </a:rPr>
              <a:t> and drag it to its new location where you can resize it as needed. Additional placeholders can be found on the left side of this template.</a:t>
            </a:r>
          </a:p>
          <a:p>
            <a:pPr defTabSz="2571147"/>
            <a:endParaRPr lang="en-US" sz="3600" b="1" baseline="0" dirty="0" smtClean="0">
              <a:solidFill>
                <a:srgbClr val="FFFF00"/>
              </a:solidFill>
              <a:latin typeface="Trebuchet MS" pitchFamily="34" charset="0"/>
            </a:endParaRPr>
          </a:p>
          <a:p>
            <a:pPr defTabSz="2571147"/>
            <a:r>
              <a:rPr lang="en-US" sz="3600" b="1" baseline="0" dirty="0" smtClean="0">
                <a:solidFill>
                  <a:srgbClr val="FFFF00"/>
                </a:solidFill>
                <a:latin typeface="Trebuchet MS" pitchFamily="34" charset="0"/>
              </a:rPr>
              <a:t>Modifying the layout</a:t>
            </a:r>
          </a:p>
          <a:p>
            <a:pPr defTabSz="2571147"/>
            <a:r>
              <a:rPr lang="en-US" sz="3600" dirty="0" smtClean="0">
                <a:latin typeface="Trebuchet MS" pitchFamily="34" charset="0"/>
              </a:rPr>
              <a:t>This template has four </a:t>
            </a:r>
            <a:r>
              <a:rPr lang="en-US" sz="3600" baseline="0" dirty="0" smtClean="0">
                <a:latin typeface="Trebuchet MS" pitchFamily="34" charset="0"/>
              </a:rPr>
              <a:t>different </a:t>
            </a:r>
          </a:p>
          <a:p>
            <a:pPr defTabSz="2571147"/>
            <a:r>
              <a:rPr lang="en-US" sz="3600" baseline="0" dirty="0" smtClean="0">
                <a:latin typeface="Trebuchet MS" pitchFamily="34" charset="0"/>
              </a:rPr>
              <a:t>column layouts.   </a:t>
            </a:r>
            <a:r>
              <a:rPr lang="en-US" sz="3600" u="sng" baseline="0" dirty="0" smtClean="0">
                <a:latin typeface="Trebuchet MS" pitchFamily="34" charset="0"/>
              </a:rPr>
              <a:t>Right-click</a:t>
            </a:r>
            <a:r>
              <a:rPr lang="en-US" sz="3600" baseline="0" dirty="0" smtClean="0">
                <a:latin typeface="Trebuchet MS" pitchFamily="34" charset="0"/>
              </a:rPr>
              <a:t> your </a:t>
            </a:r>
          </a:p>
          <a:p>
            <a:pPr defTabSz="2571147"/>
            <a:r>
              <a:rPr lang="en-US" sz="3600" baseline="0" dirty="0" smtClean="0">
                <a:latin typeface="Trebuchet MS" pitchFamily="34" charset="0"/>
              </a:rPr>
              <a:t>mouse on the background and </a:t>
            </a:r>
          </a:p>
          <a:p>
            <a:pPr defTabSz="2571147"/>
            <a:r>
              <a:rPr lang="en-US" sz="3600" baseline="0" dirty="0" smtClean="0">
                <a:latin typeface="Trebuchet MS" pitchFamily="34" charset="0"/>
              </a:rPr>
              <a:t>click on “Layout” to see the</a:t>
            </a:r>
          </a:p>
          <a:p>
            <a:pPr defTabSz="2571147"/>
            <a:r>
              <a:rPr lang="en-US" sz="3600" baseline="0" dirty="0" smtClean="0">
                <a:latin typeface="Trebuchet MS" pitchFamily="34" charset="0"/>
              </a:rPr>
              <a:t> layout options.  The columns in </a:t>
            </a:r>
          </a:p>
          <a:p>
            <a:pPr defTabSz="2571147"/>
            <a:r>
              <a:rPr lang="en-US" sz="3600" baseline="0" dirty="0" smtClean="0">
                <a:latin typeface="Trebuchet MS" pitchFamily="34" charset="0"/>
              </a:rPr>
              <a:t>the provided layouts are fixed and  cannot be moved but advanced users can modify any layout by going to VIEW and then SLIDE MASTER.</a:t>
            </a:r>
          </a:p>
          <a:p>
            <a:pPr marL="0" marR="0" indent="0" algn="l" defTabSz="2571147" rtl="0" eaLnBrk="1" fontAlgn="auto" latinLnBrk="0" hangingPunct="1">
              <a:lnSpc>
                <a:spcPct val="100000"/>
              </a:lnSpc>
              <a:spcBef>
                <a:spcPts val="0"/>
              </a:spcBef>
              <a:spcAft>
                <a:spcPts val="0"/>
              </a:spcAft>
              <a:buClrTx/>
              <a:buSzTx/>
              <a:buFontTx/>
              <a:buNone/>
              <a:tabLst/>
              <a:defRPr/>
            </a:pPr>
            <a:endParaRPr lang="en-US" sz="3600" baseline="0" dirty="0" smtClean="0">
              <a:latin typeface="Trebuchet MS" pitchFamily="34" charset="0"/>
            </a:endParaRPr>
          </a:p>
          <a:p>
            <a:pPr defTabSz="2571147"/>
            <a:r>
              <a:rPr lang="en-US" sz="3600" b="1" baseline="0" dirty="0" smtClean="0">
                <a:solidFill>
                  <a:srgbClr val="FFFF00"/>
                </a:solidFill>
                <a:latin typeface="Trebuchet MS" pitchFamily="34" charset="0"/>
              </a:rPr>
              <a:t>Importing text and graphics from external sources</a:t>
            </a:r>
          </a:p>
          <a:p>
            <a:pPr defTabSz="2571147"/>
            <a:r>
              <a:rPr lang="en-US" sz="3600" b="1" u="sng" baseline="0" dirty="0" smtClean="0">
                <a:latin typeface="Trebuchet MS" pitchFamily="34" charset="0"/>
              </a:rPr>
              <a:t>TEXT: </a:t>
            </a:r>
            <a:r>
              <a:rPr lang="en-US" sz="3600" baseline="0" dirty="0" smtClean="0">
                <a:latin typeface="Trebuchet MS" pitchFamily="34" charset="0"/>
              </a:rPr>
              <a:t>Paste or type your text into a pre-existing placeholder or drag in a new placeholder from the left side of the template. Move it anywhere as needed.</a:t>
            </a:r>
          </a:p>
          <a:p>
            <a:pPr defTabSz="2571147"/>
            <a:r>
              <a:rPr lang="en-US" sz="3600" b="1" u="sng" baseline="0" dirty="0" smtClean="0">
                <a:latin typeface="Trebuchet MS" pitchFamily="34" charset="0"/>
              </a:rPr>
              <a:t>PHOTOS: </a:t>
            </a:r>
            <a:r>
              <a:rPr lang="en-US" sz="3600" baseline="0" dirty="0" smtClean="0">
                <a:latin typeface="Trebuchet MS" pitchFamily="34" charset="0"/>
              </a:rPr>
              <a:t>Drag in a picture placeholder, size it </a:t>
            </a:r>
            <a:r>
              <a:rPr lang="en-US" sz="3600" u="sng" baseline="0" dirty="0" smtClean="0">
                <a:latin typeface="Trebuchet MS" pitchFamily="34" charset="0"/>
              </a:rPr>
              <a:t>first</a:t>
            </a:r>
            <a:r>
              <a:rPr lang="en-US" sz="3600" baseline="0" dirty="0" smtClean="0">
                <a:latin typeface="Trebuchet MS" pitchFamily="34" charset="0"/>
              </a:rPr>
              <a:t>, click in it and insert a photo from the menu.</a:t>
            </a:r>
          </a:p>
          <a:p>
            <a:pPr defTabSz="2571147"/>
            <a:r>
              <a:rPr lang="en-US" sz="3600" b="1" u="sng" baseline="0" dirty="0" smtClean="0">
                <a:latin typeface="Trebuchet MS" pitchFamily="34" charset="0"/>
              </a:rPr>
              <a:t>TABLES: </a:t>
            </a:r>
            <a:r>
              <a:rPr lang="en-US" sz="3600" baseline="0" dirty="0" smtClean="0">
                <a:latin typeface="Trebuchet MS" pitchFamily="34" charset="0"/>
              </a:rPr>
              <a:t>You can copy and paste a table from an external document onto this poster template. To adjust  the way the text fits within the cells of a table that has been pasted, </a:t>
            </a:r>
            <a:r>
              <a:rPr lang="en-US" sz="3600" u="sng" baseline="0" dirty="0" smtClean="0">
                <a:latin typeface="Trebuchet MS" pitchFamily="34" charset="0"/>
              </a:rPr>
              <a:t>right-click</a:t>
            </a:r>
            <a:r>
              <a:rPr lang="en-US" sz="3600" baseline="0" dirty="0" smtClean="0">
                <a:latin typeface="Trebuchet MS" pitchFamily="34" charset="0"/>
              </a:rPr>
              <a:t> on the table, click FORMAT SHAPE  then click on TEXT BOX and change the INTERNAL MARGIN values to 0.25</a:t>
            </a:r>
          </a:p>
          <a:p>
            <a:pPr defTabSz="2571147"/>
            <a:endParaRPr lang="en-US" sz="3600" baseline="0" dirty="0" smtClean="0">
              <a:latin typeface="Trebuchet MS" pitchFamily="34" charset="0"/>
            </a:endParaRPr>
          </a:p>
          <a:p>
            <a:pPr defTabSz="2571147"/>
            <a:r>
              <a:rPr lang="en-US" sz="3600" b="1" baseline="0" dirty="0" smtClean="0">
                <a:solidFill>
                  <a:srgbClr val="FFFF00"/>
                </a:solidFill>
                <a:latin typeface="Trebuchet MS" pitchFamily="34" charset="0"/>
              </a:rPr>
              <a:t>Modifying the color scheme</a:t>
            </a:r>
          </a:p>
          <a:p>
            <a:pPr defTabSz="2571147"/>
            <a:r>
              <a:rPr lang="en-US" sz="3600" baseline="0" dirty="0" smtClean="0">
                <a:latin typeface="Trebuchet MS" pitchFamily="34" charset="0"/>
              </a:rPr>
              <a:t>To change the color scheme of this template go to the “Design” menu and click on “Colors”. You can choose from the provide color combinations or you can create your own.</a:t>
            </a:r>
          </a:p>
          <a:p>
            <a:pPr defTabSz="2571147"/>
            <a:endParaRPr lang="en-US" sz="3600" baseline="0" dirty="0" smtClean="0">
              <a:latin typeface="Trebuchet MS" pitchFamily="34" charset="0"/>
            </a:endParaRPr>
          </a:p>
          <a:p>
            <a:pPr defTabSz="2571147"/>
            <a:endParaRPr lang="en-US" sz="3600" baseline="0" dirty="0" smtClean="0">
              <a:latin typeface="Trebuchet MS" pitchFamily="34" charset="0"/>
            </a:endParaRPr>
          </a:p>
          <a:p>
            <a:pPr defTabSz="3600037"/>
            <a:endParaRPr lang="en-US" sz="2600" baseline="0" dirty="0" smtClean="0">
              <a:latin typeface="Trebuchet MS" pitchFamily="34" charset="0"/>
            </a:endParaRPr>
          </a:p>
          <a:p>
            <a:pPr defTabSz="3600037"/>
            <a:endParaRPr lang="en-US" sz="2600" dirty="0" smtClean="0">
              <a:latin typeface="Trebuchet MS" pitchFamily="34" charset="0"/>
            </a:endParaRPr>
          </a:p>
          <a:p>
            <a:pPr algn="ctr"/>
            <a:endParaRPr lang="en-US" sz="2600" b="1" dirty="0" smtClean="0">
              <a:solidFill>
                <a:schemeClr val="bg1"/>
              </a:solidFill>
              <a:latin typeface="Trebuchet MS" pitchFamily="34" charset="0"/>
            </a:endParaRPr>
          </a:p>
          <a:p>
            <a:pPr defTabSz="3600037"/>
            <a:endParaRPr lang="en-US" sz="2600" b="1" dirty="0" smtClean="0">
              <a:solidFill>
                <a:srgbClr val="FFFF00"/>
              </a:solidFill>
              <a:latin typeface="Trebuchet MS" pitchFamily="34" charset="0"/>
            </a:endParaRPr>
          </a:p>
          <a:p>
            <a:pPr algn="ctr"/>
            <a:endParaRPr lang="en-US" sz="3600" b="1" dirty="0">
              <a:latin typeface="Trebuchet MS" pitchFamily="34" charset="0"/>
            </a:endParaRPr>
          </a:p>
        </p:txBody>
      </p:sp>
      <p:pic>
        <p:nvPicPr>
          <p:cNvPr id="31" name="Picture 2"/>
          <p:cNvPicPr>
            <a:picLocks noChangeAspect="1" noChangeArrowheads="1"/>
          </p:cNvPicPr>
          <p:nvPr/>
        </p:nvPicPr>
        <p:blipFill>
          <a:blip r:embed="rId5" cstate="print"/>
          <a:srcRect/>
          <a:stretch>
            <a:fillRect/>
          </a:stretch>
        </p:blipFill>
        <p:spPr bwMode="auto">
          <a:xfrm>
            <a:off x="32651947" y="17095781"/>
            <a:ext cx="4435697" cy="2541703"/>
          </a:xfrm>
          <a:prstGeom prst="rect">
            <a:avLst/>
          </a:prstGeom>
          <a:noFill/>
          <a:ln w="9525">
            <a:noFill/>
            <a:miter lim="800000"/>
            <a:headEnd/>
            <a:tailEnd/>
          </a:ln>
          <a:effectLst/>
        </p:spPr>
      </p:pic>
      <p:pic>
        <p:nvPicPr>
          <p:cNvPr id="32" name="Picture 2"/>
          <p:cNvPicPr>
            <a:picLocks noChangeAspect="1" noChangeArrowheads="1"/>
          </p:cNvPicPr>
          <p:nvPr/>
        </p:nvPicPr>
        <p:blipFill>
          <a:blip r:embed="rId6" cstate="print"/>
          <a:srcRect/>
          <a:stretch>
            <a:fillRect/>
          </a:stretch>
        </p:blipFill>
        <p:spPr bwMode="auto">
          <a:xfrm>
            <a:off x="35890200" y="13974008"/>
            <a:ext cx="529048" cy="382072"/>
          </a:xfrm>
          <a:prstGeom prst="rect">
            <a:avLst/>
          </a:prstGeom>
          <a:noFill/>
          <a:ln w="9525">
            <a:solidFill>
              <a:schemeClr val="tx1"/>
            </a:solidFill>
            <a:miter lim="800000"/>
            <a:headEnd/>
            <a:tailEnd/>
          </a:ln>
          <a:effectLst/>
        </p:spPr>
      </p:pic>
      <p:sp>
        <p:nvSpPr>
          <p:cNvPr id="33" name="TextBox 32"/>
          <p:cNvSpPr txBox="1"/>
          <p:nvPr/>
        </p:nvSpPr>
        <p:spPr>
          <a:xfrm>
            <a:off x="25578168" y="33123961"/>
            <a:ext cx="8120556" cy="2384051"/>
          </a:xfrm>
          <a:prstGeom prst="rect">
            <a:avLst/>
          </a:prstGeom>
          <a:noFill/>
        </p:spPr>
        <p:txBody>
          <a:bodyPr wrap="square" lIns="74996" tIns="37497" rIns="74996" bIns="37497" rtlCol="0">
            <a:spAutoFit/>
          </a:bodyPr>
          <a:lstStyle/>
          <a:p>
            <a:r>
              <a:rPr lang="en-US" sz="3900" dirty="0" smtClean="0">
                <a:solidFill>
                  <a:schemeClr val="bg1"/>
                </a:solidFill>
              </a:rPr>
              <a:t>© 2012 PosterPresentations.com</a:t>
            </a:r>
            <a:br>
              <a:rPr lang="en-US" sz="3900" dirty="0" smtClean="0">
                <a:solidFill>
                  <a:schemeClr val="bg1"/>
                </a:solidFill>
              </a:rPr>
            </a:br>
            <a:r>
              <a:rPr lang="en-US" sz="3900" dirty="0" smtClean="0">
                <a:solidFill>
                  <a:schemeClr val="bg1"/>
                </a:solidFill>
              </a:rPr>
              <a:t>    </a:t>
            </a:r>
            <a:r>
              <a:rPr lang="en-US" sz="3600" dirty="0" smtClean="0">
                <a:solidFill>
                  <a:schemeClr val="bg1"/>
                </a:solidFill>
              </a:rPr>
              <a:t>2117 Fourth Street ,</a:t>
            </a:r>
            <a:r>
              <a:rPr lang="en-US" sz="3600" baseline="0" dirty="0" smtClean="0">
                <a:solidFill>
                  <a:schemeClr val="bg1"/>
                </a:solidFill>
              </a:rPr>
              <a:t> Unit C</a:t>
            </a:r>
            <a:br>
              <a:rPr lang="en-US" sz="3600" baseline="0" dirty="0" smtClean="0">
                <a:solidFill>
                  <a:schemeClr val="bg1"/>
                </a:solidFill>
              </a:rPr>
            </a:br>
            <a:r>
              <a:rPr lang="en-US" sz="3600" baseline="0" dirty="0" smtClean="0">
                <a:solidFill>
                  <a:schemeClr val="bg1"/>
                </a:solidFill>
              </a:rPr>
              <a:t>    Berkeley CA 94710</a:t>
            </a:r>
            <a:br>
              <a:rPr lang="en-US" sz="3600" baseline="0" dirty="0" smtClean="0">
                <a:solidFill>
                  <a:schemeClr val="bg1"/>
                </a:solidFill>
              </a:rPr>
            </a:br>
            <a:r>
              <a:rPr lang="en-US" sz="3600" baseline="0" dirty="0" smtClean="0">
                <a:solidFill>
                  <a:schemeClr val="bg1"/>
                </a:solidFill>
              </a:rPr>
              <a:t>    </a:t>
            </a:r>
            <a:r>
              <a:rPr lang="en-US" sz="3600" b="1" baseline="0" dirty="0" smtClean="0">
                <a:solidFill>
                  <a:srgbClr val="FFFF00"/>
                </a:solidFill>
              </a:rPr>
              <a:t>posterpresenter@gmail.com</a:t>
            </a:r>
            <a:endParaRPr lang="en-US" sz="3900" b="1" dirty="0">
              <a:solidFill>
                <a:srgbClr val="FFFF00"/>
              </a:solidFill>
            </a:endParaRPr>
          </a:p>
        </p:txBody>
      </p:sp>
      <p:cxnSp>
        <p:nvCxnSpPr>
          <p:cNvPr id="34" name="Straight Connector 33"/>
          <p:cNvCxnSpPr/>
          <p:nvPr/>
        </p:nvCxnSpPr>
        <p:spPr>
          <a:xfrm>
            <a:off x="25381979" y="32651988"/>
            <a:ext cx="11979985" cy="3606"/>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25389355" y="5331563"/>
            <a:ext cx="11972609" cy="1758"/>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1" name="Rectangle 20"/>
          <p:cNvSpPr/>
          <p:nvPr userDrawn="1"/>
        </p:nvSpPr>
        <p:spPr>
          <a:xfrm>
            <a:off x="-12065268" y="20397267"/>
            <a:ext cx="11885045"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sp>
        <p:nvSpPr>
          <p:cNvPr id="24" name="Rectangle 23"/>
          <p:cNvSpPr/>
          <p:nvPr userDrawn="1"/>
        </p:nvSpPr>
        <p:spPr>
          <a:xfrm>
            <a:off x="-9027062" y="19125401"/>
            <a:ext cx="5768620" cy="8499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74996" tIns="37497" rIns="74996" bIns="37497" rtlCol="0" anchor="ctr"/>
          <a:lstStyle/>
          <a:p>
            <a:pPr algn="ctr"/>
            <a:endParaRPr lang="en-US" dirty="0"/>
          </a:p>
        </p:txBody>
      </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3599776" rtl="0" eaLnBrk="1" latinLnBrk="0" hangingPunct="1">
        <a:spcBef>
          <a:spcPct val="0"/>
        </a:spcBef>
        <a:buNone/>
        <a:defRPr sz="7200" kern="1200">
          <a:solidFill>
            <a:schemeClr val="bg1"/>
          </a:solidFill>
          <a:latin typeface="Trebuchet MS" pitchFamily="34" charset="0"/>
          <a:ea typeface="+mj-ea"/>
          <a:cs typeface="+mj-cs"/>
        </a:defRPr>
      </a:lvl1pPr>
    </p:titleStyle>
    <p:bodyStyle>
      <a:lvl1pPr marL="1349916" indent="-1349916" algn="l" defTabSz="3599776" rtl="0" eaLnBrk="1" latinLnBrk="0" hangingPunct="1">
        <a:spcBef>
          <a:spcPct val="20000"/>
        </a:spcBef>
        <a:buFont typeface="Arial" pitchFamily="34" charset="0"/>
        <a:buChar char="•"/>
        <a:defRPr sz="12600" kern="1200">
          <a:solidFill>
            <a:schemeClr val="tx1"/>
          </a:solidFill>
          <a:latin typeface="+mn-lt"/>
          <a:ea typeface="+mn-ea"/>
          <a:cs typeface="+mn-cs"/>
        </a:defRPr>
      </a:lvl1pPr>
      <a:lvl2pPr marL="2924818" indent="-1124930" algn="l" defTabSz="3599776" rtl="0" eaLnBrk="1" latinLnBrk="0" hangingPunct="1">
        <a:spcBef>
          <a:spcPct val="20000"/>
        </a:spcBef>
        <a:buFont typeface="Arial" pitchFamily="34" charset="0"/>
        <a:buChar char="–"/>
        <a:defRPr sz="11100" kern="1200">
          <a:solidFill>
            <a:schemeClr val="tx1"/>
          </a:solidFill>
          <a:latin typeface="+mn-lt"/>
          <a:ea typeface="+mn-ea"/>
          <a:cs typeface="+mn-cs"/>
        </a:defRPr>
      </a:lvl2pPr>
      <a:lvl3pPr marL="4499721" indent="-899945" algn="l" defTabSz="3599776" rtl="0" eaLnBrk="1" latinLnBrk="0" hangingPunct="1">
        <a:spcBef>
          <a:spcPct val="20000"/>
        </a:spcBef>
        <a:buFont typeface="Arial" pitchFamily="34" charset="0"/>
        <a:buChar char="•"/>
        <a:defRPr sz="9500" kern="1200">
          <a:solidFill>
            <a:schemeClr val="tx1"/>
          </a:solidFill>
          <a:latin typeface="+mn-lt"/>
          <a:ea typeface="+mn-ea"/>
          <a:cs typeface="+mn-cs"/>
        </a:defRPr>
      </a:lvl3pPr>
      <a:lvl4pPr marL="6299609"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4pPr>
      <a:lvl5pPr marL="8099496"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5pPr>
      <a:lvl6pPr marL="9899385"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6pPr>
      <a:lvl7pPr marL="11699272"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7pPr>
      <a:lvl8pPr marL="13499161"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8pPr>
      <a:lvl9pPr marL="15299049" indent="-899945" algn="l" defTabSz="3599776" rtl="0" eaLnBrk="1" latinLnBrk="0" hangingPunct="1">
        <a:spcBef>
          <a:spcPct val="20000"/>
        </a:spcBef>
        <a:buFont typeface="Arial" pitchFamily="34" charset="0"/>
        <a:buChar char="•"/>
        <a:defRPr sz="7900" kern="1200">
          <a:solidFill>
            <a:schemeClr val="tx1"/>
          </a:solidFill>
          <a:latin typeface="+mn-lt"/>
          <a:ea typeface="+mn-ea"/>
          <a:cs typeface="+mn-cs"/>
        </a:defRPr>
      </a:lvl9pPr>
    </p:bodyStyle>
    <p:otherStyle>
      <a:defPPr>
        <a:defRPr lang="en-US"/>
      </a:defPPr>
      <a:lvl1pPr marL="0" algn="l" defTabSz="3599776" rtl="0" eaLnBrk="1" latinLnBrk="0" hangingPunct="1">
        <a:defRPr sz="7100" kern="1200">
          <a:solidFill>
            <a:schemeClr val="tx1"/>
          </a:solidFill>
          <a:latin typeface="+mn-lt"/>
          <a:ea typeface="+mn-ea"/>
          <a:cs typeface="+mn-cs"/>
        </a:defRPr>
      </a:lvl1pPr>
      <a:lvl2pPr marL="1799889" algn="l" defTabSz="3599776" rtl="0" eaLnBrk="1" latinLnBrk="0" hangingPunct="1">
        <a:defRPr sz="7100" kern="1200">
          <a:solidFill>
            <a:schemeClr val="tx1"/>
          </a:solidFill>
          <a:latin typeface="+mn-lt"/>
          <a:ea typeface="+mn-ea"/>
          <a:cs typeface="+mn-cs"/>
        </a:defRPr>
      </a:lvl2pPr>
      <a:lvl3pPr marL="3599776" algn="l" defTabSz="3599776" rtl="0" eaLnBrk="1" latinLnBrk="0" hangingPunct="1">
        <a:defRPr sz="7100" kern="1200">
          <a:solidFill>
            <a:schemeClr val="tx1"/>
          </a:solidFill>
          <a:latin typeface="+mn-lt"/>
          <a:ea typeface="+mn-ea"/>
          <a:cs typeface="+mn-cs"/>
        </a:defRPr>
      </a:lvl3pPr>
      <a:lvl4pPr marL="5399664" algn="l" defTabSz="3599776" rtl="0" eaLnBrk="1" latinLnBrk="0" hangingPunct="1">
        <a:defRPr sz="7100" kern="1200">
          <a:solidFill>
            <a:schemeClr val="tx1"/>
          </a:solidFill>
          <a:latin typeface="+mn-lt"/>
          <a:ea typeface="+mn-ea"/>
          <a:cs typeface="+mn-cs"/>
        </a:defRPr>
      </a:lvl4pPr>
      <a:lvl5pPr marL="7199552" algn="l" defTabSz="3599776" rtl="0" eaLnBrk="1" latinLnBrk="0" hangingPunct="1">
        <a:defRPr sz="7100" kern="1200">
          <a:solidFill>
            <a:schemeClr val="tx1"/>
          </a:solidFill>
          <a:latin typeface="+mn-lt"/>
          <a:ea typeface="+mn-ea"/>
          <a:cs typeface="+mn-cs"/>
        </a:defRPr>
      </a:lvl5pPr>
      <a:lvl6pPr marL="8999441" algn="l" defTabSz="3599776" rtl="0" eaLnBrk="1" latinLnBrk="0" hangingPunct="1">
        <a:defRPr sz="7100" kern="1200">
          <a:solidFill>
            <a:schemeClr val="tx1"/>
          </a:solidFill>
          <a:latin typeface="+mn-lt"/>
          <a:ea typeface="+mn-ea"/>
          <a:cs typeface="+mn-cs"/>
        </a:defRPr>
      </a:lvl6pPr>
      <a:lvl7pPr marL="10799330" algn="l" defTabSz="3599776" rtl="0" eaLnBrk="1" latinLnBrk="0" hangingPunct="1">
        <a:defRPr sz="7100" kern="1200">
          <a:solidFill>
            <a:schemeClr val="tx1"/>
          </a:solidFill>
          <a:latin typeface="+mn-lt"/>
          <a:ea typeface="+mn-ea"/>
          <a:cs typeface="+mn-cs"/>
        </a:defRPr>
      </a:lvl7pPr>
      <a:lvl8pPr marL="12599217" algn="l" defTabSz="3599776" rtl="0" eaLnBrk="1" latinLnBrk="0" hangingPunct="1">
        <a:defRPr sz="7100" kern="1200">
          <a:solidFill>
            <a:schemeClr val="tx1"/>
          </a:solidFill>
          <a:latin typeface="+mn-lt"/>
          <a:ea typeface="+mn-ea"/>
          <a:cs typeface="+mn-cs"/>
        </a:defRPr>
      </a:lvl8pPr>
      <a:lvl9pPr marL="14399106" algn="l" defTabSz="3599776" rtl="0" eaLnBrk="1" latinLnBrk="0" hangingPunct="1">
        <a:defRPr sz="7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mailto:sellami2000dz@gmail.com" TargetMode="External"/><Relationship Id="rId7"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mailto:gueselma@yahoo.fr"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 name="عنصر نائب للصورة 74" descr="S7-Bientot-un-carburant-ecologique-a-base-d-energie-solaire-et-d-eau-72332.jpg"/>
          <p:cNvPicPr>
            <a:picLocks noGrp="1" noChangeAspect="1"/>
          </p:cNvPicPr>
          <p:nvPr>
            <p:ph type="pic" sz="quarter" idx="15"/>
          </p:nvPr>
        </p:nvPicPr>
        <p:blipFill>
          <a:blip r:embed="rId2"/>
          <a:srcRect t="12889" b="12889"/>
          <a:stretch>
            <a:fillRect/>
          </a:stretch>
        </p:blipFill>
        <p:spPr>
          <a:xfrm>
            <a:off x="0" y="0"/>
            <a:ext cx="25192037" cy="35999737"/>
          </a:xfrm>
        </p:spPr>
      </p:pic>
      <p:sp>
        <p:nvSpPr>
          <p:cNvPr id="2" name="Text Placeholder 1"/>
          <p:cNvSpPr>
            <a:spLocks noGrp="1"/>
          </p:cNvSpPr>
          <p:nvPr>
            <p:ph type="body" sz="quarter" idx="10"/>
          </p:nvPr>
        </p:nvSpPr>
        <p:spPr>
          <a:xfrm>
            <a:off x="518974" y="5910953"/>
            <a:ext cx="11898341" cy="8094598"/>
          </a:xfrm>
          <a:ln w="19050">
            <a:solidFill>
              <a:schemeClr val="bg1"/>
            </a:solidFill>
          </a:ln>
        </p:spPr>
        <p:txBody>
          <a:bodyPr/>
          <a:lstStyle/>
          <a:p>
            <a:pPr algn="just"/>
            <a:endParaRPr lang="fr-FR" dirty="0" smtClean="0">
              <a:solidFill>
                <a:schemeClr val="bg1"/>
              </a:solidFill>
              <a:latin typeface="Arial" pitchFamily="34" charset="0"/>
              <a:cs typeface="Arial" pitchFamily="34" charset="0"/>
            </a:endParaRPr>
          </a:p>
          <a:p>
            <a:pPr algn="just"/>
            <a:r>
              <a:rPr lang="fr-FR" dirty="0" smtClean="0">
                <a:solidFill>
                  <a:schemeClr val="bg1"/>
                </a:solidFill>
                <a:latin typeface="Arial" pitchFamily="34" charset="0"/>
                <a:cs typeface="Arial" pitchFamily="34" charset="0"/>
              </a:rPr>
              <a:t>La distillation solaire est une méthode très simple et moins couteuse pour la déminéralisation des eaux saumâtres .dans les régions arides et désertiques . </a:t>
            </a:r>
          </a:p>
          <a:p>
            <a:pPr algn="just"/>
            <a:r>
              <a:rPr lang="fr-FR" dirty="0" smtClean="0">
                <a:solidFill>
                  <a:schemeClr val="bg1"/>
                </a:solidFill>
                <a:latin typeface="Arial" pitchFamily="34" charset="0"/>
                <a:cs typeface="Arial" pitchFamily="34" charset="0"/>
              </a:rPr>
              <a:t> Elle est l’une des solutions particulières pour résoudre le problème de manque en eau potable .</a:t>
            </a:r>
          </a:p>
          <a:p>
            <a:pPr algn="just"/>
            <a:r>
              <a:rPr lang="fr-FR" dirty="0" smtClean="0">
                <a:solidFill>
                  <a:schemeClr val="bg1"/>
                </a:solidFill>
                <a:latin typeface="Arial" pitchFamily="34" charset="0"/>
                <a:cs typeface="Arial" pitchFamily="34" charset="0"/>
              </a:rPr>
              <a:t>Le travail vise à développer un procédé de dessalement de l’eau saumâtre (c’est-à-dire de l’eau légèrement salée) par l’amélioration de rendement d’un distillateur solaire  simple par l’ajout d’une couche de ciment au niveau de l’absorbeur. </a:t>
            </a:r>
          </a:p>
          <a:p>
            <a:pPr algn="just"/>
            <a:r>
              <a:rPr lang="fr-FR" dirty="0" smtClean="0">
                <a:solidFill>
                  <a:schemeClr val="bg1"/>
                </a:solidFill>
                <a:latin typeface="Arial" pitchFamily="34" charset="0"/>
                <a:cs typeface="Arial" pitchFamily="34" charset="0"/>
              </a:rPr>
              <a:t>Cette idée a été inspiré par des expériences  utilisant  des  couches de sable et qui ont été réalisées au niveau du laboratoire «  LENREZA »/UKMO , les résultats ont montré une amélioration  de la  production d’une moyenne de 43.51% (avec sable de diamètre 0.08mm)</a:t>
            </a:r>
            <a:r>
              <a:rPr lang="fr-FR" b="1" dirty="0" smtClean="0">
                <a:solidFill>
                  <a:schemeClr val="bg1"/>
                </a:solidFill>
                <a:latin typeface="Arial" pitchFamily="34" charset="0"/>
                <a:cs typeface="Arial" pitchFamily="34" charset="0"/>
              </a:rPr>
              <a:t>[1]</a:t>
            </a:r>
            <a:endParaRPr lang="fr-FR" dirty="0" smtClean="0">
              <a:solidFill>
                <a:schemeClr val="bg1"/>
              </a:solidFill>
              <a:latin typeface="Arial" pitchFamily="34" charset="0"/>
              <a:cs typeface="Arial" pitchFamily="34" charset="0"/>
            </a:endParaRPr>
          </a:p>
          <a:p>
            <a:pPr algn="just"/>
            <a:r>
              <a:rPr lang="fr-FR" dirty="0" smtClean="0">
                <a:solidFill>
                  <a:schemeClr val="bg1"/>
                </a:solidFill>
                <a:latin typeface="Arial" pitchFamily="34" charset="0"/>
                <a:cs typeface="Arial" pitchFamily="34" charset="0"/>
              </a:rPr>
              <a:t>La raison de ces résultats revient aux oxydes métalliques contenus dans le sable (SiO</a:t>
            </a:r>
            <a:r>
              <a:rPr lang="fr-FR" baseline="-25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 et traces d’autres oxydes métalliques) qui jouent le rôle de photo-catalyseurs  </a:t>
            </a:r>
            <a:r>
              <a:rPr lang="fr-FR" b="1" dirty="0" smtClean="0">
                <a:solidFill>
                  <a:schemeClr val="bg1"/>
                </a:solidFill>
                <a:latin typeface="Arial" pitchFamily="34" charset="0"/>
                <a:cs typeface="Arial" pitchFamily="34" charset="0"/>
              </a:rPr>
              <a:t>[1]</a:t>
            </a:r>
            <a:r>
              <a:rPr lang="fr-FR" dirty="0" smtClean="0">
                <a:solidFill>
                  <a:schemeClr val="bg1"/>
                </a:solidFill>
                <a:latin typeface="Arial" pitchFamily="34" charset="0"/>
                <a:cs typeface="Arial" pitchFamily="34" charset="0"/>
              </a:rPr>
              <a:t> . </a:t>
            </a:r>
          </a:p>
          <a:p>
            <a:pPr algn="just"/>
            <a:r>
              <a:rPr lang="fr-FR" dirty="0" smtClean="0">
                <a:solidFill>
                  <a:schemeClr val="bg1"/>
                </a:solidFill>
                <a:latin typeface="Arial" pitchFamily="34" charset="0"/>
                <a:cs typeface="Arial" pitchFamily="34" charset="0"/>
              </a:rPr>
              <a:t>Dans notre cas le ciment contient plusieurs types d’oxydes métalliques (SiO</a:t>
            </a:r>
            <a:r>
              <a:rPr lang="fr-FR" baseline="-25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 ,Al</a:t>
            </a:r>
            <a:r>
              <a:rPr lang="fr-FR" baseline="-25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O</a:t>
            </a:r>
            <a:r>
              <a:rPr lang="fr-FR" baseline="-25000" dirty="0" smtClean="0">
                <a:solidFill>
                  <a:schemeClr val="bg1"/>
                </a:solidFill>
                <a:latin typeface="Arial" pitchFamily="34" charset="0"/>
                <a:cs typeface="Arial" pitchFamily="34" charset="0"/>
              </a:rPr>
              <a:t>3</a:t>
            </a:r>
            <a:r>
              <a:rPr lang="fr-FR" dirty="0" smtClean="0">
                <a:solidFill>
                  <a:schemeClr val="bg1"/>
                </a:solidFill>
                <a:latin typeface="Arial" pitchFamily="34" charset="0"/>
                <a:cs typeface="Arial" pitchFamily="34" charset="0"/>
              </a:rPr>
              <a:t> ,Fe</a:t>
            </a:r>
            <a:r>
              <a:rPr lang="fr-FR" baseline="-25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O</a:t>
            </a:r>
            <a:r>
              <a:rPr lang="fr-FR" baseline="-25000" dirty="0" smtClean="0">
                <a:solidFill>
                  <a:schemeClr val="bg1"/>
                </a:solidFill>
                <a:latin typeface="Arial" pitchFamily="34" charset="0"/>
                <a:cs typeface="Arial" pitchFamily="34" charset="0"/>
              </a:rPr>
              <a:t>3 …..</a:t>
            </a:r>
            <a:r>
              <a:rPr lang="fr-FR" dirty="0" smtClean="0">
                <a:solidFill>
                  <a:schemeClr val="bg1"/>
                </a:solidFill>
                <a:latin typeface="Arial" pitchFamily="34" charset="0"/>
                <a:cs typeface="Arial" pitchFamily="34" charset="0"/>
              </a:rPr>
              <a:t>) </a:t>
            </a:r>
            <a:r>
              <a:rPr lang="fr-FR" b="1"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 plus que le sable de point de vu teneur et variété  . </a:t>
            </a:r>
          </a:p>
          <a:p>
            <a:pPr algn="just"/>
            <a:r>
              <a:rPr lang="fr-FR" dirty="0" smtClean="0">
                <a:solidFill>
                  <a:schemeClr val="bg1"/>
                </a:solidFill>
                <a:latin typeface="Arial" pitchFamily="34" charset="0"/>
                <a:cs typeface="Arial" pitchFamily="34" charset="0"/>
              </a:rPr>
              <a:t>Cette expérience justifiera la crédibilité de cette idée.</a:t>
            </a:r>
          </a:p>
          <a:p>
            <a:pPr algn="just"/>
            <a:r>
              <a:rPr lang="fr-FR" b="1" dirty="0" smtClean="0">
                <a:solidFill>
                  <a:schemeClr val="bg1"/>
                </a:solidFill>
                <a:latin typeface="Arial" pitchFamily="34" charset="0"/>
                <a:cs typeface="Arial" pitchFamily="34" charset="0"/>
              </a:rPr>
              <a:t>Les mots clé :</a:t>
            </a:r>
            <a:r>
              <a:rPr lang="fr-FR" dirty="0" smtClean="0">
                <a:solidFill>
                  <a:schemeClr val="bg1"/>
                </a:solidFill>
                <a:latin typeface="Arial" pitchFamily="34" charset="0"/>
                <a:cs typeface="Arial" pitchFamily="34" charset="0"/>
              </a:rPr>
              <a:t> La  distillation solaire , régions arides et désertiques ,eaux saumâtres, dessalement, les oxydes métalliques.</a:t>
            </a:r>
          </a:p>
          <a:p>
            <a:endParaRPr lang="en-US" dirty="0"/>
          </a:p>
        </p:txBody>
      </p:sp>
      <p:sp>
        <p:nvSpPr>
          <p:cNvPr id="3" name="Text Placeholder 2"/>
          <p:cNvSpPr>
            <a:spLocks noGrp="1"/>
          </p:cNvSpPr>
          <p:nvPr>
            <p:ph type="body" sz="quarter" idx="11"/>
          </p:nvPr>
        </p:nvSpPr>
        <p:spPr>
          <a:xfrm>
            <a:off x="529393" y="5804361"/>
            <a:ext cx="11888949" cy="705455"/>
          </a:xfrm>
        </p:spPr>
        <p:txBody>
          <a:bodyPr/>
          <a:lstStyle/>
          <a:p>
            <a:r>
              <a:rPr lang="fr-FR" sz="3600" u="none" dirty="0" smtClean="0">
                <a:solidFill>
                  <a:schemeClr val="accent4">
                    <a:lumMod val="60000"/>
                    <a:lumOff val="40000"/>
                  </a:schemeClr>
                </a:solidFill>
              </a:rPr>
              <a:t>Résumé</a:t>
            </a:r>
          </a:p>
        </p:txBody>
      </p:sp>
      <p:sp>
        <p:nvSpPr>
          <p:cNvPr id="6" name="Text Placeholder 5"/>
          <p:cNvSpPr>
            <a:spLocks noGrp="1"/>
          </p:cNvSpPr>
          <p:nvPr>
            <p:ph type="body" sz="quarter" idx="20"/>
          </p:nvPr>
        </p:nvSpPr>
        <p:spPr>
          <a:xfrm>
            <a:off x="506699" y="14129226"/>
            <a:ext cx="11891854" cy="1268686"/>
          </a:xfrm>
        </p:spPr>
        <p:txBody>
          <a:bodyPr/>
          <a:lstStyle/>
          <a:p>
            <a:endParaRPr lang="fr-FR" dirty="0" smtClean="0"/>
          </a:p>
          <a:p>
            <a:endParaRPr lang="en-US" dirty="0"/>
          </a:p>
        </p:txBody>
      </p:sp>
      <p:sp>
        <p:nvSpPr>
          <p:cNvPr id="7" name="Text Placeholder 6"/>
          <p:cNvSpPr>
            <a:spLocks noGrp="1"/>
          </p:cNvSpPr>
          <p:nvPr>
            <p:ph type="body" sz="quarter" idx="25"/>
          </p:nvPr>
        </p:nvSpPr>
        <p:spPr>
          <a:xfrm>
            <a:off x="12725245" y="5910953"/>
            <a:ext cx="11888795" cy="1844228"/>
          </a:xfrm>
        </p:spPr>
        <p:txBody>
          <a:bodyPr/>
          <a:lstStyle/>
          <a:p>
            <a:endParaRPr lang="fr-FR" sz="3200" u="none" dirty="0" smtClean="0">
              <a:solidFill>
                <a:schemeClr val="bg1"/>
              </a:solidFill>
              <a:latin typeface="Arial" pitchFamily="34" charset="0"/>
              <a:cs typeface="Arial" pitchFamily="34" charset="0"/>
            </a:endParaRPr>
          </a:p>
          <a:p>
            <a:r>
              <a:rPr lang="fr-FR" sz="3200" u="none" dirty="0" smtClean="0">
                <a:solidFill>
                  <a:schemeClr val="bg1"/>
                </a:solidFill>
                <a:latin typeface="Arial" pitchFamily="34" charset="0"/>
                <a:cs typeface="Arial" pitchFamily="34" charset="0"/>
              </a:rPr>
              <a:t>Figure(1) : les éléments de production d’eau potable</a:t>
            </a:r>
          </a:p>
          <a:p>
            <a:endParaRPr lang="en-US" dirty="0"/>
          </a:p>
        </p:txBody>
      </p:sp>
      <p:sp>
        <p:nvSpPr>
          <p:cNvPr id="8" name="Text Placeholder 7"/>
          <p:cNvSpPr>
            <a:spLocks noGrp="1"/>
          </p:cNvSpPr>
          <p:nvPr>
            <p:ph type="body" sz="quarter" idx="26"/>
          </p:nvPr>
        </p:nvSpPr>
        <p:spPr>
          <a:xfrm>
            <a:off x="12725245" y="5910954"/>
            <a:ext cx="11888795" cy="8576571"/>
          </a:xfrm>
          <a:ln w="19050">
            <a:solidFill>
              <a:schemeClr val="bg1"/>
            </a:solidFill>
          </a:ln>
        </p:spPr>
        <p:txBody>
          <a:bodyPr/>
          <a:lstStyle/>
          <a:p>
            <a:endParaRPr lang="en-US" sz="3200" i="1" dirty="0" smtClean="0">
              <a:latin typeface="Arial" pitchFamily="34" charset="0"/>
              <a:cs typeface="Arial" pitchFamily="34" charset="0"/>
            </a:endParaRPr>
          </a:p>
          <a:p>
            <a:endParaRPr lang="en-US" i="1" dirty="0" smtClean="0"/>
          </a:p>
          <a:p>
            <a:r>
              <a:rPr lang="en-US" i="1" dirty="0" smtClean="0"/>
              <a:t>        </a:t>
            </a:r>
          </a:p>
          <a:p>
            <a:endParaRPr lang="en-US" i="1" dirty="0" smtClean="0"/>
          </a:p>
          <a:p>
            <a:endParaRPr lang="en-US" b="1" i="1" dirty="0" smtClean="0"/>
          </a:p>
          <a:p>
            <a:endParaRPr lang="en-US" b="1" i="1" dirty="0" smtClean="0"/>
          </a:p>
          <a:p>
            <a:endParaRPr lang="fr-FR" b="1" dirty="0" smtClean="0"/>
          </a:p>
          <a:p>
            <a:endParaRPr lang="en-US" i="1" dirty="0" smtClean="0"/>
          </a:p>
          <a:p>
            <a:pPr algn="just"/>
            <a:endParaRPr lang="en-US" dirty="0" smtClean="0"/>
          </a:p>
          <a:p>
            <a:pPr algn="just"/>
            <a:r>
              <a:rPr lang="en-US" dirty="0" smtClean="0"/>
              <a:t>-</a:t>
            </a:r>
            <a:endParaRPr lang="fr-FR" dirty="0" smtClean="0"/>
          </a:p>
          <a:p>
            <a:endParaRPr lang="fr-FR" b="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i="1" dirty="0" smtClean="0"/>
          </a:p>
          <a:p>
            <a:endParaRPr lang="en-US" dirty="0"/>
          </a:p>
        </p:txBody>
      </p:sp>
      <p:sp>
        <p:nvSpPr>
          <p:cNvPr id="11" name="Text Placeholder 10"/>
          <p:cNvSpPr>
            <a:spLocks noGrp="1"/>
          </p:cNvSpPr>
          <p:nvPr>
            <p:ph type="body" sz="quarter" idx="29"/>
          </p:nvPr>
        </p:nvSpPr>
        <p:spPr>
          <a:xfrm>
            <a:off x="12725245" y="24773548"/>
            <a:ext cx="11879579" cy="1268686"/>
          </a:xfrm>
        </p:spPr>
        <p:txBody>
          <a:bodyPr/>
          <a:lstStyle/>
          <a:p>
            <a:endParaRPr lang="en-US" dirty="0" smtClean="0"/>
          </a:p>
          <a:p>
            <a:endParaRPr lang="en-US" dirty="0"/>
          </a:p>
        </p:txBody>
      </p:sp>
      <p:sp>
        <p:nvSpPr>
          <p:cNvPr id="12" name="Text Placeholder 11"/>
          <p:cNvSpPr>
            <a:spLocks noGrp="1"/>
          </p:cNvSpPr>
          <p:nvPr>
            <p:ph type="body" sz="quarter" idx="30"/>
          </p:nvPr>
        </p:nvSpPr>
        <p:spPr>
          <a:xfrm>
            <a:off x="499185" y="30089476"/>
            <a:ext cx="24134545" cy="4496690"/>
          </a:xfrm>
          <a:ln w="19050">
            <a:solidFill>
              <a:schemeClr val="bg1"/>
            </a:solidFill>
          </a:ln>
        </p:spPr>
        <p:txBody>
          <a:bodyPr/>
          <a:lstStyle/>
          <a:p>
            <a:pPr algn="ctr"/>
            <a:r>
              <a:rPr lang="fr-FR" sz="3600" b="1" dirty="0" smtClean="0">
                <a:solidFill>
                  <a:schemeClr val="bg2">
                    <a:lumMod val="25000"/>
                  </a:schemeClr>
                </a:solidFill>
                <a:latin typeface="Arial" pitchFamily="34" charset="0"/>
                <a:cs typeface="Arial" pitchFamily="34" charset="0"/>
              </a:rPr>
              <a:t>Bibliographies</a:t>
            </a:r>
            <a:r>
              <a:rPr lang="fr-FR" sz="3600" b="1" dirty="0" smtClean="0">
                <a:solidFill>
                  <a:schemeClr val="accent4">
                    <a:lumMod val="60000"/>
                    <a:lumOff val="40000"/>
                  </a:schemeClr>
                </a:solidFill>
                <a:latin typeface="Arial" pitchFamily="34" charset="0"/>
                <a:cs typeface="Arial" pitchFamily="34" charset="0"/>
              </a:rPr>
              <a:t> </a:t>
            </a:r>
          </a:p>
          <a:p>
            <a:r>
              <a:rPr lang="fr-FR" sz="2400" dirty="0" smtClean="0">
                <a:solidFill>
                  <a:schemeClr val="bg1"/>
                </a:solidFill>
                <a:latin typeface="Arial" pitchFamily="34" charset="0"/>
                <a:cs typeface="Arial" pitchFamily="34" charset="0"/>
              </a:rPr>
              <a:t>[</a:t>
            </a:r>
            <a:r>
              <a:rPr lang="fr-FR" sz="2000" dirty="0" smtClean="0">
                <a:solidFill>
                  <a:schemeClr val="bg1"/>
                </a:solidFill>
                <a:latin typeface="Arial" pitchFamily="34" charset="0"/>
                <a:cs typeface="Arial" pitchFamily="34" charset="0"/>
              </a:rPr>
              <a:t>1]  M.H Sellami, H. Bouguettaia, D. Bechki, M. Zeroualb, S. Kachi, S. </a:t>
            </a:r>
            <a:r>
              <a:rPr lang="fr-FR" sz="2000" dirty="0" err="1" smtClean="0">
                <a:solidFill>
                  <a:schemeClr val="bg1"/>
                </a:solidFill>
                <a:latin typeface="Arial" pitchFamily="34" charset="0"/>
                <a:cs typeface="Arial" pitchFamily="34" charset="0"/>
              </a:rPr>
              <a:t>Boughali</a:t>
            </a:r>
            <a:r>
              <a:rPr lang="fr-FR" sz="2000" dirty="0" smtClean="0">
                <a:solidFill>
                  <a:schemeClr val="bg1"/>
                </a:solidFill>
                <a:latin typeface="Arial" pitchFamily="34" charset="0"/>
                <a:cs typeface="Arial" pitchFamily="34" charset="0"/>
              </a:rPr>
              <a:t>,</a:t>
            </a:r>
            <a:r>
              <a:rPr lang="en-US" sz="2000" dirty="0" smtClean="0">
                <a:solidFill>
                  <a:schemeClr val="bg1"/>
                </a:solidFill>
                <a:latin typeface="Arial" pitchFamily="34" charset="0"/>
                <a:cs typeface="Arial" pitchFamily="34" charset="0"/>
              </a:rPr>
              <a:t>B. Bouchekima, H. Mahcene ,Effet of absorber coating on the performance of a solar still in region of Ouargla (Algeria). </a:t>
            </a:r>
            <a:r>
              <a:rPr lang="fr-FR" sz="2000" dirty="0" smtClean="0">
                <a:solidFill>
                  <a:schemeClr val="bg1"/>
                </a:solidFill>
                <a:latin typeface="Arial" pitchFamily="34" charset="0"/>
                <a:cs typeface="Arial" pitchFamily="34" charset="0"/>
              </a:rPr>
              <a:t>(2013)</a:t>
            </a:r>
          </a:p>
          <a:p>
            <a:pPr algn="just"/>
            <a:r>
              <a:rPr lang="fr-FR" sz="2000" dirty="0" smtClean="0">
                <a:solidFill>
                  <a:schemeClr val="bg1"/>
                </a:solidFill>
                <a:latin typeface="Arial" pitchFamily="34" charset="0"/>
                <a:cs typeface="Arial" pitchFamily="34" charset="0"/>
              </a:rPr>
              <a:t>[2]  H. Saduk  ,Le ciment portland  .[3]  A. Rich, Dessalement de l’eau de mer par congélation sur paroi froide   </a:t>
            </a:r>
          </a:p>
          <a:p>
            <a:pPr algn="just"/>
            <a:r>
              <a:rPr lang="fr-FR" sz="2000" dirty="0" smtClean="0">
                <a:solidFill>
                  <a:schemeClr val="bg1"/>
                </a:solidFill>
                <a:latin typeface="Arial" pitchFamily="34" charset="0"/>
                <a:cs typeface="Arial" pitchFamily="34" charset="0"/>
              </a:rPr>
              <a:t>[4]  A.Gorge ,Traitement et distribution de l’eau  .[5] A. Bonnier, Le Soleil démystifié. pp.39-40(2010)</a:t>
            </a:r>
          </a:p>
          <a:p>
            <a:pPr algn="just"/>
            <a:r>
              <a:rPr lang="fr-FR" sz="2000" dirty="0" smtClean="0">
                <a:solidFill>
                  <a:schemeClr val="bg1"/>
                </a:solidFill>
                <a:latin typeface="Arial" pitchFamily="34" charset="0"/>
                <a:cs typeface="Arial" pitchFamily="34" charset="0"/>
              </a:rPr>
              <a:t>[6] F. Tata-</a:t>
            </a:r>
            <a:r>
              <a:rPr lang="fr-FR" sz="2000" dirty="0" err="1" smtClean="0">
                <a:solidFill>
                  <a:schemeClr val="bg1"/>
                </a:solidFill>
                <a:latin typeface="Arial" pitchFamily="34" charset="0"/>
                <a:cs typeface="Arial" pitchFamily="34" charset="0"/>
              </a:rPr>
              <a:t>Ducru</a:t>
            </a:r>
            <a:r>
              <a:rPr lang="fr-FR" sz="2000" dirty="0" smtClean="0">
                <a:solidFill>
                  <a:schemeClr val="bg1"/>
                </a:solidFill>
                <a:latin typeface="Arial" pitchFamily="34" charset="0"/>
                <a:cs typeface="Arial" pitchFamily="34" charset="0"/>
              </a:rPr>
              <a:t>  Dessalement de l'eau de mer : bilan des dernières avancées technologiques ; bilan économique ; analyse critique en fonction des contextes .pp.4-5.(2009).</a:t>
            </a:r>
          </a:p>
          <a:p>
            <a:r>
              <a:rPr lang="fr-FR" sz="2000" b="1" dirty="0" smtClean="0">
                <a:solidFill>
                  <a:schemeClr val="bg1"/>
                </a:solidFill>
                <a:latin typeface="Arial" pitchFamily="34" charset="0"/>
                <a:cs typeface="Arial" pitchFamily="34" charset="0"/>
              </a:rPr>
              <a:t>OMS: organisation mondiale de la santé</a:t>
            </a:r>
          </a:p>
          <a:p>
            <a:pPr algn="just"/>
            <a:r>
              <a:rPr lang="fr-FR" sz="2000" b="1" dirty="0" smtClean="0">
                <a:solidFill>
                  <a:schemeClr val="bg1"/>
                </a:solidFill>
                <a:latin typeface="Arial" pitchFamily="34" charset="0"/>
                <a:cs typeface="Arial" pitchFamily="34" charset="0"/>
              </a:rPr>
              <a:t>LENREZA :laboratoire de développement des énergies nouvelles et renouvelables dans les zones arides et sahariennes/faculté des Mathématiques et des sciences de la matière(Ouargla ) </a:t>
            </a:r>
          </a:p>
          <a:p>
            <a:pPr algn="just"/>
            <a:endParaRPr lang="en-US" dirty="0" smtClean="0"/>
          </a:p>
          <a:p>
            <a:endParaRPr lang="fr-FR" dirty="0" smtClean="0"/>
          </a:p>
          <a:p>
            <a:endParaRPr lang="en-US" dirty="0">
              <a:solidFill>
                <a:schemeClr val="tx1"/>
              </a:solidFill>
            </a:endParaRPr>
          </a:p>
        </p:txBody>
      </p:sp>
      <p:sp>
        <p:nvSpPr>
          <p:cNvPr id="13" name="Text Placeholder 12"/>
          <p:cNvSpPr>
            <a:spLocks noGrp="1"/>
          </p:cNvSpPr>
          <p:nvPr>
            <p:ph type="body" sz="quarter" idx="95"/>
          </p:nvPr>
        </p:nvSpPr>
        <p:spPr/>
        <p:txBody>
          <a:bodyPr/>
          <a:lstStyle/>
          <a:p>
            <a:endParaRPr lang="en-US"/>
          </a:p>
        </p:txBody>
      </p:sp>
      <p:sp>
        <p:nvSpPr>
          <p:cNvPr id="14" name="Text Placeholder 13"/>
          <p:cNvSpPr>
            <a:spLocks noGrp="1"/>
          </p:cNvSpPr>
          <p:nvPr>
            <p:ph type="body" sz="quarter" idx="96"/>
          </p:nvPr>
        </p:nvSpPr>
        <p:spPr>
          <a:xfrm>
            <a:off x="499185" y="14698805"/>
            <a:ext cx="11899368" cy="5817052"/>
          </a:xfrm>
          <a:ln w="19050">
            <a:solidFill>
              <a:schemeClr val="bg1"/>
            </a:solidFill>
          </a:ln>
        </p:spPr>
        <p:txBody>
          <a:bodyPr/>
          <a:lstStyle/>
          <a:p>
            <a:pPr algn="ctr"/>
            <a:r>
              <a:rPr lang="fr-FR" sz="3600" b="1" dirty="0" smtClean="0">
                <a:solidFill>
                  <a:schemeClr val="bg2">
                    <a:lumMod val="25000"/>
                  </a:schemeClr>
                </a:solidFill>
                <a:latin typeface="Arial" pitchFamily="34" charset="0"/>
                <a:cs typeface="Arial" pitchFamily="34" charset="0"/>
              </a:rPr>
              <a:t>Introduction</a:t>
            </a:r>
          </a:p>
          <a:p>
            <a:pPr algn="just"/>
            <a:r>
              <a:rPr lang="fr-FR" dirty="0" smtClean="0">
                <a:solidFill>
                  <a:schemeClr val="bg1"/>
                </a:solidFill>
                <a:latin typeface="Arial" pitchFamily="34" charset="0"/>
                <a:cs typeface="Arial" pitchFamily="34" charset="0"/>
              </a:rPr>
              <a:t>Depuis plus d’un demi-siècle, le pétrole occupe une place prépondérante dans les rapports de force qui rythment l’économie et la politique mondiale, la problématique de la ressource en eau potable apparaît sur le devant de la scène depuis seulement quelques années. L’eau représente notre ressource naturelle la plus précieuse.</a:t>
            </a:r>
          </a:p>
          <a:p>
            <a:pPr algn="just"/>
            <a:r>
              <a:rPr lang="fr-FR" dirty="0" smtClean="0">
                <a:solidFill>
                  <a:schemeClr val="bg1"/>
                </a:solidFill>
                <a:latin typeface="Arial" pitchFamily="34" charset="0"/>
                <a:cs typeface="Arial" pitchFamily="34" charset="0"/>
              </a:rPr>
              <a:t> L’eau potable est en effet un bien indispensable à la survie, pourtant sa disponibilité n’est pas assurée partout et la situation ne s’améliore pas dans la mesure où la population augmente en même temps que la pollution et le réchauffement climatique. Les données les plus récentes font état de pénurie d’eau douce pour près de 40 % de la population mondiale et une projection récente affirme que ce taux risque de croître à une valeur de 65 %.</a:t>
            </a:r>
            <a:r>
              <a:rPr lang="fr-FR" b="1" dirty="0" smtClean="0">
                <a:solidFill>
                  <a:schemeClr val="bg1"/>
                </a:solidFill>
                <a:latin typeface="Arial" pitchFamily="34" charset="0"/>
                <a:cs typeface="Arial" pitchFamily="34" charset="0"/>
              </a:rPr>
              <a:t> [3]</a:t>
            </a:r>
            <a:endParaRPr lang="fr-FR" dirty="0" smtClean="0">
              <a:solidFill>
                <a:schemeClr val="bg1"/>
              </a:solidFill>
              <a:latin typeface="Arial" pitchFamily="34" charset="0"/>
              <a:cs typeface="Arial" pitchFamily="34" charset="0"/>
            </a:endParaRPr>
          </a:p>
          <a:p>
            <a:pPr algn="just"/>
            <a:r>
              <a:rPr lang="fr-FR" dirty="0" smtClean="0">
                <a:solidFill>
                  <a:schemeClr val="bg1"/>
                </a:solidFill>
                <a:latin typeface="Arial" pitchFamily="34" charset="0"/>
                <a:cs typeface="Arial" pitchFamily="34" charset="0"/>
              </a:rPr>
              <a:t> Les technologies de dessalement d’eau de mer et souterraines sont identifiées comme l’un des moyens pour répondre à cette demande croissante.</a:t>
            </a:r>
            <a:endParaRPr lang="fr-FR" b="1" dirty="0" smtClean="0">
              <a:solidFill>
                <a:schemeClr val="bg1"/>
              </a:solidFill>
              <a:latin typeface="Arial" pitchFamily="34" charset="0"/>
              <a:cs typeface="Arial" pitchFamily="34" charset="0"/>
            </a:endParaRPr>
          </a:p>
          <a:p>
            <a:endParaRPr lang="en-US" dirty="0"/>
          </a:p>
        </p:txBody>
      </p:sp>
      <p:sp>
        <p:nvSpPr>
          <p:cNvPr id="15" name="Text Placeholder 14"/>
          <p:cNvSpPr>
            <a:spLocks noGrp="1"/>
          </p:cNvSpPr>
          <p:nvPr>
            <p:ph type="body" sz="quarter" idx="107"/>
          </p:nvPr>
        </p:nvSpPr>
        <p:spPr/>
        <p:txBody>
          <a:bodyPr/>
          <a:lstStyle/>
          <a:p>
            <a:endParaRPr lang="en-US"/>
          </a:p>
        </p:txBody>
      </p:sp>
      <p:sp>
        <p:nvSpPr>
          <p:cNvPr id="16" name="Text Placeholder 15"/>
          <p:cNvSpPr>
            <a:spLocks noGrp="1"/>
          </p:cNvSpPr>
          <p:nvPr>
            <p:ph type="body" sz="quarter" idx="116"/>
          </p:nvPr>
        </p:nvSpPr>
        <p:spPr/>
        <p:txBody>
          <a:bodyPr/>
          <a:lstStyle/>
          <a:p>
            <a:endParaRPr lang="en-US"/>
          </a:p>
        </p:txBody>
      </p:sp>
      <p:sp>
        <p:nvSpPr>
          <p:cNvPr id="17" name="Text Placeholder 16"/>
          <p:cNvSpPr>
            <a:spLocks noGrp="1"/>
          </p:cNvSpPr>
          <p:nvPr>
            <p:ph type="body" sz="quarter" idx="117"/>
          </p:nvPr>
        </p:nvSpPr>
        <p:spPr/>
        <p:txBody>
          <a:bodyPr/>
          <a:lstStyle/>
          <a:p>
            <a:endParaRPr lang="en-US"/>
          </a:p>
        </p:txBody>
      </p:sp>
      <p:sp>
        <p:nvSpPr>
          <p:cNvPr id="18" name="Text Placeholder 17"/>
          <p:cNvSpPr>
            <a:spLocks noGrp="1"/>
          </p:cNvSpPr>
          <p:nvPr>
            <p:ph type="body" sz="quarter" idx="118"/>
          </p:nvPr>
        </p:nvSpPr>
        <p:spPr/>
        <p:txBody>
          <a:bodyPr/>
          <a:lstStyle/>
          <a:p>
            <a:endParaRPr lang="en-US"/>
          </a:p>
        </p:txBody>
      </p:sp>
      <p:sp>
        <p:nvSpPr>
          <p:cNvPr id="19" name="Text Placeholder 18"/>
          <p:cNvSpPr>
            <a:spLocks noGrp="1"/>
          </p:cNvSpPr>
          <p:nvPr>
            <p:ph type="body" sz="quarter" idx="119"/>
          </p:nvPr>
        </p:nvSpPr>
        <p:spPr/>
        <p:txBody>
          <a:bodyPr/>
          <a:lstStyle/>
          <a:p>
            <a:endParaRPr lang="en-US"/>
          </a:p>
        </p:txBody>
      </p:sp>
      <p:sp>
        <p:nvSpPr>
          <p:cNvPr id="20" name="Text Placeholder 19"/>
          <p:cNvSpPr>
            <a:spLocks noGrp="1"/>
          </p:cNvSpPr>
          <p:nvPr>
            <p:ph type="body" sz="quarter" idx="120"/>
          </p:nvPr>
        </p:nvSpPr>
        <p:spPr/>
        <p:txBody>
          <a:bodyPr/>
          <a:lstStyle/>
          <a:p>
            <a:endParaRPr lang="en-US"/>
          </a:p>
        </p:txBody>
      </p:sp>
      <p:sp>
        <p:nvSpPr>
          <p:cNvPr id="21" name="Text Placeholder 20"/>
          <p:cNvSpPr>
            <a:spLocks noGrp="1"/>
          </p:cNvSpPr>
          <p:nvPr>
            <p:ph type="body" sz="quarter" idx="121"/>
          </p:nvPr>
        </p:nvSpPr>
        <p:spPr/>
        <p:txBody>
          <a:bodyPr/>
          <a:lstStyle/>
          <a:p>
            <a:endParaRPr lang="en-US"/>
          </a:p>
        </p:txBody>
      </p:sp>
      <p:sp>
        <p:nvSpPr>
          <p:cNvPr id="22" name="Text Placeholder 21"/>
          <p:cNvSpPr>
            <a:spLocks noGrp="1"/>
          </p:cNvSpPr>
          <p:nvPr>
            <p:ph type="body" sz="quarter" idx="122"/>
          </p:nvPr>
        </p:nvSpPr>
        <p:spPr/>
        <p:txBody>
          <a:bodyPr/>
          <a:lstStyle/>
          <a:p>
            <a:endParaRPr lang="en-US"/>
          </a:p>
        </p:txBody>
      </p:sp>
      <p:sp>
        <p:nvSpPr>
          <p:cNvPr id="23" name="Text Placeholder 22"/>
          <p:cNvSpPr>
            <a:spLocks noGrp="1"/>
          </p:cNvSpPr>
          <p:nvPr>
            <p:ph type="body" sz="quarter" idx="123"/>
          </p:nvPr>
        </p:nvSpPr>
        <p:spPr/>
        <p:txBody>
          <a:bodyPr/>
          <a:lstStyle/>
          <a:p>
            <a:endParaRPr lang="en-US"/>
          </a:p>
        </p:txBody>
      </p:sp>
      <p:sp>
        <p:nvSpPr>
          <p:cNvPr id="24" name="Text Placeholder 23"/>
          <p:cNvSpPr>
            <a:spLocks noGrp="1"/>
          </p:cNvSpPr>
          <p:nvPr>
            <p:ph type="body" sz="quarter" idx="124"/>
          </p:nvPr>
        </p:nvSpPr>
        <p:spPr/>
        <p:txBody>
          <a:bodyPr/>
          <a:lstStyle/>
          <a:p>
            <a:endParaRPr lang="en-US"/>
          </a:p>
        </p:txBody>
      </p:sp>
      <p:sp>
        <p:nvSpPr>
          <p:cNvPr id="25" name="Text Placeholder 24"/>
          <p:cNvSpPr>
            <a:spLocks noGrp="1"/>
          </p:cNvSpPr>
          <p:nvPr>
            <p:ph type="body" sz="quarter" idx="125"/>
          </p:nvPr>
        </p:nvSpPr>
        <p:spPr/>
        <p:txBody>
          <a:bodyPr/>
          <a:lstStyle/>
          <a:p>
            <a:endParaRPr lang="en-US"/>
          </a:p>
        </p:txBody>
      </p:sp>
      <p:sp>
        <p:nvSpPr>
          <p:cNvPr id="26" name="Picture Placeholder 25"/>
          <p:cNvSpPr>
            <a:spLocks noGrp="1"/>
          </p:cNvSpPr>
          <p:nvPr>
            <p:ph type="pic" sz="quarter" idx="115"/>
          </p:nvPr>
        </p:nvSpPr>
        <p:spPr/>
      </p:sp>
      <p:sp>
        <p:nvSpPr>
          <p:cNvPr id="27" name="Picture Placeholder 26"/>
          <p:cNvSpPr>
            <a:spLocks noGrp="1"/>
          </p:cNvSpPr>
          <p:nvPr>
            <p:ph type="pic" sz="quarter" idx="126"/>
          </p:nvPr>
        </p:nvSpPr>
        <p:spPr/>
      </p:sp>
      <p:sp>
        <p:nvSpPr>
          <p:cNvPr id="28" name="Picture Placeholder 27"/>
          <p:cNvSpPr>
            <a:spLocks noGrp="1"/>
          </p:cNvSpPr>
          <p:nvPr>
            <p:ph type="pic" sz="quarter" idx="127"/>
          </p:nvPr>
        </p:nvSpPr>
        <p:spPr/>
      </p:sp>
      <p:sp>
        <p:nvSpPr>
          <p:cNvPr id="29" name="Picture Placeholder 28"/>
          <p:cNvSpPr>
            <a:spLocks noGrp="1"/>
          </p:cNvSpPr>
          <p:nvPr>
            <p:ph type="pic" sz="quarter" idx="128"/>
          </p:nvPr>
        </p:nvSpPr>
        <p:spPr/>
      </p:sp>
      <p:sp>
        <p:nvSpPr>
          <p:cNvPr id="30" name="Picture Placeholder 29"/>
          <p:cNvSpPr>
            <a:spLocks noGrp="1"/>
          </p:cNvSpPr>
          <p:nvPr>
            <p:ph type="pic" sz="quarter" idx="129"/>
          </p:nvPr>
        </p:nvSpPr>
        <p:spPr/>
      </p:sp>
      <p:sp>
        <p:nvSpPr>
          <p:cNvPr id="31" name="Picture Placeholder 30"/>
          <p:cNvSpPr>
            <a:spLocks noGrp="1"/>
          </p:cNvSpPr>
          <p:nvPr>
            <p:ph type="pic" sz="quarter" idx="130"/>
          </p:nvPr>
        </p:nvSpPr>
        <p:spPr/>
      </p:sp>
      <p:sp>
        <p:nvSpPr>
          <p:cNvPr id="32" name="Picture Placeholder 31"/>
          <p:cNvSpPr>
            <a:spLocks noGrp="1"/>
          </p:cNvSpPr>
          <p:nvPr>
            <p:ph type="pic" sz="quarter" idx="131"/>
          </p:nvPr>
        </p:nvSpPr>
        <p:spPr/>
      </p:sp>
      <p:sp>
        <p:nvSpPr>
          <p:cNvPr id="33" name="Picture Placeholder 32"/>
          <p:cNvSpPr>
            <a:spLocks noGrp="1"/>
          </p:cNvSpPr>
          <p:nvPr>
            <p:ph type="pic" sz="quarter" idx="132"/>
          </p:nvPr>
        </p:nvSpPr>
        <p:spPr/>
      </p:sp>
      <p:sp>
        <p:nvSpPr>
          <p:cNvPr id="34" name="Picture Placeholder 33"/>
          <p:cNvSpPr>
            <a:spLocks noGrp="1"/>
          </p:cNvSpPr>
          <p:nvPr>
            <p:ph type="pic" sz="quarter" idx="133"/>
          </p:nvPr>
        </p:nvSpPr>
        <p:spPr/>
      </p:sp>
      <p:sp>
        <p:nvSpPr>
          <p:cNvPr id="37" name="Text Placeholder 36"/>
          <p:cNvSpPr>
            <a:spLocks noGrp="1"/>
          </p:cNvSpPr>
          <p:nvPr>
            <p:ph type="body" sz="quarter" idx="136"/>
          </p:nvPr>
        </p:nvSpPr>
        <p:spPr/>
        <p:txBody>
          <a:bodyPr/>
          <a:lstStyle/>
          <a:p>
            <a:endParaRPr lang="en-US"/>
          </a:p>
        </p:txBody>
      </p:sp>
      <p:sp>
        <p:nvSpPr>
          <p:cNvPr id="38" name="Text Placeholder 37"/>
          <p:cNvSpPr>
            <a:spLocks noGrp="1"/>
          </p:cNvSpPr>
          <p:nvPr>
            <p:ph type="body" sz="quarter" idx="137"/>
          </p:nvPr>
        </p:nvSpPr>
        <p:spPr/>
        <p:txBody>
          <a:bodyPr/>
          <a:lstStyle/>
          <a:p>
            <a:endParaRPr lang="en-US"/>
          </a:p>
        </p:txBody>
      </p:sp>
      <p:sp>
        <p:nvSpPr>
          <p:cNvPr id="39" name="Text Placeholder 38"/>
          <p:cNvSpPr>
            <a:spLocks noGrp="1"/>
          </p:cNvSpPr>
          <p:nvPr>
            <p:ph type="body" sz="quarter" idx="138"/>
          </p:nvPr>
        </p:nvSpPr>
        <p:spPr/>
        <p:txBody>
          <a:bodyPr/>
          <a:lstStyle/>
          <a:p>
            <a:endParaRPr lang="en-US"/>
          </a:p>
        </p:txBody>
      </p:sp>
      <p:sp>
        <p:nvSpPr>
          <p:cNvPr id="40" name="Text Placeholder 39"/>
          <p:cNvSpPr>
            <a:spLocks noGrp="1"/>
          </p:cNvSpPr>
          <p:nvPr>
            <p:ph type="body" sz="quarter" idx="139"/>
          </p:nvPr>
        </p:nvSpPr>
        <p:spPr/>
        <p:txBody>
          <a:bodyPr/>
          <a:lstStyle/>
          <a:p>
            <a:endParaRPr lang="en-US"/>
          </a:p>
        </p:txBody>
      </p:sp>
      <p:sp>
        <p:nvSpPr>
          <p:cNvPr id="41" name="Text Placeholder 40"/>
          <p:cNvSpPr>
            <a:spLocks noGrp="1"/>
          </p:cNvSpPr>
          <p:nvPr>
            <p:ph type="body" sz="quarter" idx="140"/>
          </p:nvPr>
        </p:nvSpPr>
        <p:spPr/>
        <p:txBody>
          <a:bodyPr/>
          <a:lstStyle/>
          <a:p>
            <a:endParaRPr lang="en-US"/>
          </a:p>
        </p:txBody>
      </p:sp>
      <p:sp>
        <p:nvSpPr>
          <p:cNvPr id="42" name="Text Placeholder 41"/>
          <p:cNvSpPr>
            <a:spLocks noGrp="1"/>
          </p:cNvSpPr>
          <p:nvPr>
            <p:ph type="body" sz="quarter" idx="141"/>
          </p:nvPr>
        </p:nvSpPr>
        <p:spPr/>
        <p:txBody>
          <a:bodyPr/>
          <a:lstStyle/>
          <a:p>
            <a:endParaRPr lang="en-US"/>
          </a:p>
        </p:txBody>
      </p:sp>
      <p:sp>
        <p:nvSpPr>
          <p:cNvPr id="43" name="Text Placeholder 42"/>
          <p:cNvSpPr>
            <a:spLocks noGrp="1"/>
          </p:cNvSpPr>
          <p:nvPr>
            <p:ph type="body" sz="quarter" idx="142"/>
          </p:nvPr>
        </p:nvSpPr>
        <p:spPr/>
        <p:txBody>
          <a:bodyPr/>
          <a:lstStyle/>
          <a:p>
            <a:endParaRPr lang="en-US"/>
          </a:p>
        </p:txBody>
      </p:sp>
      <p:sp>
        <p:nvSpPr>
          <p:cNvPr id="44" name="Text Placeholder 43"/>
          <p:cNvSpPr>
            <a:spLocks noGrp="1"/>
          </p:cNvSpPr>
          <p:nvPr>
            <p:ph type="body" sz="quarter" idx="143"/>
          </p:nvPr>
        </p:nvSpPr>
        <p:spPr/>
        <p:txBody>
          <a:bodyPr/>
          <a:lstStyle/>
          <a:p>
            <a:endParaRPr lang="en-US"/>
          </a:p>
        </p:txBody>
      </p:sp>
      <p:sp>
        <p:nvSpPr>
          <p:cNvPr id="45" name="Text Placeholder 44"/>
          <p:cNvSpPr>
            <a:spLocks noGrp="1"/>
          </p:cNvSpPr>
          <p:nvPr>
            <p:ph type="body" sz="quarter" idx="144"/>
          </p:nvPr>
        </p:nvSpPr>
        <p:spPr/>
        <p:txBody>
          <a:bodyPr/>
          <a:lstStyle/>
          <a:p>
            <a:endParaRPr lang="en-US"/>
          </a:p>
        </p:txBody>
      </p:sp>
      <p:sp>
        <p:nvSpPr>
          <p:cNvPr id="46" name="Text Placeholder 45"/>
          <p:cNvSpPr>
            <a:spLocks noGrp="1"/>
          </p:cNvSpPr>
          <p:nvPr>
            <p:ph type="body" sz="quarter" idx="145"/>
          </p:nvPr>
        </p:nvSpPr>
        <p:spPr/>
        <p:txBody>
          <a:bodyPr/>
          <a:lstStyle/>
          <a:p>
            <a:endParaRPr lang="en-US"/>
          </a:p>
        </p:txBody>
      </p:sp>
      <p:sp>
        <p:nvSpPr>
          <p:cNvPr id="47" name="Text Placeholder 46"/>
          <p:cNvSpPr>
            <a:spLocks noGrp="1"/>
          </p:cNvSpPr>
          <p:nvPr>
            <p:ph type="body" sz="quarter" idx="146"/>
          </p:nvPr>
        </p:nvSpPr>
        <p:spPr/>
        <p:txBody>
          <a:bodyPr/>
          <a:lstStyle/>
          <a:p>
            <a:endParaRPr lang="en-US"/>
          </a:p>
        </p:txBody>
      </p:sp>
      <p:sp>
        <p:nvSpPr>
          <p:cNvPr id="48" name="Text Placeholder 47"/>
          <p:cNvSpPr>
            <a:spLocks noGrp="1"/>
          </p:cNvSpPr>
          <p:nvPr>
            <p:ph type="body" sz="quarter" idx="147"/>
          </p:nvPr>
        </p:nvSpPr>
        <p:spPr/>
        <p:txBody>
          <a:bodyPr/>
          <a:lstStyle/>
          <a:p>
            <a:endParaRPr lang="en-US"/>
          </a:p>
        </p:txBody>
      </p:sp>
      <p:sp>
        <p:nvSpPr>
          <p:cNvPr id="49" name="Text Placeholder 48"/>
          <p:cNvSpPr>
            <a:spLocks noGrp="1"/>
          </p:cNvSpPr>
          <p:nvPr>
            <p:ph type="body" sz="quarter" idx="148"/>
          </p:nvPr>
        </p:nvSpPr>
        <p:spPr/>
        <p:txBody>
          <a:bodyPr/>
          <a:lstStyle/>
          <a:p>
            <a:endParaRPr lang="en-US"/>
          </a:p>
        </p:txBody>
      </p:sp>
      <p:sp>
        <p:nvSpPr>
          <p:cNvPr id="50" name="Text Placeholder 49"/>
          <p:cNvSpPr>
            <a:spLocks noGrp="1"/>
          </p:cNvSpPr>
          <p:nvPr>
            <p:ph type="body" sz="quarter" idx="149"/>
          </p:nvPr>
        </p:nvSpPr>
        <p:spPr/>
        <p:txBody>
          <a:bodyPr/>
          <a:lstStyle/>
          <a:p>
            <a:endParaRPr lang="en-US"/>
          </a:p>
        </p:txBody>
      </p:sp>
      <p:sp>
        <p:nvSpPr>
          <p:cNvPr id="51" name="Text Placeholder 50"/>
          <p:cNvSpPr>
            <a:spLocks noGrp="1"/>
          </p:cNvSpPr>
          <p:nvPr>
            <p:ph type="body" sz="quarter" idx="150"/>
          </p:nvPr>
        </p:nvSpPr>
        <p:spPr>
          <a:xfrm>
            <a:off x="3008382" y="4083050"/>
            <a:ext cx="18752664" cy="1314450"/>
          </a:xfrm>
        </p:spPr>
        <p:txBody>
          <a:bodyPr>
            <a:normAutofit/>
          </a:bodyPr>
          <a:lstStyle/>
          <a:p>
            <a:r>
              <a:rPr lang="en-US" sz="3600" b="1" dirty="0" smtClean="0">
                <a:latin typeface="Arial" pitchFamily="34" charset="0"/>
                <a:cs typeface="Arial" pitchFamily="34" charset="0"/>
              </a:rPr>
              <a:t>S.Guemari,  R.Touahir  </a:t>
            </a:r>
            <a:r>
              <a:rPr lang="fr-FR" sz="3600" b="1" dirty="0" smtClean="0">
                <a:latin typeface="Arial" pitchFamily="34" charset="0"/>
                <a:cs typeface="Arial" pitchFamily="34" charset="0"/>
              </a:rPr>
              <a:t>encadré</a:t>
            </a:r>
            <a:r>
              <a:rPr lang="en-US" sz="3600" b="1" dirty="0" smtClean="0">
                <a:latin typeface="Arial" pitchFamily="34" charset="0"/>
                <a:cs typeface="Arial" pitchFamily="34" charset="0"/>
              </a:rPr>
              <a:t> par   M.H Sellami</a:t>
            </a:r>
            <a:r>
              <a:rPr lang="en-US" sz="3600" b="1" baseline="30000" dirty="0" smtClean="0">
                <a:latin typeface="Arial" pitchFamily="34" charset="0"/>
                <a:cs typeface="Arial" pitchFamily="34" charset="0"/>
              </a:rPr>
              <a:t>a   </a:t>
            </a:r>
          </a:p>
          <a:p>
            <a:r>
              <a:rPr lang="fr-FR" sz="3200" dirty="0" smtClean="0">
                <a:solidFill>
                  <a:schemeClr val="bg2">
                    <a:lumMod val="90000"/>
                  </a:schemeClr>
                </a:solidFill>
                <a:latin typeface="Arial" pitchFamily="34" charset="0"/>
                <a:cs typeface="Arial" pitchFamily="34" charset="0"/>
                <a:hlinkClick r:id="rId3"/>
              </a:rPr>
              <a:t>sellami2000dz@gmail.com</a:t>
            </a:r>
            <a:r>
              <a:rPr lang="fr-FR" sz="3200" dirty="0" smtClean="0">
                <a:solidFill>
                  <a:schemeClr val="bg2">
                    <a:lumMod val="90000"/>
                  </a:schemeClr>
                </a:solidFill>
                <a:latin typeface="Arial" pitchFamily="34" charset="0"/>
                <a:cs typeface="Arial" pitchFamily="34" charset="0"/>
              </a:rPr>
              <a:t> – </a:t>
            </a:r>
            <a:r>
              <a:rPr lang="fr-FR" sz="3200" dirty="0" smtClean="0">
                <a:solidFill>
                  <a:schemeClr val="bg2">
                    <a:lumMod val="90000"/>
                  </a:schemeClr>
                </a:solidFill>
                <a:latin typeface="Arial" pitchFamily="34" charset="0"/>
                <a:cs typeface="Arial" pitchFamily="34" charset="0"/>
                <a:hlinkClick r:id="rId4"/>
              </a:rPr>
              <a:t>gueselma@yahoo.fr</a:t>
            </a:r>
            <a:r>
              <a:rPr lang="fr-FR" sz="3200" dirty="0" smtClean="0">
                <a:solidFill>
                  <a:schemeClr val="bg2">
                    <a:lumMod val="90000"/>
                  </a:schemeClr>
                </a:solidFill>
                <a:latin typeface="Arial" pitchFamily="34" charset="0"/>
                <a:cs typeface="Arial" pitchFamily="34" charset="0"/>
              </a:rPr>
              <a:t> </a:t>
            </a:r>
          </a:p>
          <a:p>
            <a:endParaRPr lang="fr-FR" sz="3000" dirty="0" smtClean="0"/>
          </a:p>
          <a:p>
            <a:endParaRPr lang="en-US" dirty="0"/>
          </a:p>
        </p:txBody>
      </p:sp>
      <p:sp>
        <p:nvSpPr>
          <p:cNvPr id="52" name="Text Placeholder 51"/>
          <p:cNvSpPr>
            <a:spLocks noGrp="1"/>
          </p:cNvSpPr>
          <p:nvPr>
            <p:ph type="body" sz="quarter" idx="151"/>
          </p:nvPr>
        </p:nvSpPr>
        <p:spPr>
          <a:xfrm>
            <a:off x="3219687" y="1828800"/>
            <a:ext cx="18752664" cy="2254250"/>
          </a:xfrm>
        </p:spPr>
        <p:txBody>
          <a:bodyPr>
            <a:normAutofit fontScale="85000" lnSpcReduction="20000"/>
          </a:bodyPr>
          <a:lstStyle/>
          <a:p>
            <a:endParaRPr lang="en-US" sz="3600" b="1" dirty="0" smtClean="0">
              <a:solidFill>
                <a:schemeClr val="bg2">
                  <a:lumMod val="90000"/>
                </a:schemeClr>
              </a:solidFill>
              <a:latin typeface="Arial" pitchFamily="34" charset="0"/>
              <a:cs typeface="Arial" pitchFamily="34" charset="0"/>
            </a:endParaRPr>
          </a:p>
          <a:p>
            <a:r>
              <a:rPr lang="fr-FR" sz="3600" b="1" dirty="0" smtClean="0">
                <a:solidFill>
                  <a:schemeClr val="bg2">
                    <a:lumMod val="90000"/>
                  </a:schemeClr>
                </a:solidFill>
                <a:latin typeface="Arial" pitchFamily="34" charset="0"/>
                <a:cs typeface="Arial" pitchFamily="34" charset="0"/>
              </a:rPr>
              <a:t>Université Kasdi Merbah Ouargla, Faculté des Sciences  Appliquées, Département de Génie des Procédés </a:t>
            </a:r>
          </a:p>
          <a:p>
            <a:r>
              <a:rPr lang="fr-FR" sz="2800" b="1" dirty="0" smtClean="0">
                <a:solidFill>
                  <a:schemeClr val="bg2">
                    <a:lumMod val="90000"/>
                  </a:schemeClr>
                </a:solidFill>
                <a:latin typeface="Arial" pitchFamily="34" charset="0"/>
                <a:cs typeface="Arial" pitchFamily="34" charset="0"/>
              </a:rPr>
              <a:t>Laboratoire  de Génie de procédés et  laboratoire LENREZA  </a:t>
            </a:r>
          </a:p>
          <a:p>
            <a:r>
              <a:rPr lang="fr-FR" sz="2800" b="1" dirty="0" smtClean="0">
                <a:solidFill>
                  <a:schemeClr val="bg2">
                    <a:lumMod val="90000"/>
                  </a:schemeClr>
                </a:solidFill>
                <a:latin typeface="Arial" pitchFamily="34" charset="0"/>
                <a:cs typeface="Arial" pitchFamily="34" charset="0"/>
              </a:rPr>
              <a:t>Niveau :2</a:t>
            </a:r>
            <a:r>
              <a:rPr lang="fr-FR" sz="2800" b="1" baseline="30000" dirty="0" smtClean="0">
                <a:solidFill>
                  <a:schemeClr val="bg2">
                    <a:lumMod val="90000"/>
                  </a:schemeClr>
                </a:solidFill>
                <a:latin typeface="Arial" pitchFamily="34" charset="0"/>
                <a:cs typeface="Arial" pitchFamily="34" charset="0"/>
              </a:rPr>
              <a:t>eme</a:t>
            </a:r>
            <a:r>
              <a:rPr lang="fr-FR" sz="2800" b="1" dirty="0" smtClean="0">
                <a:solidFill>
                  <a:schemeClr val="bg2">
                    <a:lumMod val="90000"/>
                  </a:schemeClr>
                </a:solidFill>
                <a:latin typeface="Arial" pitchFamily="34" charset="0"/>
                <a:cs typeface="Arial" pitchFamily="34" charset="0"/>
              </a:rPr>
              <a:t>  master génie  chimique  </a:t>
            </a:r>
          </a:p>
          <a:p>
            <a:endParaRPr lang="fr-FR" sz="3600" dirty="0" smtClean="0"/>
          </a:p>
          <a:p>
            <a:endParaRPr lang="en-US" dirty="0"/>
          </a:p>
        </p:txBody>
      </p:sp>
      <p:sp>
        <p:nvSpPr>
          <p:cNvPr id="53" name="Text Placeholder 52"/>
          <p:cNvSpPr>
            <a:spLocks noGrp="1"/>
          </p:cNvSpPr>
          <p:nvPr>
            <p:ph type="body" sz="quarter" idx="153"/>
          </p:nvPr>
        </p:nvSpPr>
        <p:spPr/>
        <p:txBody>
          <a:bodyPr>
            <a:normAutofit fontScale="70000" lnSpcReduction="20000"/>
          </a:bodyPr>
          <a:lstStyle/>
          <a:p>
            <a:r>
              <a:rPr lang="fr-FR" sz="9600" b="1" dirty="0" smtClean="0"/>
              <a:t>Amélioration de rendement d’un distillateur solaire</a:t>
            </a:r>
            <a:endParaRPr lang="fr-FR" sz="9600" dirty="0" smtClean="0"/>
          </a:p>
          <a:p>
            <a:endParaRPr lang="en-US" sz="4000" dirty="0"/>
          </a:p>
        </p:txBody>
      </p:sp>
      <p:sp>
        <p:nvSpPr>
          <p:cNvPr id="54" name="Text Placeholder 10"/>
          <p:cNvSpPr txBox="1">
            <a:spLocks/>
          </p:cNvSpPr>
          <p:nvPr/>
        </p:nvSpPr>
        <p:spPr>
          <a:xfrm>
            <a:off x="518974" y="21058096"/>
            <a:ext cx="11879579" cy="659288"/>
          </a:xfrm>
          <a:prstGeom prst="rect">
            <a:avLst/>
          </a:prstGeom>
          <a:noFill/>
        </p:spPr>
        <p:txBody>
          <a:bodyPr wrap="square" lIns="74996" tIns="74996" rIns="74996" bIns="74996" anchor="ctr" anchorCtr="0">
            <a:spAutoFit/>
          </a:bodyPr>
          <a:lstStyle/>
          <a:p>
            <a:pPr marL="1349916" marR="0" lvl="0" indent="-1349916" algn="ctr" defTabSz="3599776" rtl="0" eaLnBrk="1" fontAlgn="auto" latinLnBrk="0" hangingPunct="1">
              <a:lnSpc>
                <a:spcPct val="100000"/>
              </a:lnSpc>
              <a:spcBef>
                <a:spcPct val="20000"/>
              </a:spcBef>
              <a:spcAft>
                <a:spcPts val="0"/>
              </a:spcAft>
              <a:buClrTx/>
              <a:buSzTx/>
              <a:buFont typeface="Arial" pitchFamily="34" charset="0"/>
              <a:buNone/>
              <a:tabLst/>
              <a:defRPr/>
            </a:pPr>
            <a:endParaRPr kumimoji="0" lang="en-US" sz="3300" b="1" i="0" u="sng" strike="noStrike" kern="1200" cap="none" spc="0" normalizeH="0" baseline="0" noProof="0" dirty="0">
              <a:ln>
                <a:noFill/>
              </a:ln>
              <a:solidFill>
                <a:schemeClr val="accent5">
                  <a:lumMod val="50000"/>
                </a:schemeClr>
              </a:solidFill>
              <a:effectLst/>
              <a:uLnTx/>
              <a:uFillTx/>
              <a:latin typeface="+mn-lt"/>
              <a:ea typeface="+mn-ea"/>
              <a:cs typeface="+mn-cs"/>
            </a:endParaRPr>
          </a:p>
        </p:txBody>
      </p:sp>
      <p:sp>
        <p:nvSpPr>
          <p:cNvPr id="57" name="Text Placeholder 11"/>
          <p:cNvSpPr>
            <a:spLocks noGrp="1"/>
          </p:cNvSpPr>
          <p:nvPr>
            <p:ph type="body" sz="quarter" idx="30"/>
          </p:nvPr>
        </p:nvSpPr>
        <p:spPr>
          <a:xfrm>
            <a:off x="499185" y="21172196"/>
            <a:ext cx="11885529" cy="8402930"/>
          </a:xfrm>
          <a:ln w="19050">
            <a:solidFill>
              <a:schemeClr val="bg1"/>
            </a:solidFill>
          </a:ln>
        </p:spPr>
        <p:txBody>
          <a:bodyPr/>
          <a:lstStyle/>
          <a:p>
            <a:pPr algn="ctr"/>
            <a:r>
              <a:rPr lang="fr-FR" sz="3200" b="1" dirty="0" smtClean="0">
                <a:solidFill>
                  <a:schemeClr val="bg2">
                    <a:lumMod val="25000"/>
                  </a:schemeClr>
                </a:solidFill>
                <a:latin typeface="Arial" pitchFamily="34" charset="0"/>
                <a:cs typeface="Arial" pitchFamily="34" charset="0"/>
              </a:rPr>
              <a:t>L’eau potable</a:t>
            </a:r>
            <a:endParaRPr lang="fr-FR" sz="3200" dirty="0" smtClean="0">
              <a:solidFill>
                <a:schemeClr val="bg2">
                  <a:lumMod val="25000"/>
                </a:schemeClr>
              </a:solidFill>
              <a:latin typeface="Arial" pitchFamily="34" charset="0"/>
              <a:cs typeface="Arial" pitchFamily="34" charset="0"/>
            </a:endParaRPr>
          </a:p>
          <a:p>
            <a:pPr algn="just"/>
            <a:r>
              <a:rPr lang="fr-FR" dirty="0" smtClean="0">
                <a:solidFill>
                  <a:schemeClr val="bg1"/>
                </a:solidFill>
                <a:latin typeface="Arial" pitchFamily="34" charset="0"/>
                <a:cs typeface="Arial" pitchFamily="34" charset="0"/>
              </a:rPr>
              <a:t>Une eau potable est une eau que l’on peut boire sans risque pour la santé selon l’organisation mondiale de la santé. C’est une eau exempte de germes pathogènes (bactéries, virus) et d’organismes parasites, car les risques sanitaires liés à ces micro-organismes sont grands. Ses caractéristiques de potabilité répondent à des normes établis soit au niveau national, ou international. </a:t>
            </a:r>
            <a:r>
              <a:rPr lang="fr-FR" b="1" dirty="0" smtClean="0">
                <a:solidFill>
                  <a:schemeClr val="bg1"/>
                </a:solidFill>
                <a:latin typeface="Arial" pitchFamily="34" charset="0"/>
                <a:cs typeface="Arial" pitchFamily="34" charset="0"/>
              </a:rPr>
              <a:t>[4]</a:t>
            </a:r>
            <a:endParaRPr lang="fr-FR" dirty="0" smtClean="0">
              <a:solidFill>
                <a:schemeClr val="bg1"/>
              </a:solidFill>
              <a:latin typeface="Arial" pitchFamily="34" charset="0"/>
              <a:cs typeface="Arial" pitchFamily="34" charset="0"/>
            </a:endParaRPr>
          </a:p>
          <a:p>
            <a:pPr algn="just"/>
            <a:r>
              <a:rPr lang="fr-FR" b="1" dirty="0" smtClean="0">
                <a:solidFill>
                  <a:schemeClr val="bg1"/>
                </a:solidFill>
                <a:latin typeface="Arial" pitchFamily="34" charset="0"/>
                <a:cs typeface="Arial" pitchFamily="34" charset="0"/>
              </a:rPr>
              <a:t> </a:t>
            </a:r>
            <a:endParaRPr lang="fr-FR" dirty="0" smtClean="0">
              <a:solidFill>
                <a:schemeClr val="bg1"/>
              </a:solidFill>
              <a:latin typeface="Arial" pitchFamily="34" charset="0"/>
              <a:cs typeface="Arial" pitchFamily="34" charset="0"/>
            </a:endParaRPr>
          </a:p>
          <a:p>
            <a:pPr algn="ctr"/>
            <a:r>
              <a:rPr lang="fr-FR" sz="2800" b="1" dirty="0" smtClean="0">
                <a:solidFill>
                  <a:schemeClr val="bg2">
                    <a:lumMod val="25000"/>
                  </a:schemeClr>
                </a:solidFill>
                <a:latin typeface="Arial" pitchFamily="34" charset="0"/>
                <a:cs typeface="Arial" pitchFamily="34" charset="0"/>
              </a:rPr>
              <a:t>Les normes de potabilité </a:t>
            </a:r>
            <a:endParaRPr lang="fr-FR" sz="2800" dirty="0" smtClean="0">
              <a:solidFill>
                <a:schemeClr val="bg2">
                  <a:lumMod val="25000"/>
                </a:schemeClr>
              </a:solidFill>
              <a:latin typeface="Arial" pitchFamily="34" charset="0"/>
              <a:cs typeface="Arial" pitchFamily="34" charset="0"/>
            </a:endParaRPr>
          </a:p>
          <a:p>
            <a:pPr algn="just"/>
            <a:r>
              <a:rPr lang="fr-FR" dirty="0" smtClean="0">
                <a:solidFill>
                  <a:schemeClr val="bg1"/>
                </a:solidFill>
                <a:latin typeface="Arial" pitchFamily="34" charset="0"/>
                <a:cs typeface="Arial" pitchFamily="34" charset="0"/>
              </a:rPr>
              <a:t> Cl</a:t>
            </a:r>
            <a:r>
              <a:rPr lang="fr-FR" baseline="30000" dirty="0" smtClean="0">
                <a:solidFill>
                  <a:schemeClr val="bg1"/>
                </a:solidFill>
                <a:latin typeface="Arial" pitchFamily="34" charset="0"/>
                <a:cs typeface="Arial" pitchFamily="34" charset="0"/>
              </a:rPr>
              <a:t>-</a:t>
            </a:r>
            <a:r>
              <a:rPr lang="fr-FR" dirty="0" smtClean="0">
                <a:solidFill>
                  <a:schemeClr val="bg1"/>
                </a:solidFill>
                <a:latin typeface="Arial" pitchFamily="34" charset="0"/>
                <a:cs typeface="Arial" pitchFamily="34" charset="0"/>
              </a:rPr>
              <a:t>&lt; 200mg/l, SO</a:t>
            </a:r>
            <a:r>
              <a:rPr lang="fr-FR" baseline="-25000" dirty="0" smtClean="0">
                <a:solidFill>
                  <a:schemeClr val="bg1"/>
                </a:solidFill>
                <a:latin typeface="Arial" pitchFamily="34" charset="0"/>
                <a:cs typeface="Arial" pitchFamily="34" charset="0"/>
              </a:rPr>
              <a:t>4</a:t>
            </a:r>
            <a:r>
              <a:rPr lang="fr-FR" baseline="30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&lt; 250mg/l, Mg</a:t>
            </a:r>
            <a:r>
              <a:rPr lang="fr-FR" baseline="30000" dirty="0" smtClean="0">
                <a:solidFill>
                  <a:schemeClr val="bg1"/>
                </a:solidFill>
                <a:latin typeface="Arial" pitchFamily="34" charset="0"/>
                <a:cs typeface="Arial" pitchFamily="34" charset="0"/>
              </a:rPr>
              <a:t>2+</a:t>
            </a:r>
            <a:r>
              <a:rPr lang="fr-FR" dirty="0" smtClean="0">
                <a:solidFill>
                  <a:schemeClr val="bg1"/>
                </a:solidFill>
                <a:latin typeface="Arial" pitchFamily="34" charset="0"/>
                <a:cs typeface="Arial" pitchFamily="34" charset="0"/>
              </a:rPr>
              <a:t> &lt; 50mg/l, Na</a:t>
            </a:r>
            <a:r>
              <a:rPr lang="fr-FR" baseline="30000" dirty="0" smtClean="0">
                <a:solidFill>
                  <a:schemeClr val="bg1"/>
                </a:solidFill>
                <a:latin typeface="Arial" pitchFamily="34" charset="0"/>
                <a:cs typeface="Arial" pitchFamily="34" charset="0"/>
              </a:rPr>
              <a:t>+</a:t>
            </a:r>
            <a:r>
              <a:rPr lang="fr-FR" dirty="0" smtClean="0">
                <a:solidFill>
                  <a:schemeClr val="bg1"/>
                </a:solidFill>
                <a:latin typeface="Arial" pitchFamily="34" charset="0"/>
                <a:cs typeface="Arial" pitchFamily="34" charset="0"/>
              </a:rPr>
              <a:t> &lt; 150mg/l, K</a:t>
            </a:r>
            <a:r>
              <a:rPr lang="fr-FR" baseline="30000" dirty="0" smtClean="0">
                <a:solidFill>
                  <a:schemeClr val="bg1"/>
                </a:solidFill>
                <a:latin typeface="Arial" pitchFamily="34" charset="0"/>
                <a:cs typeface="Arial" pitchFamily="34" charset="0"/>
              </a:rPr>
              <a:t>+</a:t>
            </a:r>
            <a:r>
              <a:rPr lang="fr-FR" dirty="0" smtClean="0">
                <a:solidFill>
                  <a:schemeClr val="bg1"/>
                </a:solidFill>
                <a:latin typeface="Arial" pitchFamily="34" charset="0"/>
                <a:cs typeface="Arial" pitchFamily="34" charset="0"/>
              </a:rPr>
              <a:t>&lt; 12mg/l, Al</a:t>
            </a:r>
            <a:r>
              <a:rPr lang="fr-FR" baseline="30000" dirty="0" smtClean="0">
                <a:solidFill>
                  <a:schemeClr val="bg1"/>
                </a:solidFill>
                <a:latin typeface="Arial" pitchFamily="34" charset="0"/>
                <a:cs typeface="Arial" pitchFamily="34" charset="0"/>
              </a:rPr>
              <a:t>3+</a:t>
            </a:r>
            <a:r>
              <a:rPr lang="fr-FR" dirty="0" smtClean="0">
                <a:solidFill>
                  <a:schemeClr val="bg1"/>
                </a:solidFill>
                <a:latin typeface="Arial" pitchFamily="34" charset="0"/>
                <a:cs typeface="Arial" pitchFamily="34" charset="0"/>
              </a:rPr>
              <a:t>&lt; 0,2mg/l ,</a:t>
            </a:r>
            <a:r>
              <a:rPr lang="fr-FR" dirty="0" smtClean="0">
                <a:latin typeface="Arial" pitchFamily="34" charset="0"/>
                <a:cs typeface="Arial" pitchFamily="34" charset="0"/>
              </a:rPr>
              <a:t> </a:t>
            </a:r>
            <a:r>
              <a:rPr lang="fr-FR" dirty="0" smtClean="0">
                <a:solidFill>
                  <a:schemeClr val="bg1"/>
                </a:solidFill>
                <a:latin typeface="Arial" pitchFamily="34" charset="0"/>
                <a:cs typeface="Arial" pitchFamily="34" charset="0"/>
              </a:rPr>
              <a:t>Ca</a:t>
            </a:r>
            <a:r>
              <a:rPr lang="fr-FR" baseline="30000" dirty="0" smtClean="0">
                <a:solidFill>
                  <a:schemeClr val="bg1"/>
                </a:solidFill>
                <a:latin typeface="Arial" pitchFamily="34" charset="0"/>
                <a:cs typeface="Arial" pitchFamily="34" charset="0"/>
              </a:rPr>
              <a:t>+2 </a:t>
            </a:r>
            <a:r>
              <a:rPr lang="fr-FR" dirty="0" smtClean="0">
                <a:solidFill>
                  <a:schemeClr val="bg1"/>
                </a:solidFill>
                <a:latin typeface="Arial" pitchFamily="34" charset="0"/>
                <a:cs typeface="Arial" pitchFamily="34" charset="0"/>
              </a:rPr>
              <a:t>&lt; 3 mg/l , pH 6,5 à 9 ; la température varie entre 20 et 22°C ( selon l’ OMS).</a:t>
            </a:r>
          </a:p>
          <a:p>
            <a:pPr algn="just"/>
            <a:endParaRPr lang="en-US" dirty="0" smtClean="0"/>
          </a:p>
          <a:p>
            <a:pPr algn="just"/>
            <a:r>
              <a:rPr lang="fr-FR" dirty="0" smtClean="0">
                <a:solidFill>
                  <a:schemeClr val="bg1"/>
                </a:solidFill>
                <a:latin typeface="Arial" pitchFamily="34" charset="0"/>
                <a:cs typeface="Arial" pitchFamily="34" charset="0"/>
              </a:rPr>
              <a:t>Notre travail combine 3 éléments majeures pour la production  d’eau potable sont désignés dans la figure (1)[ 4,5,6]  :</a:t>
            </a:r>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en-US" dirty="0" smtClean="0"/>
          </a:p>
          <a:p>
            <a:pPr algn="just"/>
            <a:endParaRPr lang="fr-FR" dirty="0" smtClean="0"/>
          </a:p>
          <a:p>
            <a:endParaRPr lang="en-US" dirty="0">
              <a:solidFill>
                <a:schemeClr val="tx1"/>
              </a:solidFill>
            </a:endParaRPr>
          </a:p>
        </p:txBody>
      </p:sp>
      <p:sp>
        <p:nvSpPr>
          <p:cNvPr id="60" name="Espace réservé pour une image  59"/>
          <p:cNvSpPr>
            <a:spLocks noGrp="1"/>
          </p:cNvSpPr>
          <p:nvPr>
            <p:ph type="pic" sz="quarter" idx="134"/>
          </p:nvPr>
        </p:nvSpPr>
        <p:spPr/>
      </p:sp>
      <p:sp>
        <p:nvSpPr>
          <p:cNvPr id="65" name="Espace réservé pour une image  64"/>
          <p:cNvSpPr>
            <a:spLocks noGrp="1"/>
          </p:cNvSpPr>
          <p:nvPr>
            <p:ph type="pic" sz="quarter" idx="134"/>
          </p:nvPr>
        </p:nvSpPr>
        <p:spPr/>
      </p:sp>
      <p:sp>
        <p:nvSpPr>
          <p:cNvPr id="69" name="Text Placeholder 6"/>
          <p:cNvSpPr>
            <a:spLocks noGrp="1"/>
          </p:cNvSpPr>
          <p:nvPr>
            <p:ph type="body" sz="quarter" idx="25"/>
          </p:nvPr>
        </p:nvSpPr>
        <p:spPr>
          <a:xfrm>
            <a:off x="12778409" y="14129227"/>
            <a:ext cx="11888795" cy="8673790"/>
          </a:xfrm>
        </p:spPr>
        <p:txBody>
          <a:bodyPr/>
          <a:lstStyle/>
          <a:p>
            <a:pPr algn="just"/>
            <a:endParaRPr lang="fr-FR" sz="2000" u="none" dirty="0" smtClean="0">
              <a:solidFill>
                <a:schemeClr val="bg1"/>
              </a:solidFill>
              <a:latin typeface="Arial" pitchFamily="34" charset="0"/>
              <a:cs typeface="Arial" pitchFamily="34" charset="0"/>
            </a:endParaRPr>
          </a:p>
          <a:p>
            <a:r>
              <a:rPr lang="fr-FR" sz="3200" u="none" dirty="0" smtClean="0">
                <a:solidFill>
                  <a:schemeClr val="bg2">
                    <a:lumMod val="25000"/>
                  </a:schemeClr>
                </a:solidFill>
                <a:latin typeface="Arial" pitchFamily="34" charset="0"/>
                <a:cs typeface="Arial" pitchFamily="34" charset="0"/>
              </a:rPr>
              <a:t>Le plan de travail expérimental</a:t>
            </a:r>
          </a:p>
          <a:p>
            <a:pPr algn="l"/>
            <a:r>
              <a:rPr lang="fr-FR" sz="2100" u="none" dirty="0" smtClean="0">
                <a:solidFill>
                  <a:schemeClr val="bg1"/>
                </a:solidFill>
                <a:latin typeface="Arial" pitchFamily="34" charset="0"/>
                <a:cs typeface="Arial" pitchFamily="34" charset="0"/>
              </a:rPr>
              <a:t> Dans notre travail on va citer deux distillateurs solaire simple ,ils ont les même dimensions  (les deux  distillateurs on va construits au niveau de laboratoire LENREZA ): </a:t>
            </a:r>
          </a:p>
          <a:p>
            <a:pPr algn="l"/>
            <a:r>
              <a:rPr lang="fr-FR" sz="2100" u="none" dirty="0" smtClean="0">
                <a:solidFill>
                  <a:schemeClr val="bg1"/>
                </a:solidFill>
                <a:latin typeface="Arial" pitchFamily="34" charset="0"/>
                <a:cs typeface="Arial" pitchFamily="34" charset="0"/>
              </a:rPr>
              <a:t>Le 1</a:t>
            </a:r>
            <a:r>
              <a:rPr lang="fr-FR" sz="2100" u="none" baseline="30000" dirty="0" smtClean="0">
                <a:solidFill>
                  <a:schemeClr val="bg1"/>
                </a:solidFill>
                <a:latin typeface="Arial" pitchFamily="34" charset="0"/>
                <a:cs typeface="Arial" pitchFamily="34" charset="0"/>
              </a:rPr>
              <a:t>er </a:t>
            </a:r>
            <a:r>
              <a:rPr lang="fr-FR" sz="2100" u="none" dirty="0" smtClean="0">
                <a:solidFill>
                  <a:schemeClr val="bg1"/>
                </a:solidFill>
                <a:latin typeface="Arial" pitchFamily="34" charset="0"/>
                <a:cs typeface="Arial" pitchFamily="34" charset="0"/>
              </a:rPr>
              <a:t>: un distillateur solaire simple sans l’ajout de couche de ciment(distillateur témoin)</a:t>
            </a:r>
          </a:p>
          <a:p>
            <a:pPr algn="l"/>
            <a:r>
              <a:rPr lang="fr-FR" sz="2100" u="none" dirty="0" smtClean="0">
                <a:solidFill>
                  <a:schemeClr val="bg1"/>
                </a:solidFill>
                <a:latin typeface="Arial" pitchFamily="34" charset="0"/>
                <a:cs typeface="Arial" pitchFamily="34" charset="0"/>
              </a:rPr>
              <a:t>La 2</a:t>
            </a:r>
            <a:r>
              <a:rPr lang="fr-FR" sz="2100" u="none" baseline="30000" dirty="0" smtClean="0">
                <a:solidFill>
                  <a:schemeClr val="bg1"/>
                </a:solidFill>
                <a:latin typeface="Arial" pitchFamily="34" charset="0"/>
                <a:cs typeface="Arial" pitchFamily="34" charset="0"/>
              </a:rPr>
              <a:t>eme</a:t>
            </a:r>
            <a:r>
              <a:rPr lang="fr-FR" sz="2100" u="none" dirty="0" smtClean="0">
                <a:solidFill>
                  <a:schemeClr val="bg1"/>
                </a:solidFill>
                <a:latin typeface="Arial" pitchFamily="34" charset="0"/>
                <a:cs typeface="Arial" pitchFamily="34" charset="0"/>
              </a:rPr>
              <a:t> : un distillateur solaire avec un couche de ciment </a:t>
            </a:r>
          </a:p>
          <a:p>
            <a:pPr algn="l"/>
            <a:r>
              <a:rPr lang="fr-FR" sz="2100" u="none" dirty="0" smtClean="0">
                <a:solidFill>
                  <a:schemeClr val="bg1"/>
                </a:solidFill>
                <a:latin typeface="Arial" pitchFamily="34" charset="0"/>
                <a:cs typeface="Arial" pitchFamily="34" charset="0"/>
              </a:rPr>
              <a:t>Le débit d’eau salée dans les deux distillateurs est constant et de même valeur </a:t>
            </a:r>
          </a:p>
          <a:p>
            <a:pPr algn="l"/>
            <a:r>
              <a:rPr lang="fr-FR" sz="2100" u="none" dirty="0" smtClean="0">
                <a:solidFill>
                  <a:schemeClr val="bg1"/>
                </a:solidFill>
                <a:latin typeface="Arial" pitchFamily="34" charset="0"/>
                <a:cs typeface="Arial" pitchFamily="34" charset="0"/>
              </a:rPr>
              <a:t>La durée de travail  journalier est huit heures </a:t>
            </a:r>
          </a:p>
          <a:p>
            <a:pPr algn="l"/>
            <a:r>
              <a:rPr lang="fr-FR" sz="2100" u="none" dirty="0" smtClean="0">
                <a:solidFill>
                  <a:schemeClr val="bg1"/>
                </a:solidFill>
                <a:latin typeface="Arial" pitchFamily="34" charset="0"/>
                <a:cs typeface="Arial" pitchFamily="34" charset="0"/>
              </a:rPr>
              <a:t>Pendant chaque heure on va mesurées les paramètres suivantes :</a:t>
            </a:r>
          </a:p>
          <a:p>
            <a:pPr algn="l"/>
            <a:r>
              <a:rPr lang="fr-FR" sz="2100" u="none" dirty="0" smtClean="0">
                <a:solidFill>
                  <a:schemeClr val="bg1"/>
                </a:solidFill>
                <a:latin typeface="Arial" pitchFamily="34" charset="0"/>
                <a:cs typeface="Arial" pitchFamily="34" charset="0"/>
              </a:rPr>
              <a:t>1.Le rayonnement solaire global (au niveau de vitre)  </a:t>
            </a:r>
          </a:p>
          <a:p>
            <a:pPr algn="l"/>
            <a:r>
              <a:rPr lang="fr-FR" sz="2100" u="none" dirty="0" smtClean="0">
                <a:solidFill>
                  <a:schemeClr val="bg1"/>
                </a:solidFill>
                <a:latin typeface="Arial" pitchFamily="34" charset="0"/>
                <a:cs typeface="Arial" pitchFamily="34" charset="0"/>
              </a:rPr>
              <a:t>2. Les différentes températures dans  le distillateur solaire : la couverture verrière,</a:t>
            </a:r>
          </a:p>
          <a:p>
            <a:pPr algn="l"/>
            <a:r>
              <a:rPr lang="fr-FR" sz="2100" u="none" dirty="0" smtClean="0">
                <a:solidFill>
                  <a:schemeClr val="bg1"/>
                </a:solidFill>
                <a:latin typeface="Arial" pitchFamily="34" charset="0"/>
                <a:cs typeface="Arial" pitchFamily="34" charset="0"/>
              </a:rPr>
              <a:t> la plaque noire (l’absorbant), l’eau salée dans le bassin, l’eau saumâtre d’alimentation,</a:t>
            </a:r>
          </a:p>
          <a:p>
            <a:pPr algn="l"/>
            <a:r>
              <a:rPr lang="fr-FR" sz="2100" u="none" dirty="0" smtClean="0">
                <a:solidFill>
                  <a:schemeClr val="bg1"/>
                </a:solidFill>
                <a:latin typeface="Arial" pitchFamily="34" charset="0"/>
                <a:cs typeface="Arial" pitchFamily="34" charset="0"/>
              </a:rPr>
              <a:t> et aussi la température du couche de ciment </a:t>
            </a:r>
          </a:p>
          <a:p>
            <a:pPr algn="l"/>
            <a:r>
              <a:rPr lang="fr-FR" sz="2100" u="none" dirty="0" smtClean="0">
                <a:solidFill>
                  <a:schemeClr val="bg1"/>
                </a:solidFill>
                <a:latin typeface="Arial" pitchFamily="34" charset="0"/>
                <a:cs typeface="Arial" pitchFamily="34" charset="0"/>
              </a:rPr>
              <a:t>3. La température ambiante </a:t>
            </a:r>
          </a:p>
          <a:p>
            <a:pPr algn="l"/>
            <a:r>
              <a:rPr lang="fr-FR" sz="2100" u="none" dirty="0" smtClean="0">
                <a:solidFill>
                  <a:schemeClr val="bg1"/>
                </a:solidFill>
                <a:latin typeface="Arial" pitchFamily="34" charset="0"/>
                <a:cs typeface="Arial" pitchFamily="34" charset="0"/>
              </a:rPr>
              <a:t> 4. Le débit horaire du distillat.</a:t>
            </a:r>
          </a:p>
          <a:p>
            <a:pPr algn="l"/>
            <a:r>
              <a:rPr lang="fr-FR" sz="2100" u="none" dirty="0" smtClean="0">
                <a:solidFill>
                  <a:schemeClr val="bg1"/>
                </a:solidFill>
                <a:latin typeface="Arial" pitchFamily="34" charset="0"/>
                <a:cs typeface="Arial" pitchFamily="34" charset="0"/>
              </a:rPr>
              <a:t>La couche de ciment  a un quantité dépend à la dimension de distillateur .   </a:t>
            </a:r>
            <a:endParaRPr lang="fr-FR" sz="2100" b="0" u="none" dirty="0" smtClean="0">
              <a:solidFill>
                <a:schemeClr val="bg1"/>
              </a:solidFill>
              <a:latin typeface="Arial" pitchFamily="34" charset="0"/>
              <a:cs typeface="Arial" pitchFamily="34" charset="0"/>
            </a:endParaRPr>
          </a:p>
          <a:p>
            <a:pPr algn="l"/>
            <a:r>
              <a:rPr lang="fr-FR" sz="2100" b="0" u="none" dirty="0" smtClean="0">
                <a:solidFill>
                  <a:schemeClr val="bg1"/>
                </a:solidFill>
                <a:latin typeface="Arial" pitchFamily="34" charset="0"/>
                <a:cs typeface="Arial" pitchFamily="34" charset="0"/>
              </a:rPr>
              <a:t>Le travail expérimentale est  en cours de réalisation .la conception  de travail est </a:t>
            </a:r>
          </a:p>
          <a:p>
            <a:pPr algn="l"/>
            <a:r>
              <a:rPr lang="fr-FR" sz="2100" b="0" u="none" dirty="0" smtClean="0">
                <a:solidFill>
                  <a:schemeClr val="bg1"/>
                </a:solidFill>
                <a:latin typeface="Arial" pitchFamily="34" charset="0"/>
                <a:cs typeface="Arial" pitchFamily="34" charset="0"/>
              </a:rPr>
              <a:t>désigné dans la figure (2) : </a:t>
            </a:r>
            <a:endParaRPr lang="fr-FR" sz="2100" u="none" dirty="0" smtClean="0">
              <a:solidFill>
                <a:schemeClr val="bg1"/>
              </a:solidFill>
              <a:latin typeface="Arial" pitchFamily="34" charset="0"/>
              <a:cs typeface="Arial" pitchFamily="34" charset="0"/>
            </a:endParaRPr>
          </a:p>
          <a:p>
            <a:r>
              <a:rPr lang="fr-FR" sz="2600" u="none" dirty="0" smtClean="0">
                <a:solidFill>
                  <a:schemeClr val="bg1"/>
                </a:solidFill>
                <a:latin typeface="Arial" pitchFamily="34" charset="0"/>
                <a:cs typeface="Arial" pitchFamily="34" charset="0"/>
              </a:rPr>
              <a:t>Figure (2) :la conception d’un distillateur solaire avec une couche de ciment </a:t>
            </a:r>
          </a:p>
          <a:p>
            <a:endParaRPr lang="en-US" dirty="0"/>
          </a:p>
        </p:txBody>
      </p:sp>
      <p:pic>
        <p:nvPicPr>
          <p:cNvPr id="70" name="صورة 69"/>
          <p:cNvPicPr/>
          <p:nvPr/>
        </p:nvPicPr>
        <p:blipFill>
          <a:blip r:embed="rId5"/>
          <a:srcRect/>
          <a:stretch>
            <a:fillRect/>
          </a:stretch>
        </p:blipFill>
        <p:spPr bwMode="auto">
          <a:xfrm>
            <a:off x="12778409" y="22145625"/>
            <a:ext cx="11826415" cy="7429500"/>
          </a:xfrm>
          <a:prstGeom prst="rect">
            <a:avLst/>
          </a:prstGeom>
          <a:noFill/>
          <a:ln w="9525">
            <a:noFill/>
            <a:miter lim="800000"/>
            <a:headEnd/>
            <a:tailEnd/>
          </a:ln>
        </p:spPr>
      </p:pic>
      <p:sp>
        <p:nvSpPr>
          <p:cNvPr id="59" name="مستطيل 58"/>
          <p:cNvSpPr/>
          <p:nvPr/>
        </p:nvSpPr>
        <p:spPr>
          <a:xfrm>
            <a:off x="12778409" y="7073046"/>
            <a:ext cx="11826415" cy="7056180"/>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fr-FR" dirty="0"/>
          </a:p>
        </p:txBody>
      </p:sp>
      <p:pic>
        <p:nvPicPr>
          <p:cNvPr id="1027" name="Picture 3"/>
          <p:cNvPicPr>
            <a:picLocks noChangeAspect="1" noChangeArrowheads="1"/>
          </p:cNvPicPr>
          <p:nvPr/>
        </p:nvPicPr>
        <p:blipFill>
          <a:blip r:embed="rId6"/>
          <a:srcRect/>
          <a:stretch>
            <a:fillRect/>
          </a:stretch>
        </p:blipFill>
        <p:spPr bwMode="auto">
          <a:xfrm>
            <a:off x="12725245" y="7119212"/>
            <a:ext cx="11879579" cy="7368313"/>
          </a:xfrm>
          <a:prstGeom prst="rect">
            <a:avLst/>
          </a:prstGeom>
          <a:noFill/>
          <a:ln w="9525">
            <a:noFill/>
            <a:miter lim="800000"/>
            <a:headEnd/>
            <a:tailEnd/>
          </a:ln>
          <a:effectLst/>
        </p:spPr>
      </p:pic>
      <p:pic>
        <p:nvPicPr>
          <p:cNvPr id="2050" name="Picture 2" descr="https://fbcdn-profile-a.akamaihd.net/hprofile-ak-prn2/t5/261166_304803789535299_1617086707_n.jpg"/>
          <p:cNvPicPr>
            <a:picLocks noGrp="1" noChangeAspect="1" noChangeArrowheads="1"/>
          </p:cNvPicPr>
          <p:nvPr>
            <p:ph type="pic" sz="quarter" idx="18"/>
          </p:nvPr>
        </p:nvPicPr>
        <p:blipFill>
          <a:blip r:embed="rId7"/>
          <a:srcRect t="1227" b="1227"/>
          <a:stretch>
            <a:fillRect/>
          </a:stretch>
        </p:blipFill>
        <p:spPr bwMode="auto">
          <a:xfrm>
            <a:off x="528638" y="1333500"/>
            <a:ext cx="2536825" cy="2749550"/>
          </a:xfrm>
          <a:prstGeom prst="rect">
            <a:avLst/>
          </a:prstGeom>
          <a:noFill/>
        </p:spPr>
      </p:pic>
      <p:pic>
        <p:nvPicPr>
          <p:cNvPr id="2053" name="Picture 5"/>
          <p:cNvPicPr>
            <a:picLocks noGrp="1" noChangeAspect="1" noChangeArrowheads="1"/>
          </p:cNvPicPr>
          <p:nvPr>
            <p:ph type="pic" sz="quarter" idx="18"/>
          </p:nvPr>
        </p:nvPicPr>
        <p:blipFill>
          <a:blip r:embed="rId8"/>
          <a:srcRect l="8600" r="8600"/>
          <a:stretch>
            <a:fillRect/>
          </a:stretch>
        </p:blipFill>
        <p:spPr bwMode="auto">
          <a:prstGeom prst="rect">
            <a:avLst/>
          </a:prstGeom>
          <a:noFill/>
          <a:ln w="9525">
            <a:noFill/>
            <a:miter lim="800000"/>
            <a:headEnd/>
            <a:tailEnd/>
          </a:ln>
          <a:effectLst/>
        </p:spPr>
      </p:pic>
    </p:spTree>
    <p:extLst>
      <p:ext uri="{BB962C8B-B14F-4D97-AF65-F5344CB8AC3E}">
        <p14:creationId xmlns:p14="http://schemas.microsoft.com/office/powerpoint/2010/main" xmlns="" val="3267103647"/>
      </p:ext>
    </p:extLst>
  </p:cSld>
  <p:clrMapOvr>
    <a:masterClrMapping/>
  </p:clrMapOvr>
  <p:timing>
    <p:tnLst>
      <p:par>
        <p:cTn id="1" dur="indefinite" restart="never" nodeType="tmRoot"/>
      </p:par>
    </p:tnLst>
  </p:timing>
</p:sld>
</file>

<file path=ppt/theme/theme1.xml><?xml version="1.0" encoding="utf-8"?>
<a:theme xmlns:a="http://schemas.openxmlformats.org/drawingml/2006/main" name="PosterPresentations.com-70CMx10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PosterPresentations.com-70CMx100CM</Template>
  <TotalTime>571</TotalTime>
  <Words>341</Words>
  <Application>Microsoft Office PowerPoint</Application>
  <PresentationFormat>مخصص</PresentationFormat>
  <Paragraphs>136</Paragraphs>
  <Slides>1</Slides>
  <Notes>0</Notes>
  <HiddenSlides>0</HiddenSlides>
  <MMClips>0</MMClips>
  <ScaleCrop>false</ScaleCrop>
  <HeadingPairs>
    <vt:vector size="4" baseType="variant">
      <vt:variant>
        <vt:lpstr>سمة</vt:lpstr>
      </vt:variant>
      <vt:variant>
        <vt:i4>2</vt:i4>
      </vt:variant>
      <vt:variant>
        <vt:lpstr>عناوين الشرائح</vt:lpstr>
      </vt:variant>
      <vt:variant>
        <vt:i4>1</vt:i4>
      </vt:variant>
    </vt:vector>
  </HeadingPairs>
  <TitlesOfParts>
    <vt:vector size="3" baseType="lpstr">
      <vt:lpstr>PosterPresentations.com-70CMx100CM</vt:lpstr>
      <vt:lpstr>Classic - Wide Center</vt:lpstr>
      <vt:lpstr>الشريحة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guemari</cp:lastModifiedBy>
  <cp:revision>91</cp:revision>
  <dcterms:created xsi:type="dcterms:W3CDTF">2012-02-10T00:10:15Z</dcterms:created>
  <dcterms:modified xsi:type="dcterms:W3CDTF">2015-02-25T14:23:59Z</dcterms:modified>
</cp:coreProperties>
</file>