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269" r:id="rId1"/>
  </p:sldMasterIdLst>
  <p:notesMasterIdLst>
    <p:notesMasterId r:id="rId3"/>
  </p:notesMasterIdLst>
  <p:handoutMasterIdLst>
    <p:handoutMasterId r:id="rId4"/>
  </p:handoutMasterIdLst>
  <p:sldIdLst>
    <p:sldId id="447" r:id="rId2"/>
  </p:sldIdLst>
  <p:sldSz cx="30279975" cy="42808525"/>
  <p:notesSz cx="6888163" cy="100203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sz="11000" b="1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2087563" indent="-1630363" algn="l" rtl="0" eaLnBrk="0" fontAlgn="base" hangingPunct="0">
      <a:spcBef>
        <a:spcPct val="0"/>
      </a:spcBef>
      <a:spcAft>
        <a:spcPct val="0"/>
      </a:spcAft>
      <a:defRPr sz="11000" b="1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4175125" indent="-3260725" algn="l" rtl="0" eaLnBrk="0" fontAlgn="base" hangingPunct="0">
      <a:spcBef>
        <a:spcPct val="0"/>
      </a:spcBef>
      <a:spcAft>
        <a:spcPct val="0"/>
      </a:spcAft>
      <a:defRPr sz="11000" b="1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6264275" indent="-4892675" algn="l" rtl="0" eaLnBrk="0" fontAlgn="base" hangingPunct="0">
      <a:spcBef>
        <a:spcPct val="0"/>
      </a:spcBef>
      <a:spcAft>
        <a:spcPct val="0"/>
      </a:spcAft>
      <a:defRPr sz="11000" b="1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8351838" indent="-6523038" algn="l" rtl="0" eaLnBrk="0" fontAlgn="base" hangingPunct="0">
      <a:spcBef>
        <a:spcPct val="0"/>
      </a:spcBef>
      <a:spcAft>
        <a:spcPct val="0"/>
      </a:spcAft>
      <a:defRPr sz="11000" b="1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1000" b="1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1000" b="1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1000" b="1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1000" b="1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76"/>
    <a:srgbClr val="1650F4"/>
    <a:srgbClr val="21E6FB"/>
    <a:srgbClr val="FBABF9"/>
    <a:srgbClr val="004CF4"/>
    <a:srgbClr val="DC0AD7"/>
    <a:srgbClr val="FF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بلا نمط، بلا شبكة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النمط المتوسط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5801" autoAdjust="0"/>
    <p:restoredTop sz="99462" autoAdjust="0"/>
  </p:normalViewPr>
  <p:slideViewPr>
    <p:cSldViewPr snapToGrid="0">
      <p:cViewPr>
        <p:scale>
          <a:sx n="32" d="100"/>
          <a:sy n="32" d="100"/>
        </p:scale>
        <p:origin x="-714" y="2448"/>
      </p:cViewPr>
      <p:guideLst>
        <p:guide orient="horz"/>
        <p:guide pos="953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25" d="100"/>
          <a:sy n="25" d="100"/>
        </p:scale>
        <p:origin x="-1260" y="-78"/>
      </p:cViewPr>
      <p:guideLst>
        <p:guide orient="horz" pos="3156"/>
        <p:guide pos="2169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03663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29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865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defTabSz="966788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29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03663" y="951865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/>
            </a:lvl1pPr>
          </a:lstStyle>
          <a:p>
            <a:pPr>
              <a:defRPr/>
            </a:pPr>
            <a:fld id="{219A8CBD-23DD-4B5B-A2C0-486D7DFC67B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defTabSz="966788">
              <a:defRPr sz="1300" b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03663" y="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 b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116138" y="750888"/>
            <a:ext cx="2657475" cy="37576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9163" y="4759325"/>
            <a:ext cx="5049837" cy="451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1865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defTabSz="966788">
              <a:defRPr sz="1300" b="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75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03663" y="9518650"/>
            <a:ext cx="29845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16" tIns="48308" rIns="96616" bIns="48308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 b="0"/>
            </a:lvl1pPr>
          </a:lstStyle>
          <a:p>
            <a:pPr>
              <a:defRPr/>
            </a:pPr>
            <a:fld id="{2330DE6B-7429-4281-9DBB-4FF7DB41720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55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2087563" algn="l" rtl="0" eaLnBrk="0" fontAlgn="base" hangingPunct="0">
      <a:spcBef>
        <a:spcPct val="30000"/>
      </a:spcBef>
      <a:spcAft>
        <a:spcPct val="0"/>
      </a:spcAft>
      <a:defRPr sz="55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4175125" algn="l" rtl="0" eaLnBrk="0" fontAlgn="base" hangingPunct="0">
      <a:spcBef>
        <a:spcPct val="30000"/>
      </a:spcBef>
      <a:spcAft>
        <a:spcPct val="0"/>
      </a:spcAft>
      <a:defRPr sz="55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6264275" algn="l" rtl="0" eaLnBrk="0" fontAlgn="base" hangingPunct="0">
      <a:spcBef>
        <a:spcPct val="30000"/>
      </a:spcBef>
      <a:spcAft>
        <a:spcPct val="0"/>
      </a:spcAft>
      <a:defRPr sz="55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8351838" algn="l" rtl="0" eaLnBrk="0" fontAlgn="base" hangingPunct="0">
      <a:spcBef>
        <a:spcPct val="30000"/>
      </a:spcBef>
      <a:spcAft>
        <a:spcPct val="0"/>
      </a:spcAft>
      <a:defRPr sz="55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10441076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6pPr>
    <a:lvl7pPr marL="12529292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7pPr>
    <a:lvl8pPr marL="14617507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8pPr>
    <a:lvl9pPr marL="16705722" algn="l" defTabSz="4176431" rtl="0" eaLnBrk="1" latinLnBrk="0" hangingPunct="1">
      <a:defRPr sz="5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عنوان 8"/>
          <p:cNvSpPr>
            <a:spLocks noGrp="1"/>
          </p:cNvSpPr>
          <p:nvPr>
            <p:ph type="ctrTitle"/>
          </p:nvPr>
        </p:nvSpPr>
        <p:spPr>
          <a:xfrm>
            <a:off x="1766332" y="8561705"/>
            <a:ext cx="26000405" cy="11415607"/>
          </a:xfrm>
          <a:ln>
            <a:noFill/>
          </a:ln>
        </p:spPr>
        <p:txBody>
          <a:bodyPr vert="horz" tIns="0" rIns="83529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2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17" name="عنوان فرعي 16"/>
          <p:cNvSpPr>
            <a:spLocks noGrp="1"/>
          </p:cNvSpPr>
          <p:nvPr>
            <p:ph type="subTitle" idx="1"/>
          </p:nvPr>
        </p:nvSpPr>
        <p:spPr>
          <a:xfrm>
            <a:off x="1766332" y="20152940"/>
            <a:ext cx="26010499" cy="10939956"/>
          </a:xfrm>
        </p:spPr>
        <p:txBody>
          <a:bodyPr lIns="0" rIns="83529"/>
          <a:lstStyle>
            <a:lvl1pPr marL="0" marR="208822" indent="0" algn="r">
              <a:buNone/>
              <a:defRPr>
                <a:solidFill>
                  <a:schemeClr val="tx1"/>
                </a:solidFill>
              </a:defRPr>
            </a:lvl1pPr>
            <a:lvl2pPr marL="2088215" indent="0" algn="ctr">
              <a:buNone/>
            </a:lvl2pPr>
            <a:lvl3pPr marL="4176431" indent="0" algn="ctr">
              <a:buNone/>
            </a:lvl3pPr>
            <a:lvl4pPr marL="6264646" indent="0" algn="ctr">
              <a:buNone/>
            </a:lvl4pPr>
            <a:lvl5pPr marL="8352861" indent="0" algn="ctr">
              <a:buNone/>
            </a:lvl5pPr>
            <a:lvl6pPr marL="10441076" indent="0" algn="ctr">
              <a:buNone/>
            </a:lvl6pPr>
            <a:lvl7pPr marL="12529292" indent="0" algn="ctr">
              <a:buNone/>
            </a:lvl7pPr>
            <a:lvl8pPr marL="14617507" indent="0" algn="ctr">
              <a:buNone/>
            </a:lvl8pPr>
            <a:lvl9pPr marL="16705722" indent="0" algn="ctr">
              <a:buNone/>
            </a:lvl9pPr>
          </a:lstStyle>
          <a:p>
            <a:r>
              <a:rPr kumimoji="0" lang="ar-SA" smtClean="0"/>
              <a:t>انقر لتحرير نمط العنوان الثانوي الرئيسي</a:t>
            </a:r>
            <a:endParaRPr kumimoji="0" lang="en-US"/>
          </a:p>
        </p:txBody>
      </p:sp>
      <p:sp>
        <p:nvSpPr>
          <p:cNvPr id="30" name="عنصر نائب للتاريخ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19" name="عنصر نائب للتذييل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1952982" y="5707813"/>
            <a:ext cx="6812994" cy="32532500"/>
          </a:xfrm>
        </p:spPr>
        <p:txBody>
          <a:bodyPr vert="eaVert"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1513999" y="5707813"/>
            <a:ext cx="19934317" cy="32532500"/>
          </a:xfrm>
        </p:spPr>
        <p:txBody>
          <a:bodyPr vert="eaVert"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56238" y="8219237"/>
            <a:ext cx="25737979" cy="8504627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2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756238" y="16882863"/>
            <a:ext cx="25737979" cy="9423818"/>
          </a:xfrm>
        </p:spPr>
        <p:txBody>
          <a:bodyPr lIns="208822" rIns="208822" anchor="t"/>
          <a:lstStyle>
            <a:lvl1pPr marL="0" indent="0">
              <a:buNone/>
              <a:defRPr sz="10000">
                <a:solidFill>
                  <a:schemeClr val="tx1"/>
                </a:solidFill>
              </a:defRPr>
            </a:lvl1pPr>
            <a:lvl2pPr>
              <a:buNone/>
              <a:defRPr sz="82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73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513999" y="4395009"/>
            <a:ext cx="27251978" cy="7134754"/>
          </a:xfrm>
        </p:spPr>
        <p:txBody>
          <a:bodyPr/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1513999" y="11985420"/>
            <a:ext cx="13373656" cy="27682846"/>
          </a:xfrm>
        </p:spPr>
        <p:txBody>
          <a:bodyPr/>
          <a:lstStyle>
            <a:lvl1pPr>
              <a:defRPr sz="119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5392320" y="11985420"/>
            <a:ext cx="13373656" cy="27682846"/>
          </a:xfrm>
        </p:spPr>
        <p:txBody>
          <a:bodyPr/>
          <a:lstStyle>
            <a:lvl1pPr>
              <a:defRPr sz="11900"/>
            </a:lvl1pPr>
            <a:lvl2pPr>
              <a:defRPr sz="11000"/>
            </a:lvl2pPr>
            <a:lvl3pPr>
              <a:defRPr sz="9100"/>
            </a:lvl3pPr>
            <a:lvl4pPr>
              <a:defRPr sz="8200"/>
            </a:lvl4pPr>
            <a:lvl5pPr>
              <a:defRPr sz="82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513999" y="4395009"/>
            <a:ext cx="27251978" cy="7134754"/>
          </a:xfrm>
        </p:spPr>
        <p:txBody>
          <a:bodyPr tIns="208822" anchor="b"/>
          <a:lstStyle>
            <a:lvl1pPr>
              <a:defRPr/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1513999" y="11580698"/>
            <a:ext cx="13378914" cy="4115761"/>
          </a:xfrm>
        </p:spPr>
        <p:txBody>
          <a:bodyPr lIns="208822" tIns="0" rIns="208822" bIns="0" anchor="ctr">
            <a:noAutofit/>
          </a:bodyPr>
          <a:lstStyle>
            <a:lvl1pPr marL="0" indent="0">
              <a:buNone/>
              <a:defRPr sz="110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9100" b="1"/>
            </a:lvl2pPr>
            <a:lvl3pPr>
              <a:buNone/>
              <a:defRPr sz="8200" b="1"/>
            </a:lvl3pPr>
            <a:lvl4pPr>
              <a:buNone/>
              <a:defRPr sz="7300" b="1"/>
            </a:lvl4pPr>
            <a:lvl5pPr>
              <a:buNone/>
              <a:defRPr sz="73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3"/>
          </p:nvPr>
        </p:nvSpPr>
        <p:spPr>
          <a:xfrm>
            <a:off x="15381808" y="11608847"/>
            <a:ext cx="13384170" cy="4087615"/>
          </a:xfrm>
        </p:spPr>
        <p:txBody>
          <a:bodyPr lIns="208822" tIns="0" rIns="208822" bIns="0" anchor="ctr"/>
          <a:lstStyle>
            <a:lvl1pPr marL="0" indent="0">
              <a:buNone/>
              <a:defRPr sz="110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9100" b="1"/>
            </a:lvl2pPr>
            <a:lvl3pPr>
              <a:buNone/>
              <a:defRPr sz="8200" b="1"/>
            </a:lvl3pPr>
            <a:lvl4pPr>
              <a:buNone/>
              <a:defRPr sz="7300" b="1"/>
            </a:lvl4pPr>
            <a:lvl5pPr>
              <a:buNone/>
              <a:defRPr sz="7300" b="1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محتوى 4"/>
          <p:cNvSpPr>
            <a:spLocks noGrp="1"/>
          </p:cNvSpPr>
          <p:nvPr>
            <p:ph sz="quarter" idx="2"/>
          </p:nvPr>
        </p:nvSpPr>
        <p:spPr>
          <a:xfrm>
            <a:off x="1513999" y="15696459"/>
            <a:ext cx="13378914" cy="24005483"/>
          </a:xfrm>
        </p:spPr>
        <p:txBody>
          <a:bodyPr tIns="0"/>
          <a:lstStyle>
            <a:lvl1pPr>
              <a:defRPr sz="10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15381808" y="15696459"/>
            <a:ext cx="13384170" cy="24005483"/>
          </a:xfrm>
        </p:spPr>
        <p:txBody>
          <a:bodyPr tIns="0"/>
          <a:lstStyle>
            <a:lvl1pPr>
              <a:defRPr sz="10000"/>
            </a:lvl1pPr>
            <a:lvl2pPr>
              <a:defRPr sz="9100"/>
            </a:lvl2pPr>
            <a:lvl3pPr>
              <a:defRPr sz="8200"/>
            </a:lvl3pPr>
            <a:lvl4pPr>
              <a:defRPr sz="7300"/>
            </a:lvl4pPr>
            <a:lvl5pPr>
              <a:defRPr sz="73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513999" y="4395009"/>
            <a:ext cx="27504311" cy="7134754"/>
          </a:xfrm>
        </p:spPr>
        <p:txBody>
          <a:bodyPr vert="horz" tIns="208822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228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270998" y="3210652"/>
            <a:ext cx="9083993" cy="7253667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119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2"/>
          </p:nvPr>
        </p:nvSpPr>
        <p:spPr>
          <a:xfrm>
            <a:off x="2270998" y="10464306"/>
            <a:ext cx="9083993" cy="28539017"/>
          </a:xfrm>
        </p:spPr>
        <p:txBody>
          <a:bodyPr lIns="83529" rIns="83529"/>
          <a:lstStyle>
            <a:lvl1pPr marL="0" indent="0" algn="l">
              <a:buNone/>
              <a:defRPr sz="6400"/>
            </a:lvl1pPr>
            <a:lvl2pPr indent="0" algn="l">
              <a:buNone/>
              <a:defRPr sz="5500"/>
            </a:lvl2pPr>
            <a:lvl3pPr indent="0" algn="l">
              <a:buNone/>
              <a:defRPr sz="4600"/>
            </a:lvl3pPr>
            <a:lvl4pPr indent="0" algn="l">
              <a:buNone/>
              <a:defRPr sz="4100"/>
            </a:lvl4pPr>
            <a:lvl5pPr indent="0" algn="l">
              <a:buNone/>
              <a:defRPr sz="41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1"/>
          </p:nvPr>
        </p:nvSpPr>
        <p:spPr>
          <a:xfrm>
            <a:off x="11838629" y="10464306"/>
            <a:ext cx="16927347" cy="28539017"/>
          </a:xfrm>
        </p:spPr>
        <p:txBody>
          <a:bodyPr tIns="0"/>
          <a:lstStyle>
            <a:lvl1pPr>
              <a:defRPr sz="12800"/>
            </a:lvl1pPr>
            <a:lvl2pPr>
              <a:defRPr sz="11900"/>
            </a:lvl2pPr>
            <a:lvl3pPr>
              <a:defRPr sz="11000"/>
            </a:lvl3pPr>
            <a:lvl4pPr>
              <a:defRPr sz="9100"/>
            </a:lvl4pPr>
            <a:lvl5pPr>
              <a:defRPr sz="8200"/>
            </a:lvl5pPr>
          </a:lstStyle>
          <a:p>
            <a:pPr lvl="0" eaLnBrk="1" latinLnBrk="0" hangingPunct="1"/>
            <a:r>
              <a:rPr lang="ar-SA" smtClean="0"/>
              <a:t>انقر لتحرير أنماط النص الرئيسي</a:t>
            </a:r>
          </a:p>
          <a:p>
            <a:pPr lvl="1" eaLnBrk="1" latinLnBrk="0" hangingPunct="1"/>
            <a:r>
              <a:rPr lang="ar-SA" smtClean="0"/>
              <a:t>المستوى الثاني</a:t>
            </a:r>
          </a:p>
          <a:p>
            <a:pPr lvl="2" eaLnBrk="1" latinLnBrk="0" hangingPunct="1"/>
            <a:r>
              <a:rPr lang="ar-SA" smtClean="0"/>
              <a:t>المستوى الثالث</a:t>
            </a:r>
          </a:p>
          <a:p>
            <a:pPr lvl="3" eaLnBrk="1" latinLnBrk="0" hangingPunct="1"/>
            <a:r>
              <a:rPr lang="ar-SA" smtClean="0"/>
              <a:t>المستوى الرابع</a:t>
            </a:r>
          </a:p>
          <a:p>
            <a:pPr lvl="4" eaLnBrk="1" latinLnBrk="0" hangingPunct="1"/>
            <a:r>
              <a:rPr lang="ar-SA" smtClean="0"/>
              <a:t>المستوى الخامس</a:t>
            </a:r>
            <a:endParaRPr kumimoji="0"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مستطيل ذو زاوية واحدة مخدوشة ودائرية 8"/>
          <p:cNvSpPr/>
          <p:nvPr/>
        </p:nvSpPr>
        <p:spPr>
          <a:xfrm rot="420000" flipV="1">
            <a:off x="10483259" y="6916760"/>
            <a:ext cx="17410986" cy="25685115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مثلث قائم الزاوية 11"/>
          <p:cNvSpPr/>
          <p:nvPr/>
        </p:nvSpPr>
        <p:spPr>
          <a:xfrm rot="420000" flipV="1">
            <a:off x="26505356" y="33456373"/>
            <a:ext cx="514760" cy="970327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17643" tIns="208822" rIns="417643" bIns="208822"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2018665" y="7346965"/>
            <a:ext cx="7327754" cy="9878925"/>
          </a:xfrm>
        </p:spPr>
        <p:txBody>
          <a:bodyPr vert="horz" lIns="208822" tIns="208822" rIns="208822" bIns="208822" anchor="b"/>
          <a:lstStyle>
            <a:lvl1pPr algn="l">
              <a:buNone/>
              <a:defRPr sz="9100" b="1">
                <a:solidFill>
                  <a:schemeClr val="tx2"/>
                </a:solidFill>
              </a:defRPr>
            </a:lvl1pPr>
          </a:lstStyle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2018665" y="17657643"/>
            <a:ext cx="7317661" cy="13603598"/>
          </a:xfrm>
        </p:spPr>
        <p:txBody>
          <a:bodyPr lIns="292350" rIns="208822" bIns="208822" anchor="t"/>
          <a:lstStyle>
            <a:lvl1pPr marL="0" indent="0" algn="l">
              <a:spcBef>
                <a:spcPts val="1142"/>
              </a:spcBef>
              <a:buFontTx/>
              <a:buNone/>
              <a:defRPr sz="5900"/>
            </a:lvl1pPr>
            <a:lvl2pPr>
              <a:defRPr sz="5500"/>
            </a:lvl2pPr>
            <a:lvl3pPr>
              <a:defRPr sz="4600"/>
            </a:lvl3pPr>
            <a:lvl4pPr>
              <a:defRPr sz="4100"/>
            </a:lvl4pPr>
            <a:lvl5pPr>
              <a:defRPr sz="4100"/>
            </a:lvl5pPr>
          </a:lstStyle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r-FR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>
          <a:xfrm>
            <a:off x="26747311" y="39677164"/>
            <a:ext cx="2018665" cy="2279158"/>
          </a:xfrm>
        </p:spPr>
        <p:txBody>
          <a:bodyPr/>
          <a:lstStyle/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 rot="420000">
            <a:off x="11543058" y="7487541"/>
            <a:ext cx="15291387" cy="24543554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14600"/>
            </a:lvl1pPr>
          </a:lstStyle>
          <a:p>
            <a:r>
              <a:rPr kumimoji="0" lang="ar-SA" smtClean="0"/>
              <a:t>انقر فوق الرمز لإضافة صورة</a:t>
            </a:r>
            <a:endParaRPr kumimoji="0" lang="en-US" dirty="0"/>
          </a:p>
        </p:txBody>
      </p:sp>
      <p:sp>
        <p:nvSpPr>
          <p:cNvPr id="10" name="شكل حر 9"/>
          <p:cNvSpPr>
            <a:spLocks/>
          </p:cNvSpPr>
          <p:nvPr/>
        </p:nvSpPr>
        <p:spPr bwMode="auto">
          <a:xfrm flipV="1">
            <a:off x="-31542" y="36307971"/>
            <a:ext cx="30343058" cy="650055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643" tIns="208822" rIns="417643" bIns="208822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شكل حر 10"/>
          <p:cNvSpPr>
            <a:spLocks/>
          </p:cNvSpPr>
          <p:nvPr/>
        </p:nvSpPr>
        <p:spPr bwMode="auto">
          <a:xfrm flipV="1">
            <a:off x="14509155" y="38824957"/>
            <a:ext cx="15770820" cy="398357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643" tIns="208822" rIns="417643" bIns="208822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شكل حر 6"/>
          <p:cNvSpPr>
            <a:spLocks/>
          </p:cNvSpPr>
          <p:nvPr/>
        </p:nvSpPr>
        <p:spPr bwMode="auto">
          <a:xfrm>
            <a:off x="-31542" y="-44594"/>
            <a:ext cx="30343058" cy="6500554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643" tIns="208822" rIns="417643" bIns="208822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شكل حر 7"/>
          <p:cNvSpPr>
            <a:spLocks/>
          </p:cNvSpPr>
          <p:nvPr/>
        </p:nvSpPr>
        <p:spPr bwMode="auto">
          <a:xfrm>
            <a:off x="14509155" y="-44591"/>
            <a:ext cx="15770820" cy="398357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17643" tIns="208822" rIns="417643" bIns="208822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عنصر نائب للعنوان 8"/>
          <p:cNvSpPr>
            <a:spLocks noGrp="1"/>
          </p:cNvSpPr>
          <p:nvPr>
            <p:ph type="title"/>
          </p:nvPr>
        </p:nvSpPr>
        <p:spPr>
          <a:xfrm>
            <a:off x="1513999" y="4395009"/>
            <a:ext cx="27251978" cy="7134754"/>
          </a:xfrm>
          <a:prstGeom prst="rect">
            <a:avLst/>
          </a:prstGeom>
        </p:spPr>
        <p:txBody>
          <a:bodyPr vert="horz" lIns="0" tIns="208822" rIns="0" bIns="0" anchor="b">
            <a:normAutofit/>
          </a:bodyPr>
          <a:lstStyle/>
          <a:p>
            <a:r>
              <a:rPr kumimoji="0" lang="ar-SA" smtClean="0"/>
              <a:t>انقر لتحرير نمط العنوان الرئيسي</a:t>
            </a:r>
            <a:endParaRPr kumimoji="0" lang="en-US"/>
          </a:p>
        </p:txBody>
      </p:sp>
      <p:sp>
        <p:nvSpPr>
          <p:cNvPr id="30" name="عنصر نائب للنص 29"/>
          <p:cNvSpPr>
            <a:spLocks noGrp="1"/>
          </p:cNvSpPr>
          <p:nvPr>
            <p:ph type="body" idx="1"/>
          </p:nvPr>
        </p:nvSpPr>
        <p:spPr>
          <a:xfrm>
            <a:off x="1513999" y="12081517"/>
            <a:ext cx="27251978" cy="27397456"/>
          </a:xfrm>
          <a:prstGeom prst="rect">
            <a:avLst/>
          </a:prstGeom>
        </p:spPr>
        <p:txBody>
          <a:bodyPr vert="horz" lIns="417643" tIns="208822" rIns="417643" bIns="208822">
            <a:normAutofit/>
          </a:bodyPr>
          <a:lstStyle/>
          <a:p>
            <a:pPr lvl="0" eaLnBrk="1" latinLnBrk="0" hangingPunct="1"/>
            <a:r>
              <a:rPr kumimoji="0" lang="ar-SA" smtClean="0"/>
              <a:t>انقر لتحرير أنماط النص الرئيسي</a:t>
            </a:r>
          </a:p>
          <a:p>
            <a:pPr lvl="1" eaLnBrk="1" latinLnBrk="0" hangingPunct="1"/>
            <a:r>
              <a:rPr kumimoji="0" lang="ar-SA" smtClean="0"/>
              <a:t>المستوى الثاني</a:t>
            </a:r>
          </a:p>
          <a:p>
            <a:pPr lvl="2" eaLnBrk="1" latinLnBrk="0" hangingPunct="1"/>
            <a:r>
              <a:rPr kumimoji="0" lang="ar-SA" smtClean="0"/>
              <a:t>المستوى الثالث</a:t>
            </a:r>
          </a:p>
          <a:p>
            <a:pPr lvl="3" eaLnBrk="1" latinLnBrk="0" hangingPunct="1"/>
            <a:r>
              <a:rPr kumimoji="0" lang="ar-SA" smtClean="0"/>
              <a:t>المستوى الرابع</a:t>
            </a:r>
          </a:p>
          <a:p>
            <a:pPr lvl="4" eaLnBrk="1" latinLnBrk="0" hangingPunct="1"/>
            <a:r>
              <a:rPr kumimoji="0" lang="ar-SA" smtClean="0"/>
              <a:t>المستوى الخامس</a:t>
            </a:r>
            <a:endParaRPr kumimoji="0" lang="en-US"/>
          </a:p>
        </p:txBody>
      </p:sp>
      <p:sp>
        <p:nvSpPr>
          <p:cNvPr id="10" name="عنصر نائب للتاريخ 9"/>
          <p:cNvSpPr>
            <a:spLocks noGrp="1"/>
          </p:cNvSpPr>
          <p:nvPr>
            <p:ph type="dt" sz="half" idx="2"/>
          </p:nvPr>
        </p:nvSpPr>
        <p:spPr>
          <a:xfrm>
            <a:off x="1513999" y="39677164"/>
            <a:ext cx="7065328" cy="227915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55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2" name="عنصر نائب للتذييل 21"/>
          <p:cNvSpPr>
            <a:spLocks noGrp="1"/>
          </p:cNvSpPr>
          <p:nvPr>
            <p:ph type="ftr" sz="quarter" idx="3"/>
          </p:nvPr>
        </p:nvSpPr>
        <p:spPr>
          <a:xfrm>
            <a:off x="8831659" y="39677164"/>
            <a:ext cx="11102658" cy="2279158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55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4"/>
          </p:nvPr>
        </p:nvSpPr>
        <p:spPr>
          <a:xfrm>
            <a:off x="26242645" y="39677164"/>
            <a:ext cx="2523331" cy="2279158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55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03964ED5-7716-40DF-B64A-E3F0350CDEA9}" type="slidenum">
              <a:rPr lang="fr-FR" smtClean="0"/>
              <a:pPr>
                <a:defRPr/>
              </a:pPr>
              <a:t>‹#›</a:t>
            </a:fld>
            <a:endParaRPr lang="fr-FR"/>
          </a:p>
        </p:txBody>
      </p:sp>
      <p:grpSp>
        <p:nvGrpSpPr>
          <p:cNvPr id="2" name="مجموعة 1"/>
          <p:cNvGrpSpPr/>
          <p:nvPr/>
        </p:nvGrpSpPr>
        <p:grpSpPr>
          <a:xfrm>
            <a:off x="-62974" y="1263457"/>
            <a:ext cx="30401002" cy="4052540"/>
            <a:chOff x="-19045" y="216550"/>
            <a:chExt cx="9180548" cy="649224"/>
          </a:xfrm>
        </p:grpSpPr>
        <p:sp>
          <p:nvSpPr>
            <p:cNvPr id="12" name="شكل حر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شكل حر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0" r:id="rId1"/>
    <p:sldLayoutId id="2147484271" r:id="rId2"/>
    <p:sldLayoutId id="2147484272" r:id="rId3"/>
    <p:sldLayoutId id="2147484273" r:id="rId4"/>
    <p:sldLayoutId id="2147484274" r:id="rId5"/>
    <p:sldLayoutId id="2147484275" r:id="rId6"/>
    <p:sldLayoutId id="2147484276" r:id="rId7"/>
    <p:sldLayoutId id="2147484277" r:id="rId8"/>
    <p:sldLayoutId id="2147484278" r:id="rId9"/>
    <p:sldLayoutId id="2147484279" r:id="rId10"/>
    <p:sldLayoutId id="2147484280" r:id="rId11"/>
  </p:sldLayoutIdLst>
  <p:txStyles>
    <p:titleStyle>
      <a:lvl1pPr algn="l" rtl="0" eaLnBrk="1" latinLnBrk="0" hangingPunct="1">
        <a:spcBef>
          <a:spcPct val="0"/>
        </a:spcBef>
        <a:buNone/>
        <a:defRPr kumimoji="0" sz="228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1252929" indent="-1252929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11900" kern="1200">
          <a:solidFill>
            <a:schemeClr val="tx1"/>
          </a:solidFill>
          <a:latin typeface="+mn-lt"/>
          <a:ea typeface="+mn-ea"/>
          <a:cs typeface="+mn-cs"/>
        </a:defRPr>
      </a:lvl1pPr>
      <a:lvl2pPr marL="2923501" indent="-1127636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11000" kern="1200">
          <a:solidFill>
            <a:schemeClr val="tx1"/>
          </a:solidFill>
          <a:latin typeface="+mn-lt"/>
          <a:ea typeface="+mn-ea"/>
          <a:cs typeface="+mn-cs"/>
        </a:defRPr>
      </a:lvl2pPr>
      <a:lvl3pPr marL="4176431" indent="-1127636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5429360" indent="-960579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9100" kern="1200">
          <a:solidFill>
            <a:schemeClr val="tx1"/>
          </a:solidFill>
          <a:latin typeface="+mn-lt"/>
          <a:ea typeface="+mn-ea"/>
          <a:cs typeface="+mn-cs"/>
        </a:defRPr>
      </a:lvl4pPr>
      <a:lvl5pPr marL="6682289" indent="-960579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9100" kern="1200">
          <a:solidFill>
            <a:schemeClr val="tx1"/>
          </a:solidFill>
          <a:latin typeface="+mn-lt"/>
          <a:ea typeface="+mn-ea"/>
          <a:cs typeface="+mn-cs"/>
        </a:defRPr>
      </a:lvl5pPr>
      <a:lvl6pPr marL="7935218" indent="-960579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8200" kern="1200">
          <a:solidFill>
            <a:schemeClr val="tx1"/>
          </a:solidFill>
          <a:latin typeface="+mn-lt"/>
          <a:ea typeface="+mn-ea"/>
          <a:cs typeface="+mn-cs"/>
        </a:defRPr>
      </a:lvl6pPr>
      <a:lvl7pPr marL="8770504" indent="-835286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73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0023433" indent="-835286" algn="l" rtl="0" eaLnBrk="1" latinLnBrk="0" hangingPunct="1">
        <a:spcBef>
          <a:spcPct val="20000"/>
        </a:spcBef>
        <a:buClr>
          <a:schemeClr val="tx2"/>
        </a:buClr>
        <a:buChar char="•"/>
        <a:defRPr kumimoji="0" sz="7300" kern="1200">
          <a:solidFill>
            <a:schemeClr val="tx1"/>
          </a:solidFill>
          <a:latin typeface="+mn-lt"/>
          <a:ea typeface="+mn-ea"/>
          <a:cs typeface="+mn-cs"/>
        </a:defRPr>
      </a:lvl8pPr>
      <a:lvl9pPr marL="11276363" indent="-835286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6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20882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417643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626464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835286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1044107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1252929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1461750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1670572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Text Box 2"/>
          <p:cNvSpPr txBox="1">
            <a:spLocks noChangeArrowheads="1"/>
          </p:cNvSpPr>
          <p:nvPr/>
        </p:nvSpPr>
        <p:spPr bwMode="auto">
          <a:xfrm>
            <a:off x="4067766" y="625670"/>
            <a:ext cx="843508" cy="2099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417643" tIns="208822" rIns="417643" bIns="208822">
            <a:spAutoFit/>
          </a:bodyPr>
          <a:lstStyle/>
          <a:p>
            <a:pPr algn="ctr">
              <a:defRPr/>
            </a:pPr>
            <a:endParaRPr lang="fr-FR" sz="5400" dirty="0"/>
          </a:p>
          <a:p>
            <a:pPr algn="ctr">
              <a:defRPr/>
            </a:pPr>
            <a:endParaRPr lang="fr-FR" sz="5500" i="1" spc="300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Lucida Fax" pitchFamily="18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4549246" y="3862016"/>
            <a:ext cx="24036331" cy="1822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417643" tIns="208822" rIns="417643" bIns="208822">
            <a:spAutoFit/>
          </a:bodyPr>
          <a:lstStyle/>
          <a:p>
            <a:pPr algn="ctr" defTabSz="749300">
              <a:defRPr/>
            </a:pPr>
            <a:r>
              <a:rPr lang="en-GB" sz="1800" dirty="0">
                <a:latin typeface="Bell MT" pitchFamily="18" charset="0"/>
                <a:cs typeface="Times New Roman" pitchFamily="18" charset="0"/>
              </a:rPr>
              <a:t> </a:t>
            </a:r>
            <a:endParaRPr lang="fr-FR" sz="1800" dirty="0">
              <a:latin typeface="Bell MT" pitchFamily="18" charset="0"/>
              <a:cs typeface="Times New Roman" pitchFamily="18" charset="0"/>
            </a:endParaRPr>
          </a:p>
          <a:p>
            <a:pPr algn="ctr" defTabSz="749300">
              <a:defRPr/>
            </a:pPr>
            <a:endParaRPr lang="fr-FR" sz="1800" i="1" spc="300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Lucida Fax" pitchFamily="18" charset="0"/>
            </a:endParaRPr>
          </a:p>
          <a:p>
            <a:pPr algn="ctr">
              <a:defRPr/>
            </a:pPr>
            <a:endParaRPr lang="fr-FR" sz="5500" i="1" spc="300" dirty="0">
              <a:ln>
                <a:solidFill>
                  <a:srgbClr val="FF0000"/>
                </a:solidFill>
              </a:ln>
              <a:solidFill>
                <a:srgbClr val="FF0000"/>
              </a:solidFill>
              <a:latin typeface="Lucida Fax" pitchFamily="18" charset="0"/>
            </a:endParaRPr>
          </a:p>
        </p:txBody>
      </p:sp>
      <p:sp>
        <p:nvSpPr>
          <p:cNvPr id="3078" name="Rectangle 84"/>
          <p:cNvSpPr>
            <a:spLocks noChangeArrowheads="1"/>
          </p:cNvSpPr>
          <p:nvPr/>
        </p:nvSpPr>
        <p:spPr bwMode="auto">
          <a:xfrm>
            <a:off x="2220913" y="625475"/>
            <a:ext cx="184150" cy="17859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endParaRPr lang="ar-SA">
              <a:ea typeface="Majalla UI"/>
            </a:endParaRPr>
          </a:p>
        </p:txBody>
      </p:sp>
      <p:sp>
        <p:nvSpPr>
          <p:cNvPr id="3079" name="Rectangle 153"/>
          <p:cNvSpPr>
            <a:spLocks noChangeArrowheads="1"/>
          </p:cNvSpPr>
          <p:nvPr/>
        </p:nvSpPr>
        <p:spPr bwMode="auto">
          <a:xfrm>
            <a:off x="2216150" y="20077113"/>
            <a:ext cx="150813" cy="3063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74972" tIns="37486" rIns="74972" bIns="37486" anchor="ctr">
            <a:spAutoFit/>
          </a:bodyPr>
          <a:lstStyle/>
          <a:p>
            <a:pPr algn="ctr" defTabSz="749300"/>
            <a:endParaRPr lang="ar-SA" sz="1500">
              <a:ea typeface="Majalla UI"/>
            </a:endParaRPr>
          </a:p>
        </p:txBody>
      </p:sp>
      <p:sp>
        <p:nvSpPr>
          <p:cNvPr id="3080" name="Rectangle 350"/>
          <p:cNvSpPr>
            <a:spLocks noChangeArrowheads="1"/>
          </p:cNvSpPr>
          <p:nvPr/>
        </p:nvSpPr>
        <p:spPr bwMode="auto">
          <a:xfrm>
            <a:off x="0" y="0"/>
            <a:ext cx="30279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31607" rIns="731607" anchor="ctr">
            <a:spAutoFit/>
          </a:bodyPr>
          <a:lstStyle/>
          <a:p>
            <a:endParaRPr lang="ar-SA">
              <a:ea typeface="Majalla UI"/>
            </a:endParaRPr>
          </a:p>
        </p:txBody>
      </p:sp>
      <p:sp>
        <p:nvSpPr>
          <p:cNvPr id="3081" name="Rectangle 357"/>
          <p:cNvSpPr>
            <a:spLocks noChangeArrowheads="1"/>
          </p:cNvSpPr>
          <p:nvPr/>
        </p:nvSpPr>
        <p:spPr bwMode="auto">
          <a:xfrm>
            <a:off x="0" y="0"/>
            <a:ext cx="30279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ar-SA">
              <a:ea typeface="Majalla UI"/>
            </a:endParaRPr>
          </a:p>
        </p:txBody>
      </p:sp>
      <p:sp>
        <p:nvSpPr>
          <p:cNvPr id="3082" name="Rectangle 360"/>
          <p:cNvSpPr>
            <a:spLocks noChangeArrowheads="1"/>
          </p:cNvSpPr>
          <p:nvPr/>
        </p:nvSpPr>
        <p:spPr bwMode="auto">
          <a:xfrm>
            <a:off x="0" y="0"/>
            <a:ext cx="30279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ar-SA">
              <a:ea typeface="Majalla UI"/>
            </a:endParaRPr>
          </a:p>
        </p:txBody>
      </p:sp>
      <p:sp>
        <p:nvSpPr>
          <p:cNvPr id="3083" name="مستطيل 11"/>
          <p:cNvSpPr>
            <a:spLocks noChangeArrowheads="1"/>
          </p:cNvSpPr>
          <p:nvPr/>
        </p:nvSpPr>
        <p:spPr bwMode="auto">
          <a:xfrm>
            <a:off x="2792413" y="355600"/>
            <a:ext cx="24714200" cy="580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nl-NL" sz="5500" cap="all" dirty="0" smtClean="0"/>
              <a:t>U</a:t>
            </a:r>
            <a:r>
              <a:rPr lang="nl-NL" sz="5500" dirty="0" smtClean="0"/>
              <a:t>niversité</a:t>
            </a:r>
            <a:r>
              <a:rPr lang="nl-NL" sz="5500" cap="all" dirty="0" smtClean="0"/>
              <a:t> </a:t>
            </a:r>
            <a:r>
              <a:rPr lang="nl-NL" sz="5500" cap="all" dirty="0"/>
              <a:t>K</a:t>
            </a:r>
            <a:r>
              <a:rPr lang="nl-NL" sz="5500" dirty="0"/>
              <a:t>asdi</a:t>
            </a:r>
            <a:r>
              <a:rPr lang="nl-NL" sz="5500" cap="all" dirty="0"/>
              <a:t> </a:t>
            </a:r>
            <a:r>
              <a:rPr lang="nl-NL" sz="5500" cap="all" dirty="0" smtClean="0"/>
              <a:t>M</a:t>
            </a:r>
            <a:r>
              <a:rPr lang="nl-NL" sz="5500" dirty="0" smtClean="0"/>
              <a:t>erbah</a:t>
            </a:r>
            <a:r>
              <a:rPr lang="nl-NL" sz="5500" cap="all" dirty="0" smtClean="0"/>
              <a:t> </a:t>
            </a:r>
            <a:r>
              <a:rPr lang="nl-NL" sz="5500" dirty="0"/>
              <a:t>de </a:t>
            </a:r>
            <a:r>
              <a:rPr lang="nl-NL" sz="5500" cap="all" dirty="0"/>
              <a:t>O</a:t>
            </a:r>
            <a:r>
              <a:rPr lang="nl-NL" sz="5500" dirty="0"/>
              <a:t>uargla</a:t>
            </a:r>
            <a:endParaRPr lang="fr-FR" sz="5500" dirty="0"/>
          </a:p>
          <a:p>
            <a:pPr algn="ctr"/>
            <a:r>
              <a:rPr lang="fr-FR" sz="5500" dirty="0"/>
              <a:t>Faculté des sciences  </a:t>
            </a:r>
            <a:r>
              <a:rPr lang="fr-FR" sz="5500" dirty="0" smtClean="0"/>
              <a:t>appliqué </a:t>
            </a:r>
            <a:endParaRPr lang="fr-FR" sz="5500" dirty="0"/>
          </a:p>
          <a:p>
            <a:pPr algn="ctr"/>
            <a:r>
              <a:rPr lang="fr-FR" sz="5500" dirty="0"/>
              <a:t>Département de Génie </a:t>
            </a:r>
            <a:r>
              <a:rPr lang="fr-FR" sz="5500" dirty="0" smtClean="0"/>
              <a:t>procédés</a:t>
            </a:r>
          </a:p>
          <a:p>
            <a:pPr algn="ctr"/>
            <a:r>
              <a:rPr lang="fr-FR" sz="5500" dirty="0" smtClean="0"/>
              <a:t>Option : Raffinage et </a:t>
            </a:r>
            <a:r>
              <a:rPr lang="fr-FR" sz="5500" dirty="0" err="1" smtClean="0"/>
              <a:t>Technologier</a:t>
            </a:r>
            <a:r>
              <a:rPr lang="fr-FR" sz="5500" dirty="0" smtClean="0"/>
              <a:t> de hydrocarbure </a:t>
            </a:r>
          </a:p>
          <a:p>
            <a:pPr algn="ctr"/>
            <a:endParaRPr lang="fr-FR" sz="5500" dirty="0"/>
          </a:p>
          <a:p>
            <a:pPr algn="ctr"/>
            <a:r>
              <a:rPr lang="fr-FR" sz="9600" dirty="0"/>
              <a:t> 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4533476" y="4109812"/>
            <a:ext cx="2105591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40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Traitement de finition des huiles lubrifiantes </a:t>
            </a:r>
            <a:endParaRPr lang="ar-SA" sz="4000" dirty="0" smtClean="0">
              <a:solidFill>
                <a:srgbClr val="C00000"/>
              </a:solidFill>
              <a:latin typeface="Arial" charset="0"/>
              <a:cs typeface="Arial" charset="0"/>
            </a:endParaRPr>
          </a:p>
          <a:p>
            <a:pPr lvl="0" algn="ctr"/>
            <a:endParaRPr lang="fr-FR" sz="3600" dirty="0" smtClean="0">
              <a:solidFill>
                <a:schemeClr val="tx2"/>
              </a:solidFill>
            </a:endParaRPr>
          </a:p>
          <a:p>
            <a:pPr lvl="0" algn="ctr"/>
            <a:r>
              <a:rPr lang="fr-FR" sz="3600" dirty="0" err="1" smtClean="0">
                <a:solidFill>
                  <a:schemeClr val="tx2"/>
                </a:solidFill>
              </a:rPr>
              <a:t>boudjrada</a:t>
            </a:r>
            <a:r>
              <a:rPr lang="fr-FR" sz="3600" dirty="0" smtClean="0">
                <a:solidFill>
                  <a:schemeClr val="tx2"/>
                </a:solidFill>
              </a:rPr>
              <a:t> </a:t>
            </a:r>
            <a:r>
              <a:rPr lang="fr-FR" sz="3600" dirty="0" err="1" smtClean="0">
                <a:solidFill>
                  <a:schemeClr val="tx2"/>
                </a:solidFill>
              </a:rPr>
              <a:t>mohammed</a:t>
            </a:r>
            <a:r>
              <a:rPr lang="fr-FR" sz="3600" dirty="0" smtClean="0">
                <a:solidFill>
                  <a:schemeClr val="tx2"/>
                </a:solidFill>
              </a:rPr>
              <a:t> lamine   /   </a:t>
            </a:r>
            <a:r>
              <a:rPr lang="fr-FR" sz="3600" dirty="0" err="1" smtClean="0">
                <a:solidFill>
                  <a:schemeClr val="tx2"/>
                </a:solidFill>
              </a:rPr>
              <a:t>leghouiter</a:t>
            </a:r>
            <a:r>
              <a:rPr lang="fr-FR" sz="3600" dirty="0" smtClean="0">
                <a:solidFill>
                  <a:schemeClr val="tx2"/>
                </a:solidFill>
              </a:rPr>
              <a:t> </a:t>
            </a:r>
            <a:r>
              <a:rPr lang="fr-FR" sz="3600" dirty="0" err="1" smtClean="0">
                <a:solidFill>
                  <a:schemeClr val="tx2"/>
                </a:solidFill>
              </a:rPr>
              <a:t>med</a:t>
            </a:r>
            <a:r>
              <a:rPr lang="fr-FR" sz="3600" dirty="0" smtClean="0">
                <a:solidFill>
                  <a:schemeClr val="tx2"/>
                </a:solidFill>
              </a:rPr>
              <a:t> </a:t>
            </a:r>
            <a:r>
              <a:rPr lang="fr-FR" sz="3600" dirty="0" err="1" smtClean="0">
                <a:solidFill>
                  <a:schemeClr val="tx2"/>
                </a:solidFill>
              </a:rPr>
              <a:t>abd</a:t>
            </a:r>
            <a:r>
              <a:rPr lang="fr-FR" sz="3600" dirty="0" smtClean="0">
                <a:solidFill>
                  <a:schemeClr val="tx2"/>
                </a:solidFill>
              </a:rPr>
              <a:t> </a:t>
            </a:r>
            <a:r>
              <a:rPr lang="fr-FR" sz="3600" dirty="0" err="1" smtClean="0">
                <a:solidFill>
                  <a:schemeClr val="tx2"/>
                </a:solidFill>
              </a:rPr>
              <a:t>essamed</a:t>
            </a:r>
            <a:endParaRPr lang="fr-FR" sz="3600" dirty="0" smtClean="0">
              <a:solidFill>
                <a:schemeClr val="tx2"/>
              </a:solidFill>
            </a:endParaRPr>
          </a:p>
          <a:p>
            <a:pPr lvl="0" algn="ctr"/>
            <a:r>
              <a:rPr lang="fr-FR" sz="3200" dirty="0" smtClean="0"/>
              <a:t>     </a:t>
            </a:r>
            <a:endParaRPr lang="fr-FR" sz="3200" dirty="0"/>
          </a:p>
          <a:p>
            <a:pPr algn="ctr"/>
            <a:r>
              <a:rPr lang="fr-FR" sz="4800" dirty="0" smtClean="0"/>
              <a:t> </a:t>
            </a:r>
            <a:endParaRPr lang="fr-FR" sz="4800" dirty="0"/>
          </a:p>
        </p:txBody>
      </p:sp>
      <p:sp>
        <p:nvSpPr>
          <p:cNvPr id="3089" name="مربع نص 27"/>
          <p:cNvSpPr txBox="1">
            <a:spLocks noChangeArrowheads="1"/>
          </p:cNvSpPr>
          <p:nvPr/>
        </p:nvSpPr>
        <p:spPr bwMode="auto">
          <a:xfrm>
            <a:off x="12554636" y="5560455"/>
            <a:ext cx="6351588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fr-FR" sz="3600" dirty="0" smtClean="0">
              <a:solidFill>
                <a:schemeClr val="tx2"/>
              </a:solidFill>
              <a:latin typeface="TimesNewRoman"/>
            </a:endParaRPr>
          </a:p>
          <a:p>
            <a:pPr algn="ctr"/>
            <a:r>
              <a:rPr lang="fr-FR" sz="3600" dirty="0" smtClean="0">
                <a:solidFill>
                  <a:schemeClr val="tx2"/>
                </a:solidFill>
                <a:latin typeface="TimesNewRoman"/>
              </a:rPr>
              <a:t>Pf :  IZZA. </a:t>
            </a:r>
            <a:r>
              <a:rPr lang="fr-FR" sz="3600" dirty="0" smtClean="0">
                <a:solidFill>
                  <a:schemeClr val="tx2"/>
                </a:solidFill>
                <a:latin typeface="TimesNewRoman"/>
              </a:rPr>
              <a:t>H</a:t>
            </a:r>
            <a:endParaRPr lang="fr-FR" sz="3600" dirty="0">
              <a:solidFill>
                <a:schemeClr val="tx2"/>
              </a:solidFill>
              <a:latin typeface="TimesNewRoman"/>
            </a:endParaRPr>
          </a:p>
          <a:p>
            <a:endParaRPr lang="ar-SA" sz="3000" dirty="0">
              <a:solidFill>
                <a:schemeClr val="tx2"/>
              </a:solidFill>
            </a:endParaRPr>
          </a:p>
        </p:txBody>
      </p:sp>
      <p:sp>
        <p:nvSpPr>
          <p:cNvPr id="3124" name="مستطيل 62"/>
          <p:cNvSpPr>
            <a:spLocks noChangeArrowheads="1"/>
          </p:cNvSpPr>
          <p:nvPr/>
        </p:nvSpPr>
        <p:spPr bwMode="auto">
          <a:xfrm>
            <a:off x="15227300" y="15332075"/>
            <a:ext cx="30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fr-FR" sz="1800"/>
              <a:t> .</a:t>
            </a:r>
            <a:endParaRPr lang="en-US" sz="1800"/>
          </a:p>
        </p:txBody>
      </p:sp>
      <p:sp>
        <p:nvSpPr>
          <p:cNvPr id="3125" name="Rectangle 276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ar-SA">
              <a:ea typeface="Majalla UI"/>
            </a:endParaRPr>
          </a:p>
        </p:txBody>
      </p:sp>
      <p:sp>
        <p:nvSpPr>
          <p:cNvPr id="3126" name="مستطيل 64"/>
          <p:cNvSpPr>
            <a:spLocks noChangeArrowheads="1"/>
          </p:cNvSpPr>
          <p:nvPr/>
        </p:nvSpPr>
        <p:spPr bwMode="auto">
          <a:xfrm>
            <a:off x="11417300" y="15049500"/>
            <a:ext cx="9564688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endParaRPr lang="en-US" sz="180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>
              <a:lnSpc>
                <a:spcPct val="115000"/>
              </a:lnSpc>
            </a:pPr>
            <a:r>
              <a:rPr lang="fr-FR" sz="1800">
                <a:ea typeface="Calibri" pitchFamily="34" charset="0"/>
                <a:cs typeface="Arial" pitchFamily="34" charset="0"/>
              </a:rPr>
              <a:t> </a:t>
            </a:r>
            <a:endParaRPr lang="en-US" sz="180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>
              <a:lnSpc>
                <a:spcPct val="115000"/>
              </a:lnSpc>
            </a:pPr>
            <a:r>
              <a:rPr lang="fr-FR" sz="1800">
                <a:ea typeface="Calibri" pitchFamily="34" charset="0"/>
                <a:cs typeface="Arial" pitchFamily="34" charset="0"/>
              </a:rPr>
              <a:t> </a:t>
            </a:r>
            <a:endParaRPr lang="en-US" sz="180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>
              <a:lnSpc>
                <a:spcPct val="115000"/>
              </a:lnSpc>
            </a:pPr>
            <a:r>
              <a:rPr lang="fr-FR" sz="1800">
                <a:ea typeface="Calibri" pitchFamily="34" charset="0"/>
                <a:cs typeface="Arial" pitchFamily="34" charset="0"/>
              </a:rPr>
              <a:t> </a:t>
            </a:r>
            <a:endParaRPr lang="en-US" sz="180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>
              <a:lnSpc>
                <a:spcPct val="115000"/>
              </a:lnSpc>
            </a:pPr>
            <a:r>
              <a:rPr lang="fr-FR" sz="1800">
                <a:ea typeface="Calibri" pitchFamily="34" charset="0"/>
                <a:cs typeface="Arial" pitchFamily="34" charset="0"/>
              </a:rPr>
              <a:t> </a:t>
            </a:r>
            <a:endParaRPr lang="en-US" sz="1800">
              <a:latin typeface="Calibri" pitchFamily="34" charset="0"/>
              <a:ea typeface="Times New Roman" pitchFamily="18" charset="0"/>
              <a:cs typeface="Arial" pitchFamily="34" charset="0"/>
            </a:endParaRPr>
          </a:p>
          <a:p>
            <a:pPr algn="ctr"/>
            <a:r>
              <a:rPr lang="fr-FR" sz="1800">
                <a:solidFill>
                  <a:srgbClr val="FF0000"/>
                </a:solidFill>
              </a:rPr>
              <a:t>:</a:t>
            </a:r>
            <a:endParaRPr lang="en-US" sz="1800">
              <a:solidFill>
                <a:srgbClr val="FF0000"/>
              </a:solidFill>
            </a:endParaRPr>
          </a:p>
        </p:txBody>
      </p:sp>
      <p:sp>
        <p:nvSpPr>
          <p:cNvPr id="3127" name="Rectangle 278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ar-SA">
              <a:ea typeface="Majalla UI"/>
            </a:endParaRPr>
          </a:p>
        </p:txBody>
      </p:sp>
      <p:sp>
        <p:nvSpPr>
          <p:cNvPr id="3128" name="Rectangle 280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ar-SA">
              <a:ea typeface="Majalla UI"/>
            </a:endParaRPr>
          </a:p>
        </p:txBody>
      </p:sp>
      <p:sp>
        <p:nvSpPr>
          <p:cNvPr id="3129" name="Rectangle 282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ar-SA">
              <a:ea typeface="Majalla UI"/>
            </a:endParaRPr>
          </a:p>
        </p:txBody>
      </p:sp>
      <p:sp>
        <p:nvSpPr>
          <p:cNvPr id="3130" name="Rectangle 413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ar-SA">
              <a:ea typeface="Majalla UI"/>
            </a:endParaRPr>
          </a:p>
        </p:txBody>
      </p:sp>
      <p:sp>
        <p:nvSpPr>
          <p:cNvPr id="80" name="مستطيل 79"/>
          <p:cNvSpPr/>
          <p:nvPr/>
        </p:nvSpPr>
        <p:spPr>
          <a:xfrm>
            <a:off x="12035482" y="15516741"/>
            <a:ext cx="4163968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fr-FR" sz="3200" dirty="0">
                <a:solidFill>
                  <a:srgbClr val="FF0000"/>
                </a:solidFill>
              </a:rPr>
              <a:t> </a:t>
            </a:r>
            <a:endParaRPr lang="ar-SA" sz="32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7" name="مستطيل 86"/>
          <p:cNvSpPr/>
          <p:nvPr/>
        </p:nvSpPr>
        <p:spPr>
          <a:xfrm>
            <a:off x="10275888" y="38266688"/>
            <a:ext cx="10009187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US" sz="1400" dirty="0">
              <a:latin typeface="Times New Roman"/>
              <a:ea typeface="Times New Roman"/>
            </a:endParaRPr>
          </a:p>
          <a:p>
            <a:pPr>
              <a:defRPr/>
            </a:pPr>
            <a:endParaRPr lang="en-US" sz="1800" dirty="0" smtClean="0"/>
          </a:p>
        </p:txBody>
      </p:sp>
      <p:pic>
        <p:nvPicPr>
          <p:cNvPr id="75" name="صورة 2"/>
          <p:cNvPicPr>
            <a:picLocks noChangeAspect="1" noChangeArrowheads="1"/>
          </p:cNvPicPr>
          <p:nvPr/>
        </p:nvPicPr>
        <p:blipFill>
          <a:blip r:embed="rId2" cstate="print"/>
          <a:srcRect t="26514" r="84183"/>
          <a:stretch>
            <a:fillRect/>
          </a:stretch>
        </p:blipFill>
        <p:spPr bwMode="auto">
          <a:xfrm>
            <a:off x="444843" y="795739"/>
            <a:ext cx="2965622" cy="27135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6" name="صورة 2"/>
          <p:cNvPicPr>
            <a:picLocks noChangeAspect="1" noChangeArrowheads="1"/>
          </p:cNvPicPr>
          <p:nvPr/>
        </p:nvPicPr>
        <p:blipFill>
          <a:blip r:embed="rId2" cstate="print"/>
          <a:srcRect t="26514" r="84183"/>
          <a:stretch>
            <a:fillRect/>
          </a:stretch>
        </p:blipFill>
        <p:spPr bwMode="auto">
          <a:xfrm>
            <a:off x="26842993" y="849285"/>
            <a:ext cx="2965622" cy="2713580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306" name="Rectangle 234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346" name="Rectangle 274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348" name="Rectangle 276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351" name="Rectangle 279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353" name="Rectangle 281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6" name="Rectangle 235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309" name="Rectangle 237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311" name="Rectangle 239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313" name="Rectangle 241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315" name="Rectangle 243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317" name="Rectangle 245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319" name="Rectangle 247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321" name="Rectangle 249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3323" name="Rectangle 251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8" name="Rectangle 235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10" name="Rectangle 237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12" name="Rectangle 239"/>
          <p:cNvSpPr>
            <a:spLocks noChangeArrowheads="1"/>
          </p:cNvSpPr>
          <p:nvPr/>
        </p:nvSpPr>
        <p:spPr bwMode="auto">
          <a:xfrm>
            <a:off x="0" y="0"/>
            <a:ext cx="3027997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ar-SA"/>
          </a:p>
        </p:txBody>
      </p:sp>
      <p:sp>
        <p:nvSpPr>
          <p:cNvPr id="45" name="مربع نص 44"/>
          <p:cNvSpPr txBox="1"/>
          <p:nvPr/>
        </p:nvSpPr>
        <p:spPr>
          <a:xfrm>
            <a:off x="8347587" y="14276438"/>
            <a:ext cx="660727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dirty="0"/>
          </a:p>
        </p:txBody>
      </p:sp>
      <p:sp>
        <p:nvSpPr>
          <p:cNvPr id="47" name="مجسم مشطوف الحواف 46"/>
          <p:cNvSpPr/>
          <p:nvPr/>
        </p:nvSpPr>
        <p:spPr>
          <a:xfrm>
            <a:off x="1150373" y="7256198"/>
            <a:ext cx="27579483" cy="6135337"/>
          </a:xfrm>
          <a:prstGeom prst="beve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1" anchor="ctr"/>
          <a:lstStyle/>
          <a:p>
            <a:pPr>
              <a:defRPr/>
            </a:pPr>
            <a:r>
              <a:rPr lang="fr-FR" sz="3600" dirty="0" smtClean="0">
                <a:solidFill>
                  <a:srgbClr val="FF0000"/>
                </a:solidFill>
              </a:rPr>
              <a:t> </a:t>
            </a:r>
            <a:r>
              <a:rPr lang="fr-FR" sz="3600" dirty="0" smtClean="0">
                <a:solidFill>
                  <a:srgbClr val="FF0000"/>
                </a:solidFill>
                <a:latin typeface="Arial" charset="0"/>
                <a:cs typeface="Arial" charset="0"/>
              </a:rPr>
              <a:t>Introduction :</a:t>
            </a:r>
            <a:r>
              <a:rPr lang="fr-FR" sz="3600" dirty="0" smtClean="0">
                <a:latin typeface="Arial" charset="0"/>
                <a:cs typeface="Arial" charset="0"/>
              </a:rPr>
              <a:t/>
            </a:r>
            <a:br>
              <a:rPr lang="fr-FR" sz="3600" dirty="0" smtClean="0">
                <a:latin typeface="Arial" charset="0"/>
                <a:cs typeface="Arial" charset="0"/>
              </a:rPr>
            </a:br>
            <a:r>
              <a:rPr lang="fr-FR" sz="3600" dirty="0" smtClean="0">
                <a:latin typeface="Arial" charset="0"/>
                <a:cs typeface="Arial" charset="0"/>
              </a:rPr>
              <a:t> . </a:t>
            </a:r>
            <a:r>
              <a:rPr lang="fr-FR" sz="3600" dirty="0" smtClean="0">
                <a:latin typeface="Arial" charset="0"/>
                <a:cs typeface="Arial" charset="0"/>
              </a:rPr>
              <a:t>À fin d’avoir des huiles de base à partir de résidu sous vide  l’huile doit être passer par des étapes de traitement essentielles comme suite : 1- désalphatage .</a:t>
            </a:r>
            <a:r>
              <a:rPr lang="fr-FR" sz="3600" dirty="0">
                <a:latin typeface="Arial" charset="0"/>
                <a:cs typeface="Arial" charset="0"/>
              </a:rPr>
              <a:t> </a:t>
            </a:r>
            <a:r>
              <a:rPr lang="fr-FR" sz="3600" dirty="0" smtClean="0">
                <a:latin typeface="Arial" charset="0"/>
                <a:cs typeface="Arial" charset="0"/>
              </a:rPr>
              <a:t>2- extraction des aromatique .3- déparaffinage .4- traitement de finition .ce dernier traitement est le plus important pour vérifier les conditions normales des huile à utiliser . </a:t>
            </a:r>
          </a:p>
        </p:txBody>
      </p:sp>
      <p:sp>
        <p:nvSpPr>
          <p:cNvPr id="64" name="مجسم مشطوف الحواف 63"/>
          <p:cNvSpPr/>
          <p:nvPr/>
        </p:nvSpPr>
        <p:spPr>
          <a:xfrm>
            <a:off x="1327355" y="32151483"/>
            <a:ext cx="27874452" cy="9291483"/>
          </a:xfrm>
          <a:prstGeom prst="bevel">
            <a:avLst>
              <a:gd name="adj" fmla="val 8651"/>
            </a:avLst>
          </a:prstGeom>
          <a:gradFill flip="none" rotWithShape="1">
            <a:gsLst>
              <a:gs pos="0">
                <a:schemeClr val="accent2">
                  <a:lumMod val="60000"/>
                  <a:lumOff val="40000"/>
                  <a:tint val="66000"/>
                  <a:satMod val="160000"/>
                </a:schemeClr>
              </a:gs>
              <a:gs pos="50000">
                <a:schemeClr val="accent2">
                  <a:lumMod val="60000"/>
                  <a:lumOff val="40000"/>
                  <a:tint val="44500"/>
                  <a:satMod val="160000"/>
                </a:schemeClr>
              </a:gs>
              <a:gs pos="100000">
                <a:schemeClr val="accent2">
                  <a:lumMod val="60000"/>
                  <a:lumOff val="40000"/>
                  <a:tint val="23500"/>
                  <a:satMod val="160000"/>
                </a:schemeClr>
              </a:gs>
            </a:gsLst>
            <a:lin ang="18900000" scaled="1"/>
            <a:tileRect/>
          </a:gradFill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just"/>
            <a:endParaRPr lang="fr-CH" sz="3600" dirty="0" smtClean="0">
              <a:solidFill>
                <a:schemeClr val="tx1"/>
              </a:solidFill>
            </a:endParaRPr>
          </a:p>
          <a:p>
            <a:pPr algn="just"/>
            <a:r>
              <a:rPr lang="fr-CH" sz="3600" u="sng" dirty="0" smtClean="0">
                <a:solidFill>
                  <a:srgbClr val="FF0000"/>
                </a:solidFill>
              </a:rPr>
              <a:t>RESUME :</a:t>
            </a:r>
            <a:endParaRPr lang="fr-CH" sz="3600" u="sng" dirty="0" smtClean="0">
              <a:solidFill>
                <a:srgbClr val="FF0000"/>
              </a:solidFill>
            </a:endParaRPr>
          </a:p>
          <a:p>
            <a:pPr algn="just"/>
            <a:r>
              <a:rPr lang="fr-CH" sz="3600" dirty="0" smtClean="0">
                <a:solidFill>
                  <a:schemeClr val="tx1"/>
                </a:solidFill>
              </a:rPr>
              <a:t>L’huile </a:t>
            </a:r>
            <a:r>
              <a:rPr lang="fr-CH" sz="3600" dirty="0" smtClean="0">
                <a:solidFill>
                  <a:schemeClr val="tx1"/>
                </a:solidFill>
              </a:rPr>
              <a:t>provenant du séparateur à basse pression est débarrassée de ses produits légers dans le stripper  25  C2  fonctionnant à100mmHg  absolu.</a:t>
            </a:r>
            <a:endParaRPr lang="en-US" sz="3600" dirty="0" smtClean="0">
              <a:solidFill>
                <a:schemeClr val="tx1"/>
              </a:solidFill>
            </a:endParaRPr>
          </a:p>
          <a:p>
            <a:pPr algn="just"/>
            <a:r>
              <a:rPr lang="fr-CH" sz="3600" dirty="0" smtClean="0">
                <a:solidFill>
                  <a:schemeClr val="tx1"/>
                </a:solidFill>
              </a:rPr>
              <a:t>   Au fond de cette colonne on injecte de la vapeur surchauffée pour régler le point d’éclair ( FLASH POINT) </a:t>
            </a:r>
            <a:endParaRPr lang="en-US" sz="3600" dirty="0" smtClean="0">
              <a:solidFill>
                <a:schemeClr val="tx1"/>
              </a:solidFill>
            </a:endParaRPr>
          </a:p>
          <a:p>
            <a:pPr algn="just"/>
            <a:r>
              <a:rPr lang="fr-CH" sz="3600" dirty="0" smtClean="0">
                <a:solidFill>
                  <a:schemeClr val="tx1"/>
                </a:solidFill>
              </a:rPr>
              <a:t>   L’huile provenant du fond du stripper est introduite dans la colonne de flash 25C3  fonctionnant à 20 </a:t>
            </a:r>
            <a:r>
              <a:rPr lang="fr-CH" sz="3600" dirty="0" err="1" smtClean="0">
                <a:solidFill>
                  <a:schemeClr val="tx1"/>
                </a:solidFill>
              </a:rPr>
              <a:t>mmHg</a:t>
            </a:r>
            <a:r>
              <a:rPr lang="fr-CH" sz="3600" dirty="0" smtClean="0">
                <a:solidFill>
                  <a:schemeClr val="tx1"/>
                </a:solidFill>
              </a:rPr>
              <a:t> où sont éliminées toutes les traces d’eau .</a:t>
            </a:r>
            <a:endParaRPr lang="en-US" sz="3600" dirty="0" smtClean="0">
              <a:solidFill>
                <a:schemeClr val="tx1"/>
              </a:solidFill>
            </a:endParaRPr>
          </a:p>
          <a:p>
            <a:pPr algn="just"/>
            <a:r>
              <a:rPr lang="fr-CH" sz="3600" dirty="0" smtClean="0">
                <a:solidFill>
                  <a:schemeClr val="tx1"/>
                </a:solidFill>
              </a:rPr>
              <a:t> </a:t>
            </a:r>
            <a:endParaRPr lang="en-US" sz="3600" dirty="0" smtClean="0">
              <a:solidFill>
                <a:schemeClr val="tx1"/>
              </a:solidFill>
            </a:endParaRPr>
          </a:p>
          <a:p>
            <a:pPr algn="just"/>
            <a:r>
              <a:rPr lang="fr-CH" sz="3600" dirty="0" smtClean="0">
                <a:solidFill>
                  <a:schemeClr val="tx1"/>
                </a:solidFill>
              </a:rPr>
              <a:t>   Le système </a:t>
            </a:r>
            <a:r>
              <a:rPr lang="fr-CH" sz="3600" dirty="0" err="1" smtClean="0">
                <a:solidFill>
                  <a:schemeClr val="tx1"/>
                </a:solidFill>
              </a:rPr>
              <a:t>sous-vide</a:t>
            </a:r>
            <a:r>
              <a:rPr lang="fr-CH" sz="3600" dirty="0" smtClean="0">
                <a:solidFill>
                  <a:schemeClr val="tx1"/>
                </a:solidFill>
              </a:rPr>
              <a:t> est équipé de deux éjecteurs avec des condenseurs à surface </a:t>
            </a:r>
            <a:endParaRPr lang="en-US" sz="3600" dirty="0" smtClean="0">
              <a:solidFill>
                <a:schemeClr val="tx1"/>
              </a:solidFill>
            </a:endParaRPr>
          </a:p>
          <a:p>
            <a:pPr algn="just"/>
            <a:r>
              <a:rPr lang="fr-CH" sz="3600" dirty="0" smtClean="0">
                <a:solidFill>
                  <a:schemeClr val="tx1"/>
                </a:solidFill>
              </a:rPr>
              <a:t>  Les têtes du strippers et de la colonne sont séparées .</a:t>
            </a:r>
            <a:endParaRPr lang="en-US" sz="3600" dirty="0" smtClean="0">
              <a:solidFill>
                <a:schemeClr val="tx1"/>
              </a:solidFill>
            </a:endParaRPr>
          </a:p>
          <a:p>
            <a:pPr algn="just"/>
            <a:r>
              <a:rPr lang="fr-CH" sz="3600" dirty="0" smtClean="0">
                <a:solidFill>
                  <a:schemeClr val="tx1"/>
                </a:solidFill>
              </a:rPr>
              <a:t>  Les gaz non condensables sont en envoyés à l’atmosphère tandis que les condensats  sont envoyés aux rejets de fabrication .</a:t>
            </a:r>
            <a:endParaRPr lang="en-US" sz="3600" dirty="0" smtClean="0">
              <a:solidFill>
                <a:schemeClr val="tx1"/>
              </a:solidFill>
            </a:endParaRPr>
          </a:p>
          <a:p>
            <a:pPr algn="just"/>
            <a:r>
              <a:rPr lang="fr-CH" sz="3600" dirty="0" smtClean="0">
                <a:solidFill>
                  <a:schemeClr val="tx1"/>
                </a:solidFill>
              </a:rPr>
              <a:t>  Le fond de la  colonne de flash  est refroidi à travers un échangeur 25 E1 et un refroidisseur 25 E4 à eau passe à travers un filtre avant d’être stocké comme huile de base finie.  </a:t>
            </a:r>
            <a:endParaRPr lang="en-US" sz="3600" dirty="0" smtClean="0">
              <a:solidFill>
                <a:schemeClr val="tx1"/>
              </a:solidFill>
            </a:endParaRPr>
          </a:p>
          <a:p>
            <a:pPr algn="just"/>
            <a:r>
              <a:rPr lang="fr-CH" sz="3600" dirty="0" smtClean="0">
                <a:solidFill>
                  <a:schemeClr val="tx1"/>
                </a:solidFill>
              </a:rPr>
              <a:t> </a:t>
            </a:r>
            <a:endParaRPr lang="en-US" sz="3600" dirty="0" smtClean="0">
              <a:solidFill>
                <a:schemeClr val="tx1"/>
              </a:solidFill>
            </a:endParaRPr>
          </a:p>
          <a:p>
            <a:pPr algn="just"/>
            <a:endParaRPr lang="fr-FR" sz="3600" dirty="0" smtClean="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 l="20693" t="21916" r="21498" b="7519"/>
          <a:stretch>
            <a:fillRect/>
          </a:stretch>
        </p:blipFill>
        <p:spPr bwMode="auto">
          <a:xfrm>
            <a:off x="3215148" y="19349885"/>
            <a:ext cx="25175077" cy="1271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0"/>
            <a:ext cx="302799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</a:tabLst>
            </a:pPr>
            <a:r>
              <a:rPr kumimoji="0" lang="fr-CH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L’huile provenant du séparateur à basse pression est débarrassée de ses produits légers dans le stripper  25  C2  fonctionnant à100mmHg  absolu.</a:t>
            </a:r>
            <a:endParaRPr kumimoji="0" lang="en-US" sz="2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</a:tabLst>
            </a:pPr>
            <a:r>
              <a:rPr kumimoji="0" lang="fr-CH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Au fond de cette colonne on injecte de la vapeur surchauffée pour régler le point d’éclair ( FLASH POINT) </a:t>
            </a:r>
            <a:endParaRPr kumimoji="0" lang="en-US" sz="2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</a:tabLst>
            </a:pPr>
            <a:r>
              <a:rPr kumimoji="0" lang="fr-CH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L’huile provenant du fond du stripper est introduite dans la colonne de flash 25C3  fonctionnant à 20 mmHg où sont éliminées toutes les traces d’eau .</a:t>
            </a:r>
            <a:endParaRPr kumimoji="0" lang="en-US" sz="2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</a:tabLst>
            </a:pPr>
            <a:r>
              <a:rPr kumimoji="0" lang="fr-CH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Le système sous-vide est équipé de deux éjecteurs avec des condenseurs à surface </a:t>
            </a:r>
            <a:endParaRPr kumimoji="0" lang="en-US" sz="2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</a:tabLst>
            </a:pPr>
            <a:r>
              <a:rPr kumimoji="0" lang="fr-CH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Les têtes du strippers et de la colonne sont séparées .</a:t>
            </a:r>
            <a:endParaRPr kumimoji="0" lang="en-US" sz="2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</a:tabLst>
            </a:pPr>
            <a:r>
              <a:rPr kumimoji="0" lang="fr-CH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Les gaz non condensables sont en envoyés à l’atmosphère tandis que les condensats  sont envoyés aux rejets de fabrication .</a:t>
            </a:r>
            <a:endParaRPr kumimoji="0" lang="en-US" sz="2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</a:tabLst>
            </a:pPr>
            <a:r>
              <a:rPr kumimoji="0" lang="fr-CH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Le fond de la  colonne de flash  est refroidi à travers un échangeur 25 E1 et un refroidisseur 25 E4 à eau passe à travers un filtre avant d’être stocké comme huile de base finie.  </a:t>
            </a:r>
            <a:endParaRPr kumimoji="0" lang="en-US" sz="27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</a:tabLst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مستطيل مخدوش من كلا الطرفين 64"/>
          <p:cNvSpPr/>
          <p:nvPr/>
        </p:nvSpPr>
        <p:spPr>
          <a:xfrm>
            <a:off x="5545394" y="14364928"/>
            <a:ext cx="18140516" cy="3628103"/>
          </a:xfrm>
          <a:prstGeom prst="snip2SameRect">
            <a:avLst>
              <a:gd name="adj1" fmla="val 50000"/>
              <a:gd name="adj2" fmla="val 39837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r-FR" sz="9600" dirty="0" smtClean="0">
              <a:solidFill>
                <a:srgbClr val="C00000"/>
              </a:solidFill>
              <a:latin typeface="Arial" charset="0"/>
              <a:cs typeface="Arial" charset="0"/>
            </a:endParaRPr>
          </a:p>
          <a:p>
            <a:pPr algn="ctr"/>
            <a:r>
              <a:rPr lang="fr-FR" sz="96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Traitement </a:t>
            </a:r>
            <a:r>
              <a:rPr lang="fr-FR" sz="9600" dirty="0" smtClean="0">
                <a:solidFill>
                  <a:srgbClr val="C00000"/>
                </a:solidFill>
                <a:latin typeface="Arial" charset="0"/>
                <a:cs typeface="Arial" charset="0"/>
              </a:rPr>
              <a:t>de finition des huiles lubrifiantes </a:t>
            </a:r>
            <a:endParaRPr lang="ar-SA" sz="9600" dirty="0" smtClean="0">
              <a:solidFill>
                <a:srgbClr val="C00000"/>
              </a:solidFill>
              <a:latin typeface="Arial" charset="0"/>
              <a:cs typeface="Arial" charset="0"/>
            </a:endParaRPr>
          </a:p>
          <a:p>
            <a:pPr algn="ctr"/>
            <a:endParaRPr lang="ar-D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تدفق">
  <a:themeElements>
    <a:clrScheme name="تدفق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تدفق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تدفق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10188</TotalTime>
  <Words>271</Words>
  <Application>Microsoft Office PowerPoint</Application>
  <PresentationFormat>مخصص</PresentationFormat>
  <Paragraphs>43</Paragraphs>
  <Slides>1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2" baseType="lpstr">
      <vt:lpstr>تدفق</vt:lpstr>
      <vt:lpstr>الشريحة 1</vt:lpstr>
    </vt:vector>
  </TitlesOfParts>
  <Company>ENSIGC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Aucun titre de diapositive</dc:title>
  <dc:creator>Dounit</dc:creator>
  <cp:lastModifiedBy>OmaSoft-16</cp:lastModifiedBy>
  <cp:revision>355</cp:revision>
  <dcterms:created xsi:type="dcterms:W3CDTF">2001-01-25T07:11:30Z</dcterms:created>
  <dcterms:modified xsi:type="dcterms:W3CDTF">2015-02-25T11:19:47Z</dcterms:modified>
</cp:coreProperties>
</file>