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handoutMasterIdLst>
    <p:handoutMasterId r:id="rId4"/>
  </p:handoutMasterIdLst>
  <p:sldIdLst>
    <p:sldId id="256" r:id="rId2"/>
  </p:sldIdLst>
  <p:sldSz cx="43205400" cy="28803600"/>
  <p:notesSz cx="6858000" cy="9144000"/>
  <p:defaultTextStyle>
    <a:defPPr>
      <a:defRPr lang="en-US"/>
    </a:defPPr>
    <a:lvl1pPr algn="l" rtl="0" fontAlgn="base">
      <a:spcBef>
        <a:spcPct val="0"/>
      </a:spcBef>
      <a:spcAft>
        <a:spcPct val="0"/>
      </a:spcAft>
      <a:defRPr sz="8100" kern="1200">
        <a:solidFill>
          <a:schemeClr val="tx1"/>
        </a:solidFill>
        <a:latin typeface="Impact" pitchFamily="34" charset="0"/>
        <a:ea typeface="+mn-ea"/>
        <a:cs typeface="+mn-cs"/>
      </a:defRPr>
    </a:lvl1pPr>
    <a:lvl2pPr marL="457200" algn="l" rtl="0" fontAlgn="base">
      <a:spcBef>
        <a:spcPct val="0"/>
      </a:spcBef>
      <a:spcAft>
        <a:spcPct val="0"/>
      </a:spcAft>
      <a:defRPr sz="8100" kern="1200">
        <a:solidFill>
          <a:schemeClr val="tx1"/>
        </a:solidFill>
        <a:latin typeface="Impact" pitchFamily="34" charset="0"/>
        <a:ea typeface="+mn-ea"/>
        <a:cs typeface="+mn-cs"/>
      </a:defRPr>
    </a:lvl2pPr>
    <a:lvl3pPr marL="914400" algn="l" rtl="0" fontAlgn="base">
      <a:spcBef>
        <a:spcPct val="0"/>
      </a:spcBef>
      <a:spcAft>
        <a:spcPct val="0"/>
      </a:spcAft>
      <a:defRPr sz="8100" kern="1200">
        <a:solidFill>
          <a:schemeClr val="tx1"/>
        </a:solidFill>
        <a:latin typeface="Impact" pitchFamily="34" charset="0"/>
        <a:ea typeface="+mn-ea"/>
        <a:cs typeface="+mn-cs"/>
      </a:defRPr>
    </a:lvl3pPr>
    <a:lvl4pPr marL="1371600" algn="l" rtl="0" fontAlgn="base">
      <a:spcBef>
        <a:spcPct val="0"/>
      </a:spcBef>
      <a:spcAft>
        <a:spcPct val="0"/>
      </a:spcAft>
      <a:defRPr sz="8100" kern="1200">
        <a:solidFill>
          <a:schemeClr val="tx1"/>
        </a:solidFill>
        <a:latin typeface="Impact" pitchFamily="34" charset="0"/>
        <a:ea typeface="+mn-ea"/>
        <a:cs typeface="+mn-cs"/>
      </a:defRPr>
    </a:lvl4pPr>
    <a:lvl5pPr marL="1828800" algn="l" rtl="0" fontAlgn="base">
      <a:spcBef>
        <a:spcPct val="0"/>
      </a:spcBef>
      <a:spcAft>
        <a:spcPct val="0"/>
      </a:spcAft>
      <a:defRPr sz="8100" kern="1200">
        <a:solidFill>
          <a:schemeClr val="tx1"/>
        </a:solidFill>
        <a:latin typeface="Impact" pitchFamily="34" charset="0"/>
        <a:ea typeface="+mn-ea"/>
        <a:cs typeface="+mn-cs"/>
      </a:defRPr>
    </a:lvl5pPr>
    <a:lvl6pPr marL="2286000" algn="l" defTabSz="914400" rtl="0" eaLnBrk="1" latinLnBrk="0" hangingPunct="1">
      <a:defRPr sz="8100" kern="1200">
        <a:solidFill>
          <a:schemeClr val="tx1"/>
        </a:solidFill>
        <a:latin typeface="Impact" pitchFamily="34" charset="0"/>
        <a:ea typeface="+mn-ea"/>
        <a:cs typeface="+mn-cs"/>
      </a:defRPr>
    </a:lvl6pPr>
    <a:lvl7pPr marL="2743200" algn="l" defTabSz="914400" rtl="0" eaLnBrk="1" latinLnBrk="0" hangingPunct="1">
      <a:defRPr sz="8100" kern="1200">
        <a:solidFill>
          <a:schemeClr val="tx1"/>
        </a:solidFill>
        <a:latin typeface="Impact" pitchFamily="34" charset="0"/>
        <a:ea typeface="+mn-ea"/>
        <a:cs typeface="+mn-cs"/>
      </a:defRPr>
    </a:lvl7pPr>
    <a:lvl8pPr marL="3200400" algn="l" defTabSz="914400" rtl="0" eaLnBrk="1" latinLnBrk="0" hangingPunct="1">
      <a:defRPr sz="8100" kern="1200">
        <a:solidFill>
          <a:schemeClr val="tx1"/>
        </a:solidFill>
        <a:latin typeface="Impact" pitchFamily="34" charset="0"/>
        <a:ea typeface="+mn-ea"/>
        <a:cs typeface="+mn-cs"/>
      </a:defRPr>
    </a:lvl8pPr>
    <a:lvl9pPr marL="3657600" algn="l" defTabSz="914400" rtl="0" eaLnBrk="1" latinLnBrk="0" hangingPunct="1">
      <a:defRPr sz="8100" kern="1200">
        <a:solidFill>
          <a:schemeClr val="tx1"/>
        </a:solidFill>
        <a:latin typeface="Impact" pitchFamily="34" charset="0"/>
        <a:ea typeface="+mn-ea"/>
        <a:cs typeface="+mn-cs"/>
      </a:defRPr>
    </a:lvl9pPr>
  </p:defaultTextStyle>
  <p:extLst>
    <p:ext uri="{EFAFB233-063F-42B5-8137-9DF3F51BA10A}">
      <p15:sldGuideLst xmlns:p15="http://schemas.microsoft.com/office/powerpoint/2012/main">
        <p15:guide id="1" orient="horz" pos="9072">
          <p15:clr>
            <a:srgbClr val="A4A3A4"/>
          </p15:clr>
        </p15:guide>
        <p15:guide id="2" pos="13608">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8000"/>
    <a:srgbClr val="E4FA14"/>
    <a:srgbClr val="66FF66"/>
    <a:srgbClr val="66FF33"/>
    <a:srgbClr val="AA0693"/>
    <a:srgbClr val="CCFF99"/>
    <a:srgbClr val="9933FF"/>
    <a:srgbClr val="66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p:restoredLeft sz="15620"/>
    <p:restoredTop sz="98289" autoAdjust="0"/>
  </p:normalViewPr>
  <p:slideViewPr>
    <p:cSldViewPr>
      <p:cViewPr>
        <p:scale>
          <a:sx n="23" d="100"/>
          <a:sy n="23" d="100"/>
        </p:scale>
        <p:origin x="576" y="-1188"/>
      </p:cViewPr>
      <p:guideLst>
        <p:guide orient="horz" pos="9072"/>
        <p:guide pos="13608"/>
      </p:guideLst>
    </p:cSldViewPr>
  </p:slideViewPr>
  <p:notesTextViewPr>
    <p:cViewPr>
      <p:scale>
        <a:sx n="100" d="100"/>
        <a:sy n="100" d="100"/>
      </p:scale>
      <p:origin x="0" y="0"/>
    </p:cViewPr>
  </p:notesTextViewPr>
  <p:notesViewPr>
    <p:cSldViewPr>
      <p:cViewPr>
        <p:scale>
          <a:sx n="80" d="100"/>
          <a:sy n="80" d="100"/>
        </p:scale>
        <p:origin x="-1974" y="79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A4EE9A2A-E60B-4DF8-9D48-7558F326DC66}" type="datetimeFigureOut">
              <a:rPr lang="fr-FR" smtClean="0"/>
              <a:pPr/>
              <a:t>26/02/2015</a:t>
            </a:fld>
            <a:endParaRPr lang="fr-FR"/>
          </a:p>
        </p:txBody>
      </p:sp>
      <p:sp>
        <p:nvSpPr>
          <p:cNvPr id="4" name="Espace réservé du pied de page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0F0C7E7C-D8CF-4D0E-978F-6A1C82A0E61B}" type="slidenum">
              <a:rPr lang="fr-FR" smtClean="0"/>
              <a:pPr/>
              <a:t>‹N°›</a:t>
            </a:fld>
            <a:endParaRPr lang="fr-FR"/>
          </a:p>
        </p:txBody>
      </p:sp>
    </p:spTree>
    <p:extLst>
      <p:ext uri="{BB962C8B-B14F-4D97-AF65-F5344CB8AC3E}">
        <p14:creationId xmlns:p14="http://schemas.microsoft.com/office/powerpoint/2010/main" val="7753856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defRPr>
            </a:lvl1pPr>
          </a:lstStyle>
          <a:p>
            <a:endParaRPr lang="en-US"/>
          </a:p>
        </p:txBody>
      </p:sp>
      <p:sp>
        <p:nvSpPr>
          <p:cNvPr id="307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endParaRPr lang="en-US"/>
          </a:p>
        </p:txBody>
      </p:sp>
      <p:sp>
        <p:nvSpPr>
          <p:cNvPr id="3076" name="Rectangle 4"/>
          <p:cNvSpPr>
            <a:spLocks noGrp="1" noRot="1" noChangeAspect="1" noChangeArrowheads="1" noTextEdit="1"/>
          </p:cNvSpPr>
          <p:nvPr>
            <p:ph type="sldImg" idx="2"/>
          </p:nvPr>
        </p:nvSpPr>
        <p:spPr bwMode="auto">
          <a:xfrm>
            <a:off x="857250" y="685800"/>
            <a:ext cx="5143500" cy="3429000"/>
          </a:xfrm>
          <a:prstGeom prst="rect">
            <a:avLst/>
          </a:prstGeom>
          <a:noFill/>
          <a:ln w="9525">
            <a:solidFill>
              <a:srgbClr val="000000"/>
            </a:solidFill>
            <a:miter lim="800000"/>
            <a:headEnd/>
            <a:tailEnd/>
          </a:ln>
          <a:effec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defRPr>
            </a:lvl1pPr>
          </a:lstStyle>
          <a:p>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cs typeface="Arial" charset="0"/>
              </a:defRPr>
            </a:lvl1pPr>
          </a:lstStyle>
          <a:p>
            <a:fld id="{4EED4233-1072-4815-BE40-7765120129D7}" type="slidenum">
              <a:rPr lang="en-US"/>
              <a:pPr/>
              <a:t>‹N°›</a:t>
            </a:fld>
            <a:endParaRPr lang="en-US"/>
          </a:p>
        </p:txBody>
      </p:sp>
    </p:spTree>
    <p:extLst>
      <p:ext uri="{BB962C8B-B14F-4D97-AF65-F5344CB8AC3E}">
        <p14:creationId xmlns:p14="http://schemas.microsoft.com/office/powerpoint/2010/main" val="872392872"/>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EAB40D4-E4B2-48A2-8D68-3FDE14C0F93C}" type="slidenum">
              <a:rPr lang="en-US"/>
              <a:pPr/>
              <a:t>1</a:t>
            </a:fld>
            <a:endParaRPr lang="en-US"/>
          </a:p>
        </p:txBody>
      </p:sp>
      <p:sp>
        <p:nvSpPr>
          <p:cNvPr id="4098" name="Rectangle 2"/>
          <p:cNvSpPr>
            <a:spLocks noGrp="1" noRot="1" noChangeAspect="1" noChangeArrowheads="1" noTextEdit="1"/>
          </p:cNvSpPr>
          <p:nvPr>
            <p:ph type="sldImg"/>
          </p:nvPr>
        </p:nvSpPr>
        <p:spPr>
          <a:xfrm>
            <a:off x="857250" y="685800"/>
            <a:ext cx="5143500" cy="3429000"/>
          </a:xfrm>
          <a:ln/>
        </p:spPr>
      </p:sp>
      <p:sp>
        <p:nvSpPr>
          <p:cNvPr id="4099" name="Rectangle 3"/>
          <p:cNvSpPr>
            <a:spLocks noGrp="1" noChangeArrowheads="1"/>
          </p:cNvSpPr>
          <p:nvPr>
            <p:ph type="body" idx="1"/>
          </p:nvPr>
        </p:nvSpPr>
        <p:spPr/>
        <p:txBody>
          <a:bodyPr/>
          <a:lstStyle/>
          <a:p>
            <a:endParaRPr lang="fr-FR" dirty="0"/>
          </a:p>
        </p:txBody>
      </p:sp>
    </p:spTree>
    <p:extLst>
      <p:ext uri="{BB962C8B-B14F-4D97-AF65-F5344CB8AC3E}">
        <p14:creationId xmlns:p14="http://schemas.microsoft.com/office/powerpoint/2010/main" val="39473101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3240886" y="8948210"/>
            <a:ext cx="36723638" cy="6173258"/>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6481764" y="16321619"/>
            <a:ext cx="30241875" cy="7361767"/>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fr-FR" smtClean="0"/>
              <a:t>Cliquez pour modifier le style des sous-titres du masque</a:t>
            </a:r>
            <a:endParaRPr lang="fr-FR"/>
          </a:p>
        </p:txBody>
      </p:sp>
      <p:sp>
        <p:nvSpPr>
          <p:cNvPr id="4" name="Espace réservé de la date 3"/>
          <p:cNvSpPr>
            <a:spLocks noGrp="1"/>
          </p:cNvSpPr>
          <p:nvPr>
            <p:ph type="dt" sz="half" idx="10"/>
          </p:nvPr>
        </p:nvSpPr>
        <p:spPr/>
        <p:txBody>
          <a:bodyPr/>
          <a:lstStyle>
            <a:lvl1pPr>
              <a:defRPr/>
            </a:lvl1pPr>
          </a:lstStyle>
          <a:p>
            <a:endParaRPr lang="en-US"/>
          </a:p>
        </p:txBody>
      </p:sp>
      <p:sp>
        <p:nvSpPr>
          <p:cNvPr id="5" name="Espace réservé du pied de page 4"/>
          <p:cNvSpPr>
            <a:spLocks noGrp="1"/>
          </p:cNvSpPr>
          <p:nvPr>
            <p:ph type="ftr" sz="quarter" idx="11"/>
          </p:nvPr>
        </p:nvSpPr>
        <p:spPr/>
        <p:txBody>
          <a:bodyPr/>
          <a:lstStyle>
            <a:lvl1pPr>
              <a:defRPr/>
            </a:lvl1pPr>
          </a:lstStyle>
          <a:p>
            <a:endParaRPr lang="en-US"/>
          </a:p>
        </p:txBody>
      </p:sp>
      <p:sp>
        <p:nvSpPr>
          <p:cNvPr id="6" name="Espace réservé du numéro de diapositive 5"/>
          <p:cNvSpPr>
            <a:spLocks noGrp="1"/>
          </p:cNvSpPr>
          <p:nvPr>
            <p:ph type="sldNum" sz="quarter" idx="12"/>
          </p:nvPr>
        </p:nvSpPr>
        <p:spPr/>
        <p:txBody>
          <a:bodyPr/>
          <a:lstStyle>
            <a:lvl1pPr>
              <a:defRPr/>
            </a:lvl1pPr>
          </a:lstStyle>
          <a:p>
            <a:fld id="{9261813E-6595-4C1F-AC76-0E309C999AEC}" type="slidenum">
              <a:rPr lang="en-US"/>
              <a:pPr/>
              <a:t>‹N°›</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lvl1pPr>
              <a:defRPr/>
            </a:lvl1pPr>
          </a:lstStyle>
          <a:p>
            <a:endParaRPr lang="en-US"/>
          </a:p>
        </p:txBody>
      </p:sp>
      <p:sp>
        <p:nvSpPr>
          <p:cNvPr id="5" name="Espace réservé du pied de page 4"/>
          <p:cNvSpPr>
            <a:spLocks noGrp="1"/>
          </p:cNvSpPr>
          <p:nvPr>
            <p:ph type="ftr" sz="quarter" idx="11"/>
          </p:nvPr>
        </p:nvSpPr>
        <p:spPr/>
        <p:txBody>
          <a:bodyPr/>
          <a:lstStyle>
            <a:lvl1pPr>
              <a:defRPr/>
            </a:lvl1pPr>
          </a:lstStyle>
          <a:p>
            <a:endParaRPr lang="en-US"/>
          </a:p>
        </p:txBody>
      </p:sp>
      <p:sp>
        <p:nvSpPr>
          <p:cNvPr id="6" name="Espace réservé du numéro de diapositive 5"/>
          <p:cNvSpPr>
            <a:spLocks noGrp="1"/>
          </p:cNvSpPr>
          <p:nvPr>
            <p:ph type="sldNum" sz="quarter" idx="12"/>
          </p:nvPr>
        </p:nvSpPr>
        <p:spPr/>
        <p:txBody>
          <a:bodyPr/>
          <a:lstStyle>
            <a:lvl1pPr>
              <a:defRPr/>
            </a:lvl1pPr>
          </a:lstStyle>
          <a:p>
            <a:fld id="{60C28898-1BD2-4BEA-A175-45D41862F607}" type="slidenum">
              <a:rPr lang="en-US"/>
              <a:pPr/>
              <a:t>‹N°›</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31325348" y="1153585"/>
            <a:ext cx="9720263" cy="24576617"/>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2159794" y="1153585"/>
            <a:ext cx="28936950" cy="24576617"/>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lvl1pPr>
              <a:defRPr/>
            </a:lvl1pPr>
          </a:lstStyle>
          <a:p>
            <a:endParaRPr lang="en-US"/>
          </a:p>
        </p:txBody>
      </p:sp>
      <p:sp>
        <p:nvSpPr>
          <p:cNvPr id="5" name="Espace réservé du pied de page 4"/>
          <p:cNvSpPr>
            <a:spLocks noGrp="1"/>
          </p:cNvSpPr>
          <p:nvPr>
            <p:ph type="ftr" sz="quarter" idx="11"/>
          </p:nvPr>
        </p:nvSpPr>
        <p:spPr/>
        <p:txBody>
          <a:bodyPr/>
          <a:lstStyle>
            <a:lvl1pPr>
              <a:defRPr/>
            </a:lvl1pPr>
          </a:lstStyle>
          <a:p>
            <a:endParaRPr lang="en-US"/>
          </a:p>
        </p:txBody>
      </p:sp>
      <p:sp>
        <p:nvSpPr>
          <p:cNvPr id="6" name="Espace réservé du numéro de diapositive 5"/>
          <p:cNvSpPr>
            <a:spLocks noGrp="1"/>
          </p:cNvSpPr>
          <p:nvPr>
            <p:ph type="sldNum" sz="quarter" idx="12"/>
          </p:nvPr>
        </p:nvSpPr>
        <p:spPr/>
        <p:txBody>
          <a:bodyPr/>
          <a:lstStyle>
            <a:lvl1pPr>
              <a:defRPr/>
            </a:lvl1pPr>
          </a:lstStyle>
          <a:p>
            <a:fld id="{2E8CE82C-759C-44A7-AA26-1C0C0694C41A}" type="slidenum">
              <a:rPr lang="en-US"/>
              <a:pPr/>
              <a:t>‹N°›</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lvl1pPr>
              <a:defRPr/>
            </a:lvl1pPr>
          </a:lstStyle>
          <a:p>
            <a:endParaRPr lang="en-US"/>
          </a:p>
        </p:txBody>
      </p:sp>
      <p:sp>
        <p:nvSpPr>
          <p:cNvPr id="5" name="Espace réservé du pied de page 4"/>
          <p:cNvSpPr>
            <a:spLocks noGrp="1"/>
          </p:cNvSpPr>
          <p:nvPr>
            <p:ph type="ftr" sz="quarter" idx="11"/>
          </p:nvPr>
        </p:nvSpPr>
        <p:spPr/>
        <p:txBody>
          <a:bodyPr/>
          <a:lstStyle>
            <a:lvl1pPr>
              <a:defRPr/>
            </a:lvl1pPr>
          </a:lstStyle>
          <a:p>
            <a:endParaRPr lang="en-US"/>
          </a:p>
        </p:txBody>
      </p:sp>
      <p:sp>
        <p:nvSpPr>
          <p:cNvPr id="6" name="Espace réservé du numéro de diapositive 5"/>
          <p:cNvSpPr>
            <a:spLocks noGrp="1"/>
          </p:cNvSpPr>
          <p:nvPr>
            <p:ph type="sldNum" sz="quarter" idx="12"/>
          </p:nvPr>
        </p:nvSpPr>
        <p:spPr/>
        <p:txBody>
          <a:bodyPr/>
          <a:lstStyle>
            <a:lvl1pPr>
              <a:defRPr/>
            </a:lvl1pPr>
          </a:lstStyle>
          <a:p>
            <a:fld id="{F84F3A1E-14B5-4067-B3DF-5D1BF97C21D0}" type="slidenum">
              <a:rPr lang="en-US"/>
              <a:pPr/>
              <a:t>‹N°›</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3412332" y="18509195"/>
            <a:ext cx="36726018" cy="5720291"/>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3412332" y="12207877"/>
            <a:ext cx="36726018" cy="630131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lvl1pPr>
              <a:defRPr/>
            </a:lvl1pPr>
          </a:lstStyle>
          <a:p>
            <a:endParaRPr lang="en-US"/>
          </a:p>
        </p:txBody>
      </p:sp>
      <p:sp>
        <p:nvSpPr>
          <p:cNvPr id="5" name="Espace réservé du pied de page 4"/>
          <p:cNvSpPr>
            <a:spLocks noGrp="1"/>
          </p:cNvSpPr>
          <p:nvPr>
            <p:ph type="ftr" sz="quarter" idx="11"/>
          </p:nvPr>
        </p:nvSpPr>
        <p:spPr/>
        <p:txBody>
          <a:bodyPr/>
          <a:lstStyle>
            <a:lvl1pPr>
              <a:defRPr/>
            </a:lvl1pPr>
          </a:lstStyle>
          <a:p>
            <a:endParaRPr lang="en-US"/>
          </a:p>
        </p:txBody>
      </p:sp>
      <p:sp>
        <p:nvSpPr>
          <p:cNvPr id="6" name="Espace réservé du numéro de diapositive 5"/>
          <p:cNvSpPr>
            <a:spLocks noGrp="1"/>
          </p:cNvSpPr>
          <p:nvPr>
            <p:ph type="sldNum" sz="quarter" idx="12"/>
          </p:nvPr>
        </p:nvSpPr>
        <p:spPr/>
        <p:txBody>
          <a:bodyPr/>
          <a:lstStyle>
            <a:lvl1pPr>
              <a:defRPr/>
            </a:lvl1pPr>
          </a:lstStyle>
          <a:p>
            <a:fld id="{95C371A8-FDC4-44EF-9357-720FF4F74BD8}" type="slidenum">
              <a:rPr lang="en-US"/>
              <a:pPr/>
              <a:t>‹N°›</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2159796" y="6720418"/>
            <a:ext cx="19328606" cy="1900978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21717000" y="6720418"/>
            <a:ext cx="19328607" cy="1900978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lvl1pPr>
              <a:defRPr/>
            </a:lvl1pPr>
          </a:lstStyle>
          <a:p>
            <a:endParaRPr lang="en-US"/>
          </a:p>
        </p:txBody>
      </p:sp>
      <p:sp>
        <p:nvSpPr>
          <p:cNvPr id="6" name="Espace réservé du pied de page 5"/>
          <p:cNvSpPr>
            <a:spLocks noGrp="1"/>
          </p:cNvSpPr>
          <p:nvPr>
            <p:ph type="ftr" sz="quarter" idx="11"/>
          </p:nvPr>
        </p:nvSpPr>
        <p:spPr/>
        <p:txBody>
          <a:bodyPr/>
          <a:lstStyle>
            <a:lvl1pPr>
              <a:defRPr/>
            </a:lvl1pPr>
          </a:lstStyle>
          <a:p>
            <a:endParaRPr lang="en-US"/>
          </a:p>
        </p:txBody>
      </p:sp>
      <p:sp>
        <p:nvSpPr>
          <p:cNvPr id="7" name="Espace réservé du numéro de diapositive 6"/>
          <p:cNvSpPr>
            <a:spLocks noGrp="1"/>
          </p:cNvSpPr>
          <p:nvPr>
            <p:ph type="sldNum" sz="quarter" idx="12"/>
          </p:nvPr>
        </p:nvSpPr>
        <p:spPr/>
        <p:txBody>
          <a:bodyPr/>
          <a:lstStyle>
            <a:lvl1pPr>
              <a:defRPr/>
            </a:lvl1pPr>
          </a:lstStyle>
          <a:p>
            <a:fld id="{5BC2D95E-3F09-47C2-9090-3290E376BF85}" type="slidenum">
              <a:rPr lang="en-US"/>
              <a:pPr/>
              <a:t>‹N°›</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2159796" y="6447369"/>
            <a:ext cx="19090481" cy="2687109"/>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2159796" y="9134477"/>
            <a:ext cx="19090481" cy="1659572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21947982" y="6447369"/>
            <a:ext cx="19097625" cy="2687109"/>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21947982" y="9134477"/>
            <a:ext cx="19097625" cy="1659572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lvl1pPr>
              <a:defRPr/>
            </a:lvl1pPr>
          </a:lstStyle>
          <a:p>
            <a:endParaRPr lang="en-US"/>
          </a:p>
        </p:txBody>
      </p:sp>
      <p:sp>
        <p:nvSpPr>
          <p:cNvPr id="8" name="Espace réservé du pied de page 7"/>
          <p:cNvSpPr>
            <a:spLocks noGrp="1"/>
          </p:cNvSpPr>
          <p:nvPr>
            <p:ph type="ftr" sz="quarter" idx="11"/>
          </p:nvPr>
        </p:nvSpPr>
        <p:spPr/>
        <p:txBody>
          <a:bodyPr/>
          <a:lstStyle>
            <a:lvl1pPr>
              <a:defRPr/>
            </a:lvl1pPr>
          </a:lstStyle>
          <a:p>
            <a:endParaRPr lang="en-US"/>
          </a:p>
        </p:txBody>
      </p:sp>
      <p:sp>
        <p:nvSpPr>
          <p:cNvPr id="9" name="Espace réservé du numéro de diapositive 8"/>
          <p:cNvSpPr>
            <a:spLocks noGrp="1"/>
          </p:cNvSpPr>
          <p:nvPr>
            <p:ph type="sldNum" sz="quarter" idx="12"/>
          </p:nvPr>
        </p:nvSpPr>
        <p:spPr/>
        <p:txBody>
          <a:bodyPr/>
          <a:lstStyle>
            <a:lvl1pPr>
              <a:defRPr/>
            </a:lvl1pPr>
          </a:lstStyle>
          <a:p>
            <a:fld id="{DB8E00FE-A1C9-46BC-8EAA-49BD4EB2325F}" type="slidenum">
              <a:rPr lang="en-US"/>
              <a:pPr/>
              <a:t>‹N°›</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e la date 2"/>
          <p:cNvSpPr>
            <a:spLocks noGrp="1"/>
          </p:cNvSpPr>
          <p:nvPr>
            <p:ph type="dt" sz="half" idx="10"/>
          </p:nvPr>
        </p:nvSpPr>
        <p:spPr/>
        <p:txBody>
          <a:bodyPr/>
          <a:lstStyle>
            <a:lvl1pPr>
              <a:defRPr/>
            </a:lvl1pPr>
          </a:lstStyle>
          <a:p>
            <a:endParaRPr lang="en-US"/>
          </a:p>
        </p:txBody>
      </p:sp>
      <p:sp>
        <p:nvSpPr>
          <p:cNvPr id="4" name="Espace réservé du pied de page 3"/>
          <p:cNvSpPr>
            <a:spLocks noGrp="1"/>
          </p:cNvSpPr>
          <p:nvPr>
            <p:ph type="ftr" sz="quarter" idx="11"/>
          </p:nvPr>
        </p:nvSpPr>
        <p:spPr/>
        <p:txBody>
          <a:bodyPr/>
          <a:lstStyle>
            <a:lvl1pPr>
              <a:defRPr/>
            </a:lvl1pPr>
          </a:lstStyle>
          <a:p>
            <a:endParaRPr lang="en-US"/>
          </a:p>
        </p:txBody>
      </p:sp>
      <p:sp>
        <p:nvSpPr>
          <p:cNvPr id="5" name="Espace réservé du numéro de diapositive 4"/>
          <p:cNvSpPr>
            <a:spLocks noGrp="1"/>
          </p:cNvSpPr>
          <p:nvPr>
            <p:ph type="sldNum" sz="quarter" idx="12"/>
          </p:nvPr>
        </p:nvSpPr>
        <p:spPr/>
        <p:txBody>
          <a:bodyPr/>
          <a:lstStyle>
            <a:lvl1pPr>
              <a:defRPr/>
            </a:lvl1pPr>
          </a:lstStyle>
          <a:p>
            <a:fld id="{50130193-6D08-4029-A036-022544BEBC86}" type="slidenum">
              <a:rPr lang="en-US"/>
              <a:pPr/>
              <a:t>‹N°›</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lvl1pPr>
              <a:defRPr/>
            </a:lvl1pPr>
          </a:lstStyle>
          <a:p>
            <a:endParaRPr lang="en-US"/>
          </a:p>
        </p:txBody>
      </p:sp>
      <p:sp>
        <p:nvSpPr>
          <p:cNvPr id="3" name="Espace réservé du pied de page 2"/>
          <p:cNvSpPr>
            <a:spLocks noGrp="1"/>
          </p:cNvSpPr>
          <p:nvPr>
            <p:ph type="ftr" sz="quarter" idx="11"/>
          </p:nvPr>
        </p:nvSpPr>
        <p:spPr/>
        <p:txBody>
          <a:bodyPr/>
          <a:lstStyle>
            <a:lvl1pPr>
              <a:defRPr/>
            </a:lvl1pPr>
          </a:lstStyle>
          <a:p>
            <a:endParaRPr lang="en-US"/>
          </a:p>
        </p:txBody>
      </p:sp>
      <p:sp>
        <p:nvSpPr>
          <p:cNvPr id="4" name="Espace réservé du numéro de diapositive 3"/>
          <p:cNvSpPr>
            <a:spLocks noGrp="1"/>
          </p:cNvSpPr>
          <p:nvPr>
            <p:ph type="sldNum" sz="quarter" idx="12"/>
          </p:nvPr>
        </p:nvSpPr>
        <p:spPr/>
        <p:txBody>
          <a:bodyPr/>
          <a:lstStyle>
            <a:lvl1pPr>
              <a:defRPr/>
            </a:lvl1pPr>
          </a:lstStyle>
          <a:p>
            <a:fld id="{96C79740-32C9-448A-88F7-AD30BB65306D}" type="slidenum">
              <a:rPr lang="en-US"/>
              <a:pPr/>
              <a:t>‹N°›</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2159798" y="1147236"/>
            <a:ext cx="14213681" cy="4879975"/>
          </a:xfr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16892591" y="1147235"/>
            <a:ext cx="24153020" cy="2458296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2159798" y="6027211"/>
            <a:ext cx="14213681" cy="1970299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lvl1pPr>
              <a:defRPr/>
            </a:lvl1pPr>
          </a:lstStyle>
          <a:p>
            <a:endParaRPr lang="en-US"/>
          </a:p>
        </p:txBody>
      </p:sp>
      <p:sp>
        <p:nvSpPr>
          <p:cNvPr id="6" name="Espace réservé du pied de page 5"/>
          <p:cNvSpPr>
            <a:spLocks noGrp="1"/>
          </p:cNvSpPr>
          <p:nvPr>
            <p:ph type="ftr" sz="quarter" idx="11"/>
          </p:nvPr>
        </p:nvSpPr>
        <p:spPr/>
        <p:txBody>
          <a:bodyPr/>
          <a:lstStyle>
            <a:lvl1pPr>
              <a:defRPr/>
            </a:lvl1pPr>
          </a:lstStyle>
          <a:p>
            <a:endParaRPr lang="en-US"/>
          </a:p>
        </p:txBody>
      </p:sp>
      <p:sp>
        <p:nvSpPr>
          <p:cNvPr id="7" name="Espace réservé du numéro de diapositive 6"/>
          <p:cNvSpPr>
            <a:spLocks noGrp="1"/>
          </p:cNvSpPr>
          <p:nvPr>
            <p:ph type="sldNum" sz="quarter" idx="12"/>
          </p:nvPr>
        </p:nvSpPr>
        <p:spPr/>
        <p:txBody>
          <a:bodyPr/>
          <a:lstStyle>
            <a:lvl1pPr>
              <a:defRPr/>
            </a:lvl1pPr>
          </a:lstStyle>
          <a:p>
            <a:fld id="{84938598-0376-4309-8B32-B0ED27C39CBD}" type="slidenum">
              <a:rPr lang="en-US"/>
              <a:pPr/>
              <a:t>‹N°›</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467729" y="20162311"/>
            <a:ext cx="25924670" cy="2380191"/>
          </a:xfr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8467729" y="2573867"/>
            <a:ext cx="25924670" cy="1728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8467729" y="22542502"/>
            <a:ext cx="25924670" cy="338031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lvl1pPr>
              <a:defRPr/>
            </a:lvl1pPr>
          </a:lstStyle>
          <a:p>
            <a:endParaRPr lang="en-US"/>
          </a:p>
        </p:txBody>
      </p:sp>
      <p:sp>
        <p:nvSpPr>
          <p:cNvPr id="6" name="Espace réservé du pied de page 5"/>
          <p:cNvSpPr>
            <a:spLocks noGrp="1"/>
          </p:cNvSpPr>
          <p:nvPr>
            <p:ph type="ftr" sz="quarter" idx="11"/>
          </p:nvPr>
        </p:nvSpPr>
        <p:spPr/>
        <p:txBody>
          <a:bodyPr/>
          <a:lstStyle>
            <a:lvl1pPr>
              <a:defRPr/>
            </a:lvl1pPr>
          </a:lstStyle>
          <a:p>
            <a:endParaRPr lang="en-US"/>
          </a:p>
        </p:txBody>
      </p:sp>
      <p:sp>
        <p:nvSpPr>
          <p:cNvPr id="7" name="Espace réservé du numéro de diapositive 6"/>
          <p:cNvSpPr>
            <a:spLocks noGrp="1"/>
          </p:cNvSpPr>
          <p:nvPr>
            <p:ph type="sldNum" sz="quarter" idx="12"/>
          </p:nvPr>
        </p:nvSpPr>
        <p:spPr/>
        <p:txBody>
          <a:bodyPr/>
          <a:lstStyle>
            <a:lvl1pPr>
              <a:defRPr/>
            </a:lvl1pPr>
          </a:lstStyle>
          <a:p>
            <a:fld id="{AA9B7658-3CD2-49E2-AA2D-AFA8470ECF53}" type="slidenum">
              <a:rPr lang="en-US"/>
              <a:pPr/>
              <a:t>‹N°›</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159798" y="1153583"/>
            <a:ext cx="38885813" cy="4800600"/>
          </a:xfrm>
          <a:prstGeom prst="rect">
            <a:avLst/>
          </a:prstGeom>
          <a:noFill/>
          <a:ln w="9525">
            <a:noFill/>
            <a:miter lim="800000"/>
            <a:headEnd/>
            <a:tailEnd/>
          </a:ln>
          <a:effectLst/>
        </p:spPr>
        <p:txBody>
          <a:bodyPr vert="horz" wrap="square" lIns="411441" tIns="205721" rIns="411441" bIns="205721"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2159798" y="6720418"/>
            <a:ext cx="38885813" cy="19009783"/>
          </a:xfrm>
          <a:prstGeom prst="rect">
            <a:avLst/>
          </a:prstGeom>
          <a:noFill/>
          <a:ln w="9525">
            <a:noFill/>
            <a:miter lim="800000"/>
            <a:headEnd/>
            <a:tailEnd/>
          </a:ln>
          <a:effectLst/>
        </p:spPr>
        <p:txBody>
          <a:bodyPr vert="horz" wrap="square" lIns="411441" tIns="205721" rIns="411441" bIns="205721"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2159796" y="26230792"/>
            <a:ext cx="10082213" cy="2000250"/>
          </a:xfrm>
          <a:prstGeom prst="rect">
            <a:avLst/>
          </a:prstGeom>
          <a:noFill/>
          <a:ln w="9525">
            <a:noFill/>
            <a:miter lim="800000"/>
            <a:headEnd/>
            <a:tailEnd/>
          </a:ln>
          <a:effectLst/>
        </p:spPr>
        <p:txBody>
          <a:bodyPr vert="horz" wrap="square" lIns="411441" tIns="205721" rIns="411441" bIns="205721" numCol="1" anchor="t" anchorCtr="0" compatLnSpc="1">
            <a:prstTxWarp prst="textNoShape">
              <a:avLst/>
            </a:prstTxWarp>
          </a:bodyPr>
          <a:lstStyle>
            <a:lvl1pPr defTabSz="4114800">
              <a:defRPr sz="6300">
                <a:latin typeface="+mn-lt"/>
              </a:defRPr>
            </a:lvl1pPr>
          </a:lstStyle>
          <a:p>
            <a:endParaRPr lang="en-US"/>
          </a:p>
        </p:txBody>
      </p:sp>
      <p:sp>
        <p:nvSpPr>
          <p:cNvPr id="1029" name="Rectangle 5"/>
          <p:cNvSpPr>
            <a:spLocks noGrp="1" noChangeArrowheads="1"/>
          </p:cNvSpPr>
          <p:nvPr>
            <p:ph type="ftr" sz="quarter" idx="3"/>
          </p:nvPr>
        </p:nvSpPr>
        <p:spPr bwMode="auto">
          <a:xfrm>
            <a:off x="14761373" y="26230792"/>
            <a:ext cx="13682663" cy="2000250"/>
          </a:xfrm>
          <a:prstGeom prst="rect">
            <a:avLst/>
          </a:prstGeom>
          <a:noFill/>
          <a:ln w="9525">
            <a:noFill/>
            <a:miter lim="800000"/>
            <a:headEnd/>
            <a:tailEnd/>
          </a:ln>
          <a:effectLst/>
        </p:spPr>
        <p:txBody>
          <a:bodyPr vert="horz" wrap="square" lIns="411441" tIns="205721" rIns="411441" bIns="205721" numCol="1" anchor="t" anchorCtr="0" compatLnSpc="1">
            <a:prstTxWarp prst="textNoShape">
              <a:avLst/>
            </a:prstTxWarp>
          </a:bodyPr>
          <a:lstStyle>
            <a:lvl1pPr algn="ctr" defTabSz="4114800">
              <a:defRPr sz="6300">
                <a:latin typeface="+mn-lt"/>
              </a:defRPr>
            </a:lvl1pPr>
          </a:lstStyle>
          <a:p>
            <a:endParaRPr lang="en-US"/>
          </a:p>
        </p:txBody>
      </p:sp>
      <p:sp>
        <p:nvSpPr>
          <p:cNvPr id="1030" name="Rectangle 6"/>
          <p:cNvSpPr>
            <a:spLocks noGrp="1" noChangeArrowheads="1"/>
          </p:cNvSpPr>
          <p:nvPr>
            <p:ph type="sldNum" sz="quarter" idx="4"/>
          </p:nvPr>
        </p:nvSpPr>
        <p:spPr bwMode="auto">
          <a:xfrm>
            <a:off x="30963398" y="26230792"/>
            <a:ext cx="10082213" cy="2000250"/>
          </a:xfrm>
          <a:prstGeom prst="rect">
            <a:avLst/>
          </a:prstGeom>
          <a:noFill/>
          <a:ln w="9525">
            <a:noFill/>
            <a:miter lim="800000"/>
            <a:headEnd/>
            <a:tailEnd/>
          </a:ln>
          <a:effectLst/>
        </p:spPr>
        <p:txBody>
          <a:bodyPr vert="horz" wrap="square" lIns="411441" tIns="205721" rIns="411441" bIns="205721" numCol="1" anchor="t" anchorCtr="0" compatLnSpc="1">
            <a:prstTxWarp prst="textNoShape">
              <a:avLst/>
            </a:prstTxWarp>
          </a:bodyPr>
          <a:lstStyle>
            <a:lvl1pPr algn="r" defTabSz="4114800">
              <a:defRPr sz="6300">
                <a:latin typeface="+mn-lt"/>
                <a:cs typeface="Arial" charset="0"/>
              </a:defRPr>
            </a:lvl1pPr>
          </a:lstStyle>
          <a:p>
            <a:fld id="{56671B10-CC6B-4ECC-B4D1-A7CBA6043BD0}" type="slidenum">
              <a:rPr lang="en-US"/>
              <a:pPr/>
              <a:t>‹N°›</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114800" rtl="0" fontAlgn="base">
        <a:spcBef>
          <a:spcPct val="0"/>
        </a:spcBef>
        <a:spcAft>
          <a:spcPct val="0"/>
        </a:spcAft>
        <a:defRPr sz="19800">
          <a:solidFill>
            <a:schemeClr val="tx2"/>
          </a:solidFill>
          <a:latin typeface="+mj-lt"/>
          <a:ea typeface="+mj-ea"/>
          <a:cs typeface="+mj-cs"/>
        </a:defRPr>
      </a:lvl1pPr>
      <a:lvl2pPr algn="ctr" defTabSz="4114800" rtl="0" fontAlgn="base">
        <a:spcBef>
          <a:spcPct val="0"/>
        </a:spcBef>
        <a:spcAft>
          <a:spcPct val="0"/>
        </a:spcAft>
        <a:defRPr sz="19800">
          <a:solidFill>
            <a:schemeClr val="tx2"/>
          </a:solidFill>
          <a:latin typeface="Arial" charset="0"/>
        </a:defRPr>
      </a:lvl2pPr>
      <a:lvl3pPr algn="ctr" defTabSz="4114800" rtl="0" fontAlgn="base">
        <a:spcBef>
          <a:spcPct val="0"/>
        </a:spcBef>
        <a:spcAft>
          <a:spcPct val="0"/>
        </a:spcAft>
        <a:defRPr sz="19800">
          <a:solidFill>
            <a:schemeClr val="tx2"/>
          </a:solidFill>
          <a:latin typeface="Arial" charset="0"/>
        </a:defRPr>
      </a:lvl3pPr>
      <a:lvl4pPr algn="ctr" defTabSz="4114800" rtl="0" fontAlgn="base">
        <a:spcBef>
          <a:spcPct val="0"/>
        </a:spcBef>
        <a:spcAft>
          <a:spcPct val="0"/>
        </a:spcAft>
        <a:defRPr sz="19800">
          <a:solidFill>
            <a:schemeClr val="tx2"/>
          </a:solidFill>
          <a:latin typeface="Arial" charset="0"/>
        </a:defRPr>
      </a:lvl4pPr>
      <a:lvl5pPr algn="ctr" defTabSz="4114800" rtl="0" fontAlgn="base">
        <a:spcBef>
          <a:spcPct val="0"/>
        </a:spcBef>
        <a:spcAft>
          <a:spcPct val="0"/>
        </a:spcAft>
        <a:defRPr sz="19800">
          <a:solidFill>
            <a:schemeClr val="tx2"/>
          </a:solidFill>
          <a:latin typeface="Arial" charset="0"/>
        </a:defRPr>
      </a:lvl5pPr>
      <a:lvl6pPr marL="457200" algn="ctr" defTabSz="4114800" rtl="0" fontAlgn="base">
        <a:spcBef>
          <a:spcPct val="0"/>
        </a:spcBef>
        <a:spcAft>
          <a:spcPct val="0"/>
        </a:spcAft>
        <a:defRPr sz="19800">
          <a:solidFill>
            <a:schemeClr val="tx2"/>
          </a:solidFill>
          <a:latin typeface="Arial" charset="0"/>
        </a:defRPr>
      </a:lvl6pPr>
      <a:lvl7pPr marL="914400" algn="ctr" defTabSz="4114800" rtl="0" fontAlgn="base">
        <a:spcBef>
          <a:spcPct val="0"/>
        </a:spcBef>
        <a:spcAft>
          <a:spcPct val="0"/>
        </a:spcAft>
        <a:defRPr sz="19800">
          <a:solidFill>
            <a:schemeClr val="tx2"/>
          </a:solidFill>
          <a:latin typeface="Arial" charset="0"/>
        </a:defRPr>
      </a:lvl7pPr>
      <a:lvl8pPr marL="1371600" algn="ctr" defTabSz="4114800" rtl="0" fontAlgn="base">
        <a:spcBef>
          <a:spcPct val="0"/>
        </a:spcBef>
        <a:spcAft>
          <a:spcPct val="0"/>
        </a:spcAft>
        <a:defRPr sz="19800">
          <a:solidFill>
            <a:schemeClr val="tx2"/>
          </a:solidFill>
          <a:latin typeface="Arial" charset="0"/>
        </a:defRPr>
      </a:lvl8pPr>
      <a:lvl9pPr marL="1828800" algn="ctr" defTabSz="4114800" rtl="0" fontAlgn="base">
        <a:spcBef>
          <a:spcPct val="0"/>
        </a:spcBef>
        <a:spcAft>
          <a:spcPct val="0"/>
        </a:spcAft>
        <a:defRPr sz="19800">
          <a:solidFill>
            <a:schemeClr val="tx2"/>
          </a:solidFill>
          <a:latin typeface="Arial" charset="0"/>
        </a:defRPr>
      </a:lvl9pPr>
    </p:titleStyle>
    <p:bodyStyle>
      <a:lvl1pPr marL="1543050" indent="-1543050" algn="l" defTabSz="4114800" rtl="0" fontAlgn="base">
        <a:spcBef>
          <a:spcPct val="20000"/>
        </a:spcBef>
        <a:spcAft>
          <a:spcPct val="0"/>
        </a:spcAft>
        <a:buChar char="•"/>
        <a:defRPr sz="14400">
          <a:solidFill>
            <a:schemeClr val="tx1"/>
          </a:solidFill>
          <a:latin typeface="+mn-lt"/>
          <a:ea typeface="+mn-ea"/>
          <a:cs typeface="+mn-cs"/>
        </a:defRPr>
      </a:lvl1pPr>
      <a:lvl2pPr marL="3343275" indent="-1287463" algn="l" defTabSz="4114800" rtl="0" fontAlgn="base">
        <a:spcBef>
          <a:spcPct val="20000"/>
        </a:spcBef>
        <a:spcAft>
          <a:spcPct val="0"/>
        </a:spcAft>
        <a:buChar char="–"/>
        <a:defRPr sz="12600">
          <a:solidFill>
            <a:schemeClr val="tx1"/>
          </a:solidFill>
          <a:latin typeface="+mn-lt"/>
        </a:defRPr>
      </a:lvl2pPr>
      <a:lvl3pPr marL="5143500" indent="-1028700" algn="l" defTabSz="4114800" rtl="0" fontAlgn="base">
        <a:spcBef>
          <a:spcPct val="20000"/>
        </a:spcBef>
        <a:spcAft>
          <a:spcPct val="0"/>
        </a:spcAft>
        <a:buChar char="•"/>
        <a:defRPr sz="10800">
          <a:solidFill>
            <a:schemeClr val="tx1"/>
          </a:solidFill>
          <a:latin typeface="+mn-lt"/>
        </a:defRPr>
      </a:lvl3pPr>
      <a:lvl4pPr marL="7200900" indent="-1030288" algn="l" defTabSz="4114800" rtl="0" fontAlgn="base">
        <a:spcBef>
          <a:spcPct val="20000"/>
        </a:spcBef>
        <a:spcAft>
          <a:spcPct val="0"/>
        </a:spcAft>
        <a:buChar char="–"/>
        <a:defRPr sz="9000">
          <a:solidFill>
            <a:schemeClr val="tx1"/>
          </a:solidFill>
          <a:latin typeface="+mn-lt"/>
        </a:defRPr>
      </a:lvl4pPr>
      <a:lvl5pPr marL="9256713" indent="-1027113" algn="l" defTabSz="4114800" rtl="0" fontAlgn="base">
        <a:spcBef>
          <a:spcPct val="20000"/>
        </a:spcBef>
        <a:spcAft>
          <a:spcPct val="0"/>
        </a:spcAft>
        <a:buChar char="»"/>
        <a:defRPr sz="9000">
          <a:solidFill>
            <a:schemeClr val="tx1"/>
          </a:solidFill>
          <a:latin typeface="+mn-lt"/>
        </a:defRPr>
      </a:lvl5pPr>
      <a:lvl6pPr marL="9713913" indent="-1027113" algn="l" defTabSz="4114800" rtl="0" fontAlgn="base">
        <a:spcBef>
          <a:spcPct val="20000"/>
        </a:spcBef>
        <a:spcAft>
          <a:spcPct val="0"/>
        </a:spcAft>
        <a:buChar char="»"/>
        <a:defRPr sz="9000">
          <a:solidFill>
            <a:schemeClr val="tx1"/>
          </a:solidFill>
          <a:latin typeface="+mn-lt"/>
        </a:defRPr>
      </a:lvl6pPr>
      <a:lvl7pPr marL="10171113" indent="-1027113" algn="l" defTabSz="4114800" rtl="0" fontAlgn="base">
        <a:spcBef>
          <a:spcPct val="20000"/>
        </a:spcBef>
        <a:spcAft>
          <a:spcPct val="0"/>
        </a:spcAft>
        <a:buChar char="»"/>
        <a:defRPr sz="9000">
          <a:solidFill>
            <a:schemeClr val="tx1"/>
          </a:solidFill>
          <a:latin typeface="+mn-lt"/>
        </a:defRPr>
      </a:lvl7pPr>
      <a:lvl8pPr marL="10628313" indent="-1027113" algn="l" defTabSz="4114800" rtl="0" fontAlgn="base">
        <a:spcBef>
          <a:spcPct val="20000"/>
        </a:spcBef>
        <a:spcAft>
          <a:spcPct val="0"/>
        </a:spcAft>
        <a:buChar char="»"/>
        <a:defRPr sz="9000">
          <a:solidFill>
            <a:schemeClr val="tx1"/>
          </a:solidFill>
          <a:latin typeface="+mn-lt"/>
        </a:defRPr>
      </a:lvl8pPr>
      <a:lvl9pPr marL="11085513" indent="-1027113" algn="l" defTabSz="4114800" rtl="0" fontAlgn="base">
        <a:spcBef>
          <a:spcPct val="20000"/>
        </a:spcBef>
        <a:spcAft>
          <a:spcPct val="0"/>
        </a:spcAft>
        <a:buChar char="»"/>
        <a:defRPr sz="9000">
          <a:solidFill>
            <a:schemeClr val="tx1"/>
          </a:solidFill>
          <a:latin typeface="+mn-lt"/>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hyperlink" Target="http://www.wikipdia.org/"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3.emf"/><Relationship Id="rId5" Type="http://schemas.openxmlformats.org/officeDocument/2006/relationships/image" Target="http://www.laboandco.com/images/selecta/flocumatic.jpg" TargetMode="External"/><Relationship Id="rId4"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bg bwMode="grayWhite">
      <p:bgPr>
        <a:solidFill>
          <a:schemeClr val="accent1"/>
        </a:solidFill>
        <a:effectLst/>
      </p:bgPr>
    </p:bg>
    <p:spTree>
      <p:nvGrpSpPr>
        <p:cNvPr id="1" name=""/>
        <p:cNvGrpSpPr/>
        <p:nvPr/>
      </p:nvGrpSpPr>
      <p:grpSpPr>
        <a:xfrm>
          <a:off x="0" y="0"/>
          <a:ext cx="0" cy="0"/>
          <a:chOff x="0" y="0"/>
          <a:chExt cx="0" cy="0"/>
        </a:xfrm>
      </p:grpSpPr>
      <p:sp>
        <p:nvSpPr>
          <p:cNvPr id="2335" name="Text Box 287"/>
          <p:cNvSpPr txBox="1">
            <a:spLocks noChangeArrowheads="1"/>
          </p:cNvSpPr>
          <p:nvPr/>
        </p:nvSpPr>
        <p:spPr bwMode="auto">
          <a:xfrm>
            <a:off x="933778" y="22919584"/>
            <a:ext cx="37388475" cy="3046988"/>
          </a:xfrm>
          <a:prstGeom prst="rect">
            <a:avLst/>
          </a:prstGeom>
          <a:solidFill>
            <a:srgbClr val="66FF66"/>
          </a:solidFill>
          <a:ln w="9525">
            <a:solidFill>
              <a:schemeClr val="accent2">
                <a:lumMod val="75000"/>
              </a:schemeClr>
            </a:solidFill>
            <a:miter lim="800000"/>
            <a:headEnd/>
            <a:tailEnd/>
          </a:ln>
          <a:effectLst/>
        </p:spPr>
        <p:txBody>
          <a:bodyPr wrap="square">
            <a:spAutoFit/>
          </a:bodyPr>
          <a:lstStyle/>
          <a:p>
            <a:pPr>
              <a:lnSpc>
                <a:spcPct val="150000"/>
              </a:lnSpc>
            </a:pPr>
            <a:r>
              <a:rPr lang="fr-FR" sz="3200" dirty="0" smtClean="0">
                <a:latin typeface="Times New Roman" pitchFamily="18" charset="0"/>
                <a:cs typeface="Times New Roman" pitchFamily="18" charset="0"/>
              </a:rPr>
              <a:t>Ce travail s’était donné pour objectif d’évaluer le degré de pollution des eaux résiduaires de une zone industrielle. Les résultats de caractérisation des trois points de prélèvements choisi s montrent que, pour la majorité des paramètres analysés, la pollution des eaux est évidente et la norme algérienne de rejet industriel est souvent dépassée.  Les valeurs moyennes trouvées en MES,DBO5 et DCO permettent d’avancer que la charge polluante est essentiellement organique. Elle est représentative d’une eutrophisation possible du milieu aquatique récepteur (mer). Des études complémentaires sur l’analyse microbienne, la faune et la  flore confirmeraient davantage cette eutrophisation. Afin d’améliorer la qualité de ces eaux et éliminer les nuisances actuelles, une grande station de traitement des eaux pour toute la zone industrielle. </a:t>
            </a:r>
            <a:endParaRPr lang="fr-FR" sz="3200" dirty="0">
              <a:latin typeface="Times New Roman" pitchFamily="18" charset="0"/>
              <a:cs typeface="Times New Roman" pitchFamily="18" charset="0"/>
            </a:endParaRPr>
          </a:p>
        </p:txBody>
      </p:sp>
      <p:sp>
        <p:nvSpPr>
          <p:cNvPr id="2050" name="Rectangle 2"/>
          <p:cNvSpPr>
            <a:spLocks noGrp="1" noChangeArrowheads="1"/>
          </p:cNvSpPr>
          <p:nvPr>
            <p:ph type="ctrTitle"/>
          </p:nvPr>
        </p:nvSpPr>
        <p:spPr>
          <a:xfrm>
            <a:off x="6029216" y="1181104"/>
            <a:ext cx="29718208" cy="1862054"/>
          </a:xfrm>
          <a:solidFill>
            <a:srgbClr val="0E35A2"/>
          </a:solidFill>
          <a:ln w="9525">
            <a:noFill/>
            <a:miter lim="800000"/>
            <a:headEnd/>
            <a:tailEnd/>
          </a:ln>
          <a:effectLst/>
        </p:spPr>
        <p:txBody>
          <a:bodyPr vert="horz" wrap="square" lIns="411441" tIns="205721" rIns="411441" bIns="205721" numCol="1" anchor="ctr" anchorCtr="0" compatLnSpc="1">
            <a:prstTxWarp prst="textNoShape">
              <a:avLst/>
            </a:prstTxWarp>
          </a:bodyPr>
          <a:lstStyle/>
          <a:p>
            <a:r>
              <a:rPr lang="fr-FR" sz="7200" b="1" dirty="0" smtClean="0">
                <a:solidFill>
                  <a:srgbClr val="66FF66"/>
                </a:solidFill>
                <a:latin typeface="Stencil" pitchFamily="82" charset="0"/>
              </a:rPr>
              <a:t>CARACTERISATION DE LA POLLUTION DES EAUX RESIDUAIRES ISSUS D’UNE ZONE INDUSTRIELLE </a:t>
            </a:r>
            <a:endParaRPr lang="en-US" sz="7200" b="1" dirty="0">
              <a:solidFill>
                <a:srgbClr val="66FF66"/>
              </a:solidFill>
              <a:latin typeface="Stencil" pitchFamily="82" charset="0"/>
            </a:endParaRPr>
          </a:p>
        </p:txBody>
      </p:sp>
      <p:sp>
        <p:nvSpPr>
          <p:cNvPr id="2053" name="Text Box 5"/>
          <p:cNvSpPr txBox="1">
            <a:spLocks noChangeArrowheads="1"/>
          </p:cNvSpPr>
          <p:nvPr/>
        </p:nvSpPr>
        <p:spPr bwMode="auto">
          <a:xfrm>
            <a:off x="13315892" y="3202580"/>
            <a:ext cx="15468600" cy="769272"/>
          </a:xfrm>
          <a:prstGeom prst="rect">
            <a:avLst/>
          </a:prstGeom>
          <a:solidFill>
            <a:srgbClr val="66FF66"/>
          </a:solidFill>
          <a:ln w="9525">
            <a:noFill/>
            <a:miter lim="800000"/>
            <a:headEnd/>
            <a:tailEnd/>
          </a:ln>
          <a:effectLst/>
        </p:spPr>
        <p:txBody>
          <a:bodyPr wrap="square" lIns="76032" tIns="38016" rIns="76032" bIns="38016">
            <a:spAutoFit/>
          </a:bodyPr>
          <a:lstStyle/>
          <a:p>
            <a:pPr algn="ctr" defTabSz="4114800"/>
            <a:r>
              <a:rPr lang="nn-NO" sz="4500" dirty="0" smtClean="0">
                <a:solidFill>
                  <a:srgbClr val="FF0000"/>
                </a:solidFill>
                <a:effectLst>
                  <a:outerShdw blurRad="38100" dist="38100" dir="2700000" algn="tl">
                    <a:srgbClr val="000000"/>
                  </a:outerShdw>
                </a:effectLst>
              </a:rPr>
              <a:t>Réalisé par: </a:t>
            </a:r>
            <a:r>
              <a:rPr lang="fr-FR" sz="4500" dirty="0" smtClean="0">
                <a:solidFill>
                  <a:schemeClr val="accent2"/>
                </a:solidFill>
                <a:effectLst>
                  <a:outerShdw blurRad="38100" dist="38100" dir="2700000" algn="tl">
                    <a:srgbClr val="000000"/>
                  </a:outerShdw>
                </a:effectLst>
              </a:rPr>
              <a:t>BOUSSAID ELAID , </a:t>
            </a:r>
            <a:r>
              <a:rPr lang="nn-NO" sz="4500" dirty="0" smtClean="0">
                <a:solidFill>
                  <a:srgbClr val="FF0000"/>
                </a:solidFill>
                <a:effectLst>
                  <a:outerShdw blurRad="38100" dist="38100" dir="2700000" algn="tl">
                    <a:srgbClr val="000000"/>
                  </a:outerShdw>
                </a:effectLst>
              </a:rPr>
              <a:t>Encadré par: </a:t>
            </a:r>
            <a:r>
              <a:rPr lang="fr-FR" sz="4500" dirty="0" smtClean="0">
                <a:solidFill>
                  <a:schemeClr val="accent2"/>
                </a:solidFill>
                <a:effectLst>
                  <a:outerShdw blurRad="38100" dist="38100" dir="2700000" algn="tl">
                    <a:srgbClr val="000000"/>
                  </a:outerShdw>
                </a:effectLst>
              </a:rPr>
              <a:t>Z. AKCHICHE</a:t>
            </a:r>
            <a:endParaRPr lang="en-US" sz="4500" dirty="0" smtClean="0">
              <a:solidFill>
                <a:schemeClr val="accent2"/>
              </a:solidFill>
              <a:effectLst>
                <a:outerShdw blurRad="38100" dist="38100" dir="2700000" algn="tl">
                  <a:srgbClr val="000000"/>
                </a:outerShdw>
              </a:effectLst>
            </a:endParaRPr>
          </a:p>
        </p:txBody>
      </p:sp>
      <p:sp>
        <p:nvSpPr>
          <p:cNvPr id="2054" name="Text Box 6"/>
          <p:cNvSpPr txBox="1">
            <a:spLocks noChangeArrowheads="1"/>
          </p:cNvSpPr>
          <p:nvPr/>
        </p:nvSpPr>
        <p:spPr bwMode="auto">
          <a:xfrm>
            <a:off x="5386274" y="298894"/>
            <a:ext cx="30003960" cy="815438"/>
          </a:xfrm>
          <a:prstGeom prst="rect">
            <a:avLst/>
          </a:prstGeom>
          <a:noFill/>
          <a:ln w="9525">
            <a:noFill/>
            <a:miter lim="800000"/>
            <a:headEnd/>
            <a:tailEnd/>
          </a:ln>
          <a:effectLst/>
        </p:spPr>
        <p:txBody>
          <a:bodyPr wrap="square" lIns="76032" tIns="38016" rIns="76032" bIns="38016">
            <a:spAutoFit/>
          </a:bodyPr>
          <a:lstStyle/>
          <a:p>
            <a:pPr algn="ctr"/>
            <a:r>
              <a:rPr lang="en-US" sz="4500" dirty="0">
                <a:solidFill>
                  <a:srgbClr val="FFFF00"/>
                </a:solidFill>
              </a:rPr>
              <a:t>     </a:t>
            </a:r>
            <a:r>
              <a:rPr lang="en-US" sz="4500" dirty="0" smtClean="0">
                <a:solidFill>
                  <a:srgbClr val="FFFF00"/>
                </a:solidFill>
              </a:rPr>
              <a:t>  </a:t>
            </a:r>
            <a:r>
              <a:rPr lang="fr-FR" sz="4800" dirty="0" smtClean="0"/>
              <a:t>Université</a:t>
            </a:r>
            <a:r>
              <a:rPr lang="fr-FR" sz="4500" dirty="0" smtClean="0">
                <a:solidFill>
                  <a:schemeClr val="accent2"/>
                </a:solidFill>
              </a:rPr>
              <a:t> </a:t>
            </a:r>
            <a:r>
              <a:rPr lang="fr-FR" sz="4800" dirty="0" err="1" smtClean="0"/>
              <a:t>kasdi</a:t>
            </a:r>
            <a:r>
              <a:rPr lang="fr-FR" sz="4800" dirty="0" smtClean="0"/>
              <a:t> </a:t>
            </a:r>
            <a:r>
              <a:rPr lang="fr-FR" sz="4800" dirty="0" err="1" smtClean="0"/>
              <a:t>merbah</a:t>
            </a:r>
            <a:r>
              <a:rPr lang="fr-FR" sz="4800" dirty="0" smtClean="0"/>
              <a:t> OUERGLA Faculté des Sciences Appliquées Département de Génie des Procédés</a:t>
            </a:r>
            <a:r>
              <a:rPr lang="fr-FR" sz="4500" dirty="0" smtClean="0">
                <a:solidFill>
                  <a:schemeClr val="accent2"/>
                </a:solidFill>
              </a:rPr>
              <a:t> </a:t>
            </a:r>
            <a:endParaRPr lang="fr-FR" dirty="0">
              <a:solidFill>
                <a:schemeClr val="accent2"/>
              </a:solidFill>
              <a:latin typeface="Arial" charset="0"/>
            </a:endParaRPr>
          </a:p>
        </p:txBody>
      </p:sp>
      <p:sp>
        <p:nvSpPr>
          <p:cNvPr id="2055" name="Rectangle 7"/>
          <p:cNvSpPr>
            <a:spLocks noChangeArrowheads="1"/>
          </p:cNvSpPr>
          <p:nvPr/>
        </p:nvSpPr>
        <p:spPr bwMode="auto">
          <a:xfrm>
            <a:off x="814242" y="15727165"/>
            <a:ext cx="41587882" cy="6685633"/>
          </a:xfrm>
          <a:prstGeom prst="rect">
            <a:avLst/>
          </a:prstGeom>
          <a:solidFill>
            <a:schemeClr val="accent1"/>
          </a:solidFill>
          <a:ln w="76200" cmpd="tri">
            <a:solidFill>
              <a:schemeClr val="accent2"/>
            </a:solidFill>
            <a:miter lim="800000"/>
            <a:headEnd/>
            <a:tailEnd/>
          </a:ln>
          <a:effectLst/>
        </p:spPr>
        <p:txBody>
          <a:bodyPr wrap="none" lIns="76032" tIns="38016" rIns="76032" bIns="38016" anchor="ctr"/>
          <a:lstStyle/>
          <a:p>
            <a:pPr algn="ctr" defTabSz="4114800"/>
            <a:endParaRPr lang="fr-FR" dirty="0"/>
          </a:p>
        </p:txBody>
      </p:sp>
      <p:pic>
        <p:nvPicPr>
          <p:cNvPr id="2066" name="Picture 18" descr="Image75"/>
          <p:cNvPicPr>
            <a:picLocks noChangeAspect="1" noChangeArrowheads="1"/>
          </p:cNvPicPr>
          <p:nvPr/>
        </p:nvPicPr>
        <p:blipFill>
          <a:blip r:embed="rId3"/>
          <a:srcRect/>
          <a:stretch>
            <a:fillRect/>
          </a:stretch>
        </p:blipFill>
        <p:spPr bwMode="auto">
          <a:xfrm>
            <a:off x="38914455" y="22942880"/>
            <a:ext cx="4000528" cy="3000396"/>
          </a:xfrm>
          <a:prstGeom prst="rect">
            <a:avLst/>
          </a:prstGeom>
          <a:noFill/>
          <a:ln w="28575">
            <a:solidFill>
              <a:schemeClr val="accent2"/>
            </a:solidFill>
            <a:miter lim="800000"/>
            <a:headEnd/>
            <a:tailEnd/>
          </a:ln>
        </p:spPr>
      </p:pic>
      <p:grpSp>
        <p:nvGrpSpPr>
          <p:cNvPr id="2159" name="Group 111"/>
          <p:cNvGrpSpPr>
            <a:grpSpLocks/>
          </p:cNvGrpSpPr>
          <p:nvPr/>
        </p:nvGrpSpPr>
        <p:grpSpPr bwMode="auto">
          <a:xfrm>
            <a:off x="32053450" y="18246455"/>
            <a:ext cx="9601147" cy="3904067"/>
            <a:chOff x="19248" y="19157"/>
            <a:chExt cx="3936" cy="4853"/>
          </a:xfrm>
        </p:grpSpPr>
        <p:pic>
          <p:nvPicPr>
            <p:cNvPr id="2156" name="Picture 108" descr="floculateur laboratoire flocumatic"/>
            <p:cNvPicPr>
              <a:picLocks noChangeAspect="1" noChangeArrowheads="1"/>
            </p:cNvPicPr>
            <p:nvPr/>
          </p:nvPicPr>
          <p:blipFill>
            <a:blip r:embed="rId4" r:link="rId5"/>
            <a:srcRect/>
            <a:stretch>
              <a:fillRect/>
            </a:stretch>
          </p:blipFill>
          <p:spPr bwMode="auto">
            <a:xfrm>
              <a:off x="19248" y="21610"/>
              <a:ext cx="3936" cy="2400"/>
            </a:xfrm>
            <a:prstGeom prst="rect">
              <a:avLst/>
            </a:prstGeom>
            <a:solidFill>
              <a:schemeClr val="accent2"/>
            </a:solidFill>
            <a:ln w="9525">
              <a:noFill/>
              <a:miter lim="800000"/>
              <a:headEnd/>
              <a:tailEnd/>
            </a:ln>
          </p:spPr>
        </p:pic>
        <p:sp>
          <p:nvSpPr>
            <p:cNvPr id="2157" name="Rectangle 109"/>
            <p:cNvSpPr>
              <a:spLocks noChangeArrowheads="1"/>
            </p:cNvSpPr>
            <p:nvPr/>
          </p:nvSpPr>
          <p:spPr bwMode="auto">
            <a:xfrm>
              <a:off x="19842" y="19157"/>
              <a:ext cx="3181" cy="1689"/>
            </a:xfrm>
            <a:prstGeom prst="rect">
              <a:avLst/>
            </a:prstGeom>
            <a:solidFill>
              <a:srgbClr val="66FF66"/>
            </a:solidFill>
            <a:ln w="9525">
              <a:solidFill>
                <a:schemeClr val="accent2"/>
              </a:solidFill>
              <a:miter lim="800000"/>
              <a:headEnd/>
              <a:tailEnd/>
            </a:ln>
            <a:effectLst/>
          </p:spPr>
          <p:txBody>
            <a:bodyPr wrap="none" lIns="76032" tIns="38016" rIns="76032" bIns="38016" anchor="ctr"/>
            <a:lstStyle/>
            <a:p>
              <a:pPr algn="ctr" defTabSz="4114800"/>
              <a:r>
                <a:rPr lang="fr-FR" sz="3200" dirty="0">
                  <a:solidFill>
                    <a:schemeClr val="accent2"/>
                  </a:solidFill>
                </a:rPr>
                <a:t>Coagulation-Floculation</a:t>
              </a:r>
            </a:p>
            <a:p>
              <a:pPr algn="ctr" defTabSz="4114800"/>
              <a:r>
                <a:rPr lang="fr-FR" sz="3200" dirty="0">
                  <a:solidFill>
                    <a:schemeClr val="accent2"/>
                  </a:solidFill>
                </a:rPr>
                <a:t> réalisée dans un </a:t>
              </a:r>
              <a:r>
                <a:rPr lang="fr-FR" sz="3200" dirty="0" smtClean="0">
                  <a:solidFill>
                    <a:schemeClr val="accent2"/>
                  </a:solidFill>
                </a:rPr>
                <a:t> </a:t>
              </a:r>
              <a:r>
                <a:rPr lang="fr-FR" sz="3200" dirty="0" err="1" smtClean="0">
                  <a:solidFill>
                    <a:schemeClr val="accent2"/>
                  </a:solidFill>
                </a:rPr>
                <a:t>floculateur</a:t>
              </a:r>
              <a:endParaRPr lang="fr-FR" sz="3200" dirty="0">
                <a:solidFill>
                  <a:schemeClr val="accent2"/>
                </a:solidFill>
              </a:endParaRPr>
            </a:p>
          </p:txBody>
        </p:sp>
        <p:sp>
          <p:nvSpPr>
            <p:cNvPr id="2158" name="Line 110"/>
            <p:cNvSpPr>
              <a:spLocks noChangeShapeType="1"/>
            </p:cNvSpPr>
            <p:nvPr/>
          </p:nvSpPr>
          <p:spPr bwMode="auto">
            <a:xfrm>
              <a:off x="21245" y="20846"/>
              <a:ext cx="19" cy="764"/>
            </a:xfrm>
            <a:prstGeom prst="line">
              <a:avLst/>
            </a:prstGeom>
            <a:noFill/>
            <a:ln w="101600">
              <a:solidFill>
                <a:schemeClr val="accent2"/>
              </a:solidFill>
              <a:round/>
              <a:headEnd/>
              <a:tailEnd type="stealth" w="lg" len="lg"/>
            </a:ln>
            <a:effectLst/>
          </p:spPr>
          <p:txBody>
            <a:bodyPr/>
            <a:lstStyle/>
            <a:p>
              <a:endParaRPr lang="fr-FR" sz="7200"/>
            </a:p>
          </p:txBody>
        </p:sp>
      </p:grpSp>
      <p:sp>
        <p:nvSpPr>
          <p:cNvPr id="2239" name="Rectangle 191"/>
          <p:cNvSpPr>
            <a:spLocks noChangeArrowheads="1"/>
          </p:cNvSpPr>
          <p:nvPr/>
        </p:nvSpPr>
        <p:spPr bwMode="auto">
          <a:xfrm>
            <a:off x="30155511" y="15879506"/>
            <a:ext cx="12077700" cy="2214459"/>
          </a:xfrm>
          <a:prstGeom prst="rect">
            <a:avLst/>
          </a:prstGeom>
          <a:solidFill>
            <a:schemeClr val="accent2"/>
          </a:solidFill>
          <a:ln w="9525">
            <a:solidFill>
              <a:schemeClr val="tx1"/>
            </a:solidFill>
            <a:miter lim="800000"/>
            <a:headEnd/>
            <a:tailEnd/>
          </a:ln>
          <a:effectLst/>
        </p:spPr>
        <p:txBody>
          <a:bodyPr wrap="none" lIns="76032" tIns="38016" rIns="76032" bIns="38016" anchor="ctr"/>
          <a:lstStyle/>
          <a:p>
            <a:pPr algn="just" defTabSz="4114800"/>
            <a:endParaRPr lang="fr-FR" sz="1600" b="1" dirty="0">
              <a:solidFill>
                <a:srgbClr val="66FF66"/>
              </a:solidFill>
              <a:latin typeface="+mn-lt"/>
            </a:endParaRPr>
          </a:p>
        </p:txBody>
      </p:sp>
      <p:grpSp>
        <p:nvGrpSpPr>
          <p:cNvPr id="96" name="Groupe 95"/>
          <p:cNvGrpSpPr/>
          <p:nvPr/>
        </p:nvGrpSpPr>
        <p:grpSpPr>
          <a:xfrm>
            <a:off x="814242" y="4243392"/>
            <a:ext cx="17449799" cy="4871996"/>
            <a:chOff x="885680" y="3886202"/>
            <a:chExt cx="17449799" cy="4871996"/>
          </a:xfrm>
        </p:grpSpPr>
        <p:sp>
          <p:nvSpPr>
            <p:cNvPr id="2056" name="AutoShape 8"/>
            <p:cNvSpPr>
              <a:spLocks noChangeArrowheads="1"/>
            </p:cNvSpPr>
            <p:nvPr/>
          </p:nvSpPr>
          <p:spPr bwMode="auto">
            <a:xfrm>
              <a:off x="885680" y="3900414"/>
              <a:ext cx="17449799" cy="4857784"/>
            </a:xfrm>
            <a:prstGeom prst="foldedCorner">
              <a:avLst>
                <a:gd name="adj" fmla="val 12500"/>
              </a:avLst>
            </a:prstGeom>
            <a:solidFill>
              <a:schemeClr val="accent2"/>
            </a:solidFill>
            <a:ln w="9525">
              <a:solidFill>
                <a:srgbClr val="00FF00"/>
              </a:solidFill>
              <a:round/>
              <a:headEnd/>
              <a:tailEnd/>
            </a:ln>
            <a:effectLst/>
          </p:spPr>
          <p:txBody>
            <a:bodyPr wrap="none" lIns="76032" tIns="38016" rIns="76032" bIns="38016" anchor="ctr"/>
            <a:lstStyle/>
            <a:p>
              <a:pPr algn="ctr" defTabSz="4114800"/>
              <a:endParaRPr lang="fr-FR" sz="3200" b="1" dirty="0">
                <a:solidFill>
                  <a:srgbClr val="66FF66"/>
                </a:solidFill>
                <a:latin typeface="Times New Roman" pitchFamily="18" charset="0"/>
                <a:cs typeface="Times New Roman" pitchFamily="18" charset="0"/>
              </a:endParaRPr>
            </a:p>
          </p:txBody>
        </p:sp>
        <p:sp>
          <p:nvSpPr>
            <p:cNvPr id="2330" name="Text Box 282"/>
            <p:cNvSpPr txBox="1">
              <a:spLocks noChangeArrowheads="1"/>
            </p:cNvSpPr>
            <p:nvPr/>
          </p:nvSpPr>
          <p:spPr bwMode="auto">
            <a:xfrm>
              <a:off x="1257300" y="3886202"/>
              <a:ext cx="16687800" cy="4770537"/>
            </a:xfrm>
            <a:prstGeom prst="rect">
              <a:avLst/>
            </a:prstGeom>
            <a:noFill/>
            <a:ln w="9525">
              <a:noFill/>
              <a:miter lim="800000"/>
              <a:headEnd/>
              <a:tailEnd/>
            </a:ln>
            <a:effectLst/>
          </p:spPr>
          <p:txBody>
            <a:bodyPr wrap="square">
              <a:spAutoFit/>
            </a:bodyPr>
            <a:lstStyle/>
            <a:p>
              <a:pPr algn="ctr" defTabSz="4114800"/>
              <a:r>
                <a:rPr lang="en-US" sz="4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Introduction</a:t>
              </a:r>
              <a:endParaRPr lang="en-US" sz="6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endParaRPr>
            </a:p>
            <a:p>
              <a:pPr algn="just"/>
              <a:r>
                <a:rPr lang="fr-FR" sz="3200" dirty="0" smtClean="0">
                  <a:solidFill>
                    <a:srgbClr val="66FF66"/>
                  </a:solidFill>
                  <a:latin typeface="Times New Roman" pitchFamily="18" charset="0"/>
                  <a:cs typeface="Times New Roman" pitchFamily="18" charset="0"/>
                </a:rPr>
                <a:t>Pollution des eaux ou la contamination de l'eau peut être définie comme la dégradation de celle-ci en modifiant ses propriétés physique, chimique et biologique; par des déversements, rejets, dépôts directs ou indirects de corps étrangers ou de matières indésirables telles que les microorganismes, les produits toxiques, les déchets industriels.</a:t>
              </a:r>
            </a:p>
            <a:p>
              <a:r>
                <a:rPr lang="fr-FR" sz="3200" dirty="0" smtClean="0">
                  <a:solidFill>
                    <a:srgbClr val="66FF66"/>
                  </a:solidFill>
                  <a:latin typeface="Times New Roman" pitchFamily="18" charset="0"/>
                  <a:cs typeface="Times New Roman" pitchFamily="18" charset="0"/>
                </a:rPr>
                <a:t> 	- Ces substances polluantes peuvent avoir différentes origines:</a:t>
              </a:r>
            </a:p>
            <a:p>
              <a:pPr>
                <a:buFont typeface="Arial" pitchFamily="34" charset="0"/>
                <a:buChar char="•"/>
              </a:pPr>
              <a:r>
                <a:rPr lang="fr-FR" sz="3200" dirty="0" smtClean="0">
                  <a:solidFill>
                    <a:srgbClr val="66FF66"/>
                  </a:solidFill>
                  <a:latin typeface="Times New Roman" pitchFamily="18" charset="0"/>
                  <a:cs typeface="Times New Roman" pitchFamily="18" charset="0"/>
                </a:rPr>
                <a:t>Industrielle (chimie-pharmacie, pétrochimie, raffinage…) </a:t>
              </a:r>
            </a:p>
            <a:p>
              <a:pPr lvl="0">
                <a:buFont typeface="Arial" pitchFamily="34" charset="0"/>
                <a:buChar char="•"/>
              </a:pPr>
              <a:r>
                <a:rPr lang="fr-FR" sz="3200" dirty="0" smtClean="0">
                  <a:solidFill>
                    <a:srgbClr val="66FF66"/>
                  </a:solidFill>
                  <a:latin typeface="Times New Roman" pitchFamily="18" charset="0"/>
                  <a:cs typeface="Times New Roman" pitchFamily="18" charset="0"/>
                </a:rPr>
                <a:t>Agricole (engrais, pesticides)</a:t>
              </a:r>
            </a:p>
            <a:p>
              <a:pPr lvl="0">
                <a:buFont typeface="Arial" pitchFamily="34" charset="0"/>
                <a:buChar char="•"/>
              </a:pPr>
              <a:r>
                <a:rPr lang="fr-FR" sz="3200" dirty="0" smtClean="0">
                  <a:solidFill>
                    <a:srgbClr val="66FF66"/>
                  </a:solidFill>
                  <a:latin typeface="Times New Roman" pitchFamily="18" charset="0"/>
                  <a:cs typeface="Times New Roman" pitchFamily="18" charset="0"/>
                </a:rPr>
                <a:t>Urbaine (activités domestiques; eaux d’égout, eaux de cuisine…) </a:t>
              </a:r>
              <a:r>
                <a:rPr lang="fr-FR" sz="3200" dirty="0" smtClean="0">
                  <a:solidFill>
                    <a:srgbClr val="66FF66"/>
                  </a:solidFill>
                </a:rPr>
                <a:t>.</a:t>
              </a:r>
              <a:endParaRPr lang="fr-FR" sz="3200" dirty="0"/>
            </a:p>
          </p:txBody>
        </p:sp>
      </p:grpSp>
      <p:sp>
        <p:nvSpPr>
          <p:cNvPr id="2332" name="Text Box 284"/>
          <p:cNvSpPr txBox="1">
            <a:spLocks noChangeArrowheads="1"/>
          </p:cNvSpPr>
          <p:nvPr/>
        </p:nvSpPr>
        <p:spPr bwMode="auto">
          <a:xfrm>
            <a:off x="30284122" y="15867823"/>
            <a:ext cx="11825286" cy="1953868"/>
          </a:xfrm>
          <a:prstGeom prst="rect">
            <a:avLst/>
          </a:prstGeom>
          <a:noFill/>
          <a:ln w="9525">
            <a:noFill/>
            <a:miter lim="800000"/>
            <a:headEnd/>
            <a:tailEnd/>
          </a:ln>
          <a:effectLst/>
        </p:spPr>
        <p:txBody>
          <a:bodyPr wrap="square">
            <a:spAutoFit/>
          </a:bodyPr>
          <a:lstStyle/>
          <a:p>
            <a:pPr algn="justLow" defTabSz="4114800">
              <a:lnSpc>
                <a:spcPct val="150000"/>
              </a:lnSpc>
            </a:pPr>
            <a:r>
              <a:rPr lang="fr-FR" sz="2800" b="1" dirty="0" smtClean="0">
                <a:solidFill>
                  <a:srgbClr val="66FF66"/>
                </a:solidFill>
                <a:latin typeface="Times New Roman" pitchFamily="18" charset="0"/>
                <a:cs typeface="Times New Roman" pitchFamily="18" charset="0"/>
              </a:rPr>
              <a:t>Des </a:t>
            </a:r>
            <a:r>
              <a:rPr lang="fr-FR" sz="2800" b="1" dirty="0">
                <a:solidFill>
                  <a:srgbClr val="66FF66"/>
                </a:solidFill>
                <a:latin typeface="Times New Roman" pitchFamily="18" charset="0"/>
                <a:cs typeface="Times New Roman" pitchFamily="18" charset="0"/>
              </a:rPr>
              <a:t>échantillons d’eaux usées seront prélevés, des </a:t>
            </a:r>
            <a:r>
              <a:rPr lang="fr-FR" sz="2800" b="1" dirty="0" smtClean="0">
                <a:solidFill>
                  <a:srgbClr val="66FF66"/>
                </a:solidFill>
                <a:latin typeface="Times New Roman" pitchFamily="18" charset="0"/>
                <a:cs typeface="Times New Roman" pitchFamily="18" charset="0"/>
              </a:rPr>
              <a:t>analyses chimique</a:t>
            </a:r>
            <a:r>
              <a:rPr lang="fr-FR" sz="2800" b="1" dirty="0">
                <a:solidFill>
                  <a:srgbClr val="66FF66"/>
                </a:solidFill>
                <a:latin typeface="Times New Roman" pitchFamily="18" charset="0"/>
                <a:cs typeface="Times New Roman" pitchFamily="18" charset="0"/>
              </a:rPr>
              <a:t>, physico-chimique et </a:t>
            </a:r>
            <a:r>
              <a:rPr lang="fr-FR" sz="2800" b="1" dirty="0" smtClean="0">
                <a:solidFill>
                  <a:srgbClr val="66FF66"/>
                </a:solidFill>
                <a:latin typeface="Times New Roman" pitchFamily="18" charset="0"/>
                <a:cs typeface="Times New Roman" pitchFamily="18" charset="0"/>
              </a:rPr>
              <a:t> microbiologique </a:t>
            </a:r>
            <a:r>
              <a:rPr lang="fr-FR" sz="2800" b="1" dirty="0">
                <a:solidFill>
                  <a:srgbClr val="66FF66"/>
                </a:solidFill>
                <a:latin typeface="Times New Roman" pitchFamily="18" charset="0"/>
                <a:cs typeface="Times New Roman" pitchFamily="18" charset="0"/>
              </a:rPr>
              <a:t>seront effectués et un  traitement par coagulation, floculation et décantation sera réalisé au laboratoire.</a:t>
            </a:r>
            <a:endParaRPr lang="fr-FR" sz="8000" b="1" dirty="0">
              <a:latin typeface="Times New Roman" pitchFamily="18" charset="0"/>
              <a:cs typeface="Times New Roman" pitchFamily="18" charset="0"/>
            </a:endParaRPr>
          </a:p>
        </p:txBody>
      </p:sp>
      <p:sp>
        <p:nvSpPr>
          <p:cNvPr id="144" name="ZoneTexte 143"/>
          <p:cNvSpPr txBox="1"/>
          <p:nvPr/>
        </p:nvSpPr>
        <p:spPr>
          <a:xfrm>
            <a:off x="18888056" y="5400612"/>
            <a:ext cx="10215634" cy="8402300"/>
          </a:xfrm>
          <a:prstGeom prst="rect">
            <a:avLst/>
          </a:prstGeom>
          <a:ln>
            <a:solidFill>
              <a:srgbClr val="0070C0"/>
            </a:solidFill>
          </a:ln>
        </p:spPr>
        <p:style>
          <a:lnRef idx="1">
            <a:schemeClr val="accent2"/>
          </a:lnRef>
          <a:fillRef idx="2">
            <a:schemeClr val="accent2"/>
          </a:fillRef>
          <a:effectRef idx="1">
            <a:schemeClr val="accent2"/>
          </a:effectRef>
          <a:fontRef idx="minor">
            <a:schemeClr val="dk1"/>
          </a:fontRef>
        </p:style>
        <p:txBody>
          <a:bodyPr wrap="square" rtlCol="0">
            <a:spAutoFit/>
          </a:bodyPr>
          <a:lstStyle/>
          <a:p>
            <a:pPr>
              <a:lnSpc>
                <a:spcPct val="150000"/>
              </a:lnSpc>
            </a:pPr>
            <a:r>
              <a:rPr lang="fr-FR" sz="4000" b="1" u="sng" dirty="0" smtClean="0">
                <a:latin typeface="Times New Roman" pitchFamily="18" charset="0"/>
                <a:cs typeface="Times New Roman" pitchFamily="18" charset="0"/>
              </a:rPr>
              <a:t>Définition des eaux résiduaires industrielles :</a:t>
            </a:r>
          </a:p>
          <a:p>
            <a:pPr>
              <a:lnSpc>
                <a:spcPct val="150000"/>
              </a:lnSpc>
            </a:pPr>
            <a:r>
              <a:rPr lang="fr-FR" sz="3200" dirty="0" smtClean="0">
                <a:latin typeface="Times New Roman" pitchFamily="18" charset="0"/>
                <a:cs typeface="Times New Roman" pitchFamily="18" charset="0"/>
              </a:rPr>
              <a:t>Elles sont très différent des eaux usée domestique. leurs caractéristiques varient d’une industrie à l’autre. en plus des matière organiques, azotées ou  phosphorées, elles sont charger en  différentes substances chimiques organiques et métalliques. Selon leur origine industrielle elles peuvent également contenir:</a:t>
            </a:r>
          </a:p>
          <a:p>
            <a:pPr>
              <a:lnSpc>
                <a:spcPct val="150000"/>
              </a:lnSpc>
            </a:pPr>
            <a:r>
              <a:rPr lang="fr-FR" sz="3200" dirty="0" smtClean="0">
                <a:latin typeface="Times New Roman" pitchFamily="18" charset="0"/>
                <a:cs typeface="Times New Roman" pitchFamily="18" charset="0"/>
              </a:rPr>
              <a:t>- Des graisses (industries agroalimentaires)</a:t>
            </a:r>
          </a:p>
          <a:p>
            <a:pPr>
              <a:lnSpc>
                <a:spcPct val="150000"/>
              </a:lnSpc>
              <a:buFontTx/>
              <a:buChar char="-"/>
            </a:pPr>
            <a:r>
              <a:rPr lang="fr-FR" sz="3200" dirty="0" smtClean="0">
                <a:latin typeface="Times New Roman" pitchFamily="18" charset="0"/>
                <a:cs typeface="Times New Roman" pitchFamily="18" charset="0"/>
              </a:rPr>
              <a:t>Des hydrocarbures (raffineries)</a:t>
            </a:r>
          </a:p>
          <a:p>
            <a:pPr>
              <a:lnSpc>
                <a:spcPct val="150000"/>
              </a:lnSpc>
              <a:buFontTx/>
              <a:buChar char="-"/>
            </a:pPr>
            <a:r>
              <a:rPr lang="fr-FR" sz="3200" dirty="0" smtClean="0">
                <a:latin typeface="Times New Roman" pitchFamily="18" charset="0"/>
                <a:cs typeface="Times New Roman" pitchFamily="18" charset="0"/>
              </a:rPr>
              <a:t>- des métaux (métallurgie)</a:t>
            </a:r>
          </a:p>
          <a:p>
            <a:pPr>
              <a:lnSpc>
                <a:spcPct val="150000"/>
              </a:lnSpc>
              <a:buFontTx/>
              <a:buChar char="-"/>
            </a:pPr>
            <a:r>
              <a:rPr lang="fr-FR" sz="3200" dirty="0" smtClean="0">
                <a:latin typeface="Times New Roman" pitchFamily="18" charset="0"/>
                <a:cs typeface="Times New Roman" pitchFamily="18" charset="0"/>
              </a:rPr>
              <a:t>- de l’eau chaude ( refroidissement )</a:t>
            </a:r>
          </a:p>
        </p:txBody>
      </p:sp>
      <p:sp>
        <p:nvSpPr>
          <p:cNvPr id="145" name="ZoneTexte 144"/>
          <p:cNvSpPr txBox="1"/>
          <p:nvPr/>
        </p:nvSpPr>
        <p:spPr>
          <a:xfrm>
            <a:off x="29675194" y="5543488"/>
            <a:ext cx="4580100" cy="2062103"/>
          </a:xfrm>
          <a:prstGeom prst="rect">
            <a:avLst/>
          </a:prstGeom>
          <a:ln>
            <a:solidFill>
              <a:srgbClr val="66FF33"/>
            </a:solidFill>
          </a:ln>
        </p:spPr>
        <p:style>
          <a:lnRef idx="1">
            <a:schemeClr val="dk1"/>
          </a:lnRef>
          <a:fillRef idx="2">
            <a:schemeClr val="dk1"/>
          </a:fillRef>
          <a:effectRef idx="1">
            <a:schemeClr val="dk1"/>
          </a:effectRef>
          <a:fontRef idx="minor">
            <a:schemeClr val="dk1"/>
          </a:fontRef>
        </p:style>
        <p:txBody>
          <a:bodyPr wrap="none" rtlCol="0">
            <a:spAutoFit/>
          </a:bodyPr>
          <a:lstStyle/>
          <a:p>
            <a:pPr marL="742950" indent="-742950">
              <a:buFont typeface="+mj-lt"/>
              <a:buAutoNum type="arabicPeriod"/>
            </a:pPr>
            <a:r>
              <a:rPr lang="fr-FR" sz="3200" b="1" u="sng" dirty="0" smtClean="0">
                <a:latin typeface="Times New Roman" pitchFamily="18" charset="0"/>
                <a:cs typeface="Times New Roman" pitchFamily="18" charset="0"/>
              </a:rPr>
              <a:t>Pollution physique </a:t>
            </a:r>
          </a:p>
          <a:p>
            <a:pPr>
              <a:buFont typeface="Arial" pitchFamily="34" charset="0"/>
              <a:buChar char="•"/>
            </a:pPr>
            <a:r>
              <a:rPr lang="fr-FR" sz="3200" dirty="0" smtClean="0">
                <a:latin typeface="Times New Roman" pitchFamily="18" charset="0"/>
                <a:cs typeface="Times New Roman" pitchFamily="18" charset="0"/>
              </a:rPr>
              <a:t>       Pollution mécanique </a:t>
            </a:r>
          </a:p>
          <a:p>
            <a:pPr>
              <a:buFont typeface="Arial" pitchFamily="34" charset="0"/>
              <a:buChar char="•"/>
            </a:pPr>
            <a:r>
              <a:rPr lang="fr-FR" sz="3200" dirty="0" smtClean="0">
                <a:latin typeface="Times New Roman" pitchFamily="18" charset="0"/>
                <a:cs typeface="Times New Roman" pitchFamily="18" charset="0"/>
              </a:rPr>
              <a:t>       Pollution thermique </a:t>
            </a:r>
          </a:p>
          <a:p>
            <a:pPr>
              <a:buFont typeface="Arial" pitchFamily="34" charset="0"/>
              <a:buChar char="•"/>
            </a:pPr>
            <a:r>
              <a:rPr lang="fr-FR" sz="3200" dirty="0" smtClean="0">
                <a:latin typeface="Times New Roman" pitchFamily="18" charset="0"/>
                <a:cs typeface="Times New Roman" pitchFamily="18" charset="0"/>
              </a:rPr>
              <a:t>       Pollution radioactive </a:t>
            </a:r>
            <a:endParaRPr lang="fr-FR" sz="3200" dirty="0"/>
          </a:p>
        </p:txBody>
      </p:sp>
      <p:sp>
        <p:nvSpPr>
          <p:cNvPr id="146" name="ZoneTexte 145"/>
          <p:cNvSpPr txBox="1"/>
          <p:nvPr/>
        </p:nvSpPr>
        <p:spPr>
          <a:xfrm>
            <a:off x="36676118" y="5257736"/>
            <a:ext cx="5600698" cy="3970318"/>
          </a:xfrm>
          <a:prstGeom prst="rect">
            <a:avLst/>
          </a:prstGeom>
          <a:ln>
            <a:solidFill>
              <a:srgbClr val="66FF33"/>
            </a:solidFill>
          </a:ln>
        </p:spPr>
        <p:style>
          <a:lnRef idx="1">
            <a:schemeClr val="dk1"/>
          </a:lnRef>
          <a:fillRef idx="2">
            <a:schemeClr val="dk1"/>
          </a:fillRef>
          <a:effectRef idx="1">
            <a:schemeClr val="dk1"/>
          </a:effectRef>
          <a:fontRef idx="minor">
            <a:schemeClr val="dk1"/>
          </a:fontRef>
        </p:style>
        <p:txBody>
          <a:bodyPr wrap="square" rtlCol="0">
            <a:spAutoFit/>
          </a:bodyPr>
          <a:lstStyle/>
          <a:p>
            <a:pPr marL="514350" indent="-514350">
              <a:buFont typeface="+mj-lt"/>
              <a:buAutoNum type="arabicPeriod" startAt="2"/>
            </a:pPr>
            <a:r>
              <a:rPr lang="fr-FR" sz="2800" b="1" u="sng" dirty="0" smtClean="0">
                <a:latin typeface="Times New Roman" pitchFamily="18" charset="0"/>
                <a:cs typeface="Times New Roman" pitchFamily="18" charset="0"/>
              </a:rPr>
              <a:t>Pollution chimique </a:t>
            </a:r>
          </a:p>
          <a:p>
            <a:pPr>
              <a:buFont typeface="Arial" pitchFamily="34" charset="0"/>
              <a:buChar char="•"/>
            </a:pPr>
            <a:r>
              <a:rPr lang="fr-FR" sz="2800" dirty="0" smtClean="0">
                <a:latin typeface="Times New Roman" pitchFamily="18" charset="0"/>
                <a:cs typeface="Times New Roman" pitchFamily="18" charset="0"/>
              </a:rPr>
              <a:t>Pollution organique </a:t>
            </a:r>
          </a:p>
          <a:p>
            <a:r>
              <a:rPr lang="fr-FR" sz="2800" dirty="0" smtClean="0">
                <a:latin typeface="Times New Roman" pitchFamily="18" charset="0"/>
                <a:cs typeface="Times New Roman" pitchFamily="18" charset="0"/>
              </a:rPr>
              <a:t>      a. Hydrocarbures  </a:t>
            </a:r>
          </a:p>
          <a:p>
            <a:r>
              <a:rPr lang="fr-FR" sz="2800" dirty="0" smtClean="0">
                <a:latin typeface="Times New Roman" pitchFamily="18" charset="0"/>
                <a:cs typeface="Times New Roman" pitchFamily="18" charset="0"/>
              </a:rPr>
              <a:t>      b.Phénols: </a:t>
            </a:r>
          </a:p>
          <a:p>
            <a:pPr>
              <a:buFont typeface="Arial" pitchFamily="34" charset="0"/>
              <a:buChar char="•"/>
            </a:pPr>
            <a:r>
              <a:rPr lang="fr-FR" sz="2800" dirty="0" smtClean="0">
                <a:latin typeface="Times New Roman" pitchFamily="18" charset="0"/>
                <a:cs typeface="Times New Roman" pitchFamily="18" charset="0"/>
              </a:rPr>
              <a:t>Pollution minérale:</a:t>
            </a:r>
          </a:p>
          <a:p>
            <a:r>
              <a:rPr lang="fr-FR" sz="2800" dirty="0" smtClean="0">
                <a:latin typeface="Times New Roman" pitchFamily="18" charset="0"/>
                <a:cs typeface="Times New Roman" pitchFamily="18" charset="0"/>
              </a:rPr>
              <a:t>      a. Métaux lourds  </a:t>
            </a:r>
          </a:p>
          <a:p>
            <a:r>
              <a:rPr lang="fr-FR" sz="2800" dirty="0" smtClean="0">
                <a:latin typeface="Times New Roman" pitchFamily="18" charset="0"/>
                <a:cs typeface="Times New Roman" pitchFamily="18" charset="0"/>
              </a:rPr>
              <a:t>      b. Cyanure  </a:t>
            </a:r>
          </a:p>
          <a:p>
            <a:r>
              <a:rPr lang="fr-FR" sz="2800" dirty="0" smtClean="0">
                <a:latin typeface="Times New Roman" pitchFamily="18" charset="0"/>
                <a:cs typeface="Times New Roman" pitchFamily="18" charset="0"/>
              </a:rPr>
              <a:t>      c. Pollution d'azote</a:t>
            </a:r>
          </a:p>
          <a:p>
            <a:r>
              <a:rPr lang="fr-FR" sz="2800" dirty="0" smtClean="0">
                <a:latin typeface="Times New Roman" pitchFamily="18" charset="0"/>
                <a:cs typeface="Times New Roman" pitchFamily="18" charset="0"/>
              </a:rPr>
              <a:t>      d. Pollution par le phosphore</a:t>
            </a:r>
            <a:endParaRPr lang="fr-FR" sz="2800" dirty="0"/>
          </a:p>
        </p:txBody>
      </p:sp>
      <p:sp>
        <p:nvSpPr>
          <p:cNvPr id="147" name="ZoneTexte 146"/>
          <p:cNvSpPr txBox="1"/>
          <p:nvPr/>
        </p:nvSpPr>
        <p:spPr>
          <a:xfrm>
            <a:off x="31389706" y="8543884"/>
            <a:ext cx="4677819" cy="523220"/>
          </a:xfrm>
          <a:prstGeom prst="rect">
            <a:avLst/>
          </a:prstGeom>
          <a:ln>
            <a:solidFill>
              <a:srgbClr val="66FF33"/>
            </a:solidFill>
          </a:ln>
        </p:spPr>
        <p:style>
          <a:lnRef idx="1">
            <a:schemeClr val="dk1"/>
          </a:lnRef>
          <a:fillRef idx="2">
            <a:schemeClr val="dk1"/>
          </a:fillRef>
          <a:effectRef idx="1">
            <a:schemeClr val="dk1"/>
          </a:effectRef>
          <a:fontRef idx="minor">
            <a:schemeClr val="dk1"/>
          </a:fontRef>
        </p:style>
        <p:txBody>
          <a:bodyPr wrap="none" rtlCol="0">
            <a:spAutoFit/>
          </a:bodyPr>
          <a:lstStyle/>
          <a:p>
            <a:pPr marL="514350" indent="-514350">
              <a:buFont typeface="+mj-lt"/>
              <a:buAutoNum type="arabicPeriod" startAt="3"/>
            </a:pPr>
            <a:r>
              <a:rPr lang="fr-FR" sz="2800" b="1" dirty="0" smtClean="0">
                <a:latin typeface="Times New Roman" pitchFamily="18" charset="0"/>
                <a:cs typeface="Times New Roman" pitchFamily="18" charset="0"/>
              </a:rPr>
              <a:t>Pollution microbiologique</a:t>
            </a:r>
            <a:endParaRPr lang="fr-FR" sz="2800" dirty="0"/>
          </a:p>
        </p:txBody>
      </p:sp>
      <p:sp>
        <p:nvSpPr>
          <p:cNvPr id="148" name="ZoneTexte 147"/>
          <p:cNvSpPr txBox="1"/>
          <p:nvPr/>
        </p:nvSpPr>
        <p:spPr>
          <a:xfrm>
            <a:off x="31175392" y="4329042"/>
            <a:ext cx="10480754" cy="584775"/>
          </a:xfrm>
          <a:prstGeom prst="rect">
            <a:avLst/>
          </a:prstGeom>
          <a:ln>
            <a:solidFill>
              <a:srgbClr val="66FF33"/>
            </a:solidFill>
          </a:ln>
        </p:spPr>
        <p:style>
          <a:lnRef idx="1">
            <a:schemeClr val="dk1"/>
          </a:lnRef>
          <a:fillRef idx="2">
            <a:schemeClr val="dk1"/>
          </a:fillRef>
          <a:effectRef idx="1">
            <a:schemeClr val="dk1"/>
          </a:effectRef>
          <a:fontRef idx="minor">
            <a:schemeClr val="dk1"/>
          </a:fontRef>
        </p:style>
        <p:txBody>
          <a:bodyPr wrap="none" rtlCol="0">
            <a:spAutoFit/>
          </a:bodyPr>
          <a:lstStyle/>
          <a:p>
            <a:r>
              <a:rPr lang="fr-FR" sz="3200" dirty="0" smtClean="0">
                <a:latin typeface="Gill Sans Ultra Bold Condensed" pitchFamily="34" charset="0"/>
              </a:rPr>
              <a:t>Origine des polluants et types de pollutions industrielles </a:t>
            </a:r>
            <a:endParaRPr lang="fr-FR" sz="3200" dirty="0">
              <a:latin typeface="Gill Sans Ultra Bold Condensed" pitchFamily="34" charset="0"/>
            </a:endParaRPr>
          </a:p>
        </p:txBody>
      </p:sp>
      <p:cxnSp>
        <p:nvCxnSpPr>
          <p:cNvPr id="150" name="Connecteur droit avec flèche 149"/>
          <p:cNvCxnSpPr>
            <a:stCxn id="148" idx="2"/>
            <a:endCxn id="146" idx="0"/>
          </p:cNvCxnSpPr>
          <p:nvPr/>
        </p:nvCxnSpPr>
        <p:spPr bwMode="auto">
          <a:xfrm rot="16200000" flipH="1">
            <a:off x="37774159" y="3555427"/>
            <a:ext cx="343919" cy="3060698"/>
          </a:xfrm>
          <a:prstGeom prst="straightConnector1">
            <a:avLst/>
          </a:prstGeom>
          <a:ln w="76200">
            <a:solidFill>
              <a:srgbClr val="0070C0"/>
            </a:solidFill>
            <a:headEnd type="none" w="med" len="med"/>
            <a:tailEnd type="arrow"/>
          </a:ln>
        </p:spPr>
        <p:style>
          <a:lnRef idx="3">
            <a:schemeClr val="accent3"/>
          </a:lnRef>
          <a:fillRef idx="0">
            <a:schemeClr val="accent3"/>
          </a:fillRef>
          <a:effectRef idx="2">
            <a:schemeClr val="accent3"/>
          </a:effectRef>
          <a:fontRef idx="minor">
            <a:schemeClr val="tx1"/>
          </a:fontRef>
        </p:style>
      </p:cxnSp>
      <p:cxnSp>
        <p:nvCxnSpPr>
          <p:cNvPr id="151" name="Connecteur droit avec flèche 150"/>
          <p:cNvCxnSpPr>
            <a:stCxn id="148" idx="2"/>
            <a:endCxn id="145" idx="0"/>
          </p:cNvCxnSpPr>
          <p:nvPr/>
        </p:nvCxnSpPr>
        <p:spPr bwMode="auto">
          <a:xfrm rot="5400000">
            <a:off x="33875672" y="3003390"/>
            <a:ext cx="629671" cy="4450525"/>
          </a:xfrm>
          <a:prstGeom prst="straightConnector1">
            <a:avLst/>
          </a:prstGeom>
          <a:ln w="76200">
            <a:solidFill>
              <a:srgbClr val="0070C0"/>
            </a:solidFill>
            <a:headEnd type="none" w="med" len="med"/>
            <a:tailEnd type="arrow"/>
          </a:ln>
        </p:spPr>
        <p:style>
          <a:lnRef idx="3">
            <a:schemeClr val="accent3"/>
          </a:lnRef>
          <a:fillRef idx="0">
            <a:schemeClr val="accent3"/>
          </a:fillRef>
          <a:effectRef idx="2">
            <a:schemeClr val="accent3"/>
          </a:effectRef>
          <a:fontRef idx="minor">
            <a:schemeClr val="tx1"/>
          </a:fontRef>
        </p:style>
      </p:cxnSp>
      <p:cxnSp>
        <p:nvCxnSpPr>
          <p:cNvPr id="154" name="Connecteur droit avec flèche 153"/>
          <p:cNvCxnSpPr>
            <a:stCxn id="148" idx="2"/>
            <a:endCxn id="147" idx="0"/>
          </p:cNvCxnSpPr>
          <p:nvPr/>
        </p:nvCxnSpPr>
        <p:spPr bwMode="auto">
          <a:xfrm rot="5400000">
            <a:off x="33257160" y="5385274"/>
            <a:ext cx="3630067" cy="2687153"/>
          </a:xfrm>
          <a:prstGeom prst="straightConnector1">
            <a:avLst/>
          </a:prstGeom>
          <a:ln w="76200">
            <a:solidFill>
              <a:srgbClr val="0070C0"/>
            </a:solidFill>
            <a:headEnd type="none" w="med" len="med"/>
            <a:tailEnd type="arrow"/>
          </a:ln>
        </p:spPr>
        <p:style>
          <a:lnRef idx="3">
            <a:schemeClr val="accent3"/>
          </a:lnRef>
          <a:fillRef idx="0">
            <a:schemeClr val="accent3"/>
          </a:fillRef>
          <a:effectRef idx="2">
            <a:schemeClr val="accent3"/>
          </a:effectRef>
          <a:fontRef idx="minor">
            <a:schemeClr val="tx1"/>
          </a:fontRef>
        </p:style>
      </p:cxnSp>
      <p:sp>
        <p:nvSpPr>
          <p:cNvPr id="177" name="ZoneTexte 176"/>
          <p:cNvSpPr txBox="1"/>
          <p:nvPr/>
        </p:nvSpPr>
        <p:spPr>
          <a:xfrm>
            <a:off x="30213300" y="12344400"/>
            <a:ext cx="7924800" cy="584775"/>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a:r>
              <a:rPr lang="fr-FR" sz="3200" b="1" dirty="0" smtClean="0">
                <a:latin typeface="Times New Roman" pitchFamily="18" charset="0"/>
                <a:cs typeface="Times New Roman" pitchFamily="18" charset="0"/>
              </a:rPr>
              <a:t>Paramètres de mesure de la pollution </a:t>
            </a:r>
            <a:endParaRPr lang="fr-FR" sz="3200" dirty="0">
              <a:latin typeface="Times New Roman" pitchFamily="18" charset="0"/>
              <a:cs typeface="Times New Roman" pitchFamily="18" charset="0"/>
            </a:endParaRPr>
          </a:p>
        </p:txBody>
      </p:sp>
      <p:sp>
        <p:nvSpPr>
          <p:cNvPr id="178" name="ZoneTexte 177"/>
          <p:cNvSpPr txBox="1"/>
          <p:nvPr/>
        </p:nvSpPr>
        <p:spPr>
          <a:xfrm>
            <a:off x="29960946" y="9472578"/>
            <a:ext cx="4071966" cy="2308324"/>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pPr marL="514350" indent="-514350">
              <a:lnSpc>
                <a:spcPct val="150000"/>
              </a:lnSpc>
              <a:buFont typeface="+mj-lt"/>
              <a:buAutoNum type="arabicPeriod"/>
            </a:pPr>
            <a:r>
              <a:rPr lang="fr-FR" sz="3200" b="1" u="sng" dirty="0" smtClean="0">
                <a:latin typeface="Times New Roman" pitchFamily="18" charset="0"/>
                <a:cs typeface="Times New Roman" pitchFamily="18" charset="0"/>
              </a:rPr>
              <a:t>organoleptiques</a:t>
            </a:r>
          </a:p>
          <a:p>
            <a:pPr>
              <a:lnSpc>
                <a:spcPct val="150000"/>
              </a:lnSpc>
              <a:buFont typeface="Arial" pitchFamily="34" charset="0"/>
              <a:buChar char="•"/>
            </a:pPr>
            <a:r>
              <a:rPr lang="fr-FR" sz="3200" dirty="0" smtClean="0">
                <a:latin typeface="Times New Roman" pitchFamily="18" charset="0"/>
                <a:cs typeface="Times New Roman" pitchFamily="18" charset="0"/>
              </a:rPr>
              <a:t>Couleur </a:t>
            </a:r>
          </a:p>
          <a:p>
            <a:pPr>
              <a:lnSpc>
                <a:spcPct val="150000"/>
              </a:lnSpc>
              <a:buFont typeface="Arial" pitchFamily="34" charset="0"/>
              <a:buChar char="•"/>
            </a:pPr>
            <a:r>
              <a:rPr lang="fr-FR" sz="3200" dirty="0" smtClean="0">
                <a:latin typeface="Times New Roman" pitchFamily="18" charset="0"/>
                <a:cs typeface="Times New Roman" pitchFamily="18" charset="0"/>
              </a:rPr>
              <a:t>Odeur </a:t>
            </a:r>
            <a:endParaRPr lang="fr-FR" sz="3200" dirty="0">
              <a:latin typeface="Times New Roman" pitchFamily="18" charset="0"/>
              <a:cs typeface="Times New Roman" pitchFamily="18" charset="0"/>
            </a:endParaRPr>
          </a:p>
        </p:txBody>
      </p:sp>
      <p:sp>
        <p:nvSpPr>
          <p:cNvPr id="179" name="ZoneTexte 178"/>
          <p:cNvSpPr txBox="1"/>
          <p:nvPr/>
        </p:nvSpPr>
        <p:spPr>
          <a:xfrm>
            <a:off x="37676250" y="9472578"/>
            <a:ext cx="4643470" cy="2554545"/>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pPr marL="514350" indent="-514350">
              <a:buFont typeface="+mj-lt"/>
              <a:buAutoNum type="arabicPeriod" startAt="2"/>
            </a:pPr>
            <a:r>
              <a:rPr lang="fr-FR" sz="3200" b="1" u="sng" dirty="0" smtClean="0">
                <a:latin typeface="Times New Roman" pitchFamily="18" charset="0"/>
                <a:cs typeface="Times New Roman" pitchFamily="18" charset="0"/>
              </a:rPr>
              <a:t>physiques </a:t>
            </a:r>
          </a:p>
          <a:p>
            <a:pPr>
              <a:buFont typeface="Arial" pitchFamily="34" charset="0"/>
              <a:buChar char="•"/>
            </a:pPr>
            <a:r>
              <a:rPr lang="fr-FR" sz="3200" dirty="0" smtClean="0">
                <a:latin typeface="Times New Roman" pitchFamily="18" charset="0"/>
                <a:cs typeface="Times New Roman" pitchFamily="18" charset="0"/>
              </a:rPr>
              <a:t> Température </a:t>
            </a:r>
          </a:p>
          <a:p>
            <a:pPr>
              <a:buFont typeface="Arial" pitchFamily="34" charset="0"/>
              <a:buChar char="•"/>
            </a:pPr>
            <a:r>
              <a:rPr lang="fr-FR" sz="3200" dirty="0" smtClean="0">
                <a:latin typeface="Times New Roman" pitchFamily="18" charset="0"/>
                <a:cs typeface="Times New Roman" pitchFamily="18" charset="0"/>
              </a:rPr>
              <a:t>Potentiel d'hydrogène  </a:t>
            </a:r>
          </a:p>
          <a:p>
            <a:pPr>
              <a:buFont typeface="Arial" pitchFamily="34" charset="0"/>
              <a:buChar char="•"/>
            </a:pPr>
            <a:r>
              <a:rPr lang="fr-FR" sz="3200" dirty="0" smtClean="0">
                <a:latin typeface="Times New Roman" pitchFamily="18" charset="0"/>
                <a:cs typeface="Times New Roman" pitchFamily="18" charset="0"/>
              </a:rPr>
              <a:t>Turbidité </a:t>
            </a:r>
          </a:p>
          <a:p>
            <a:pPr>
              <a:buFont typeface="Arial" pitchFamily="34" charset="0"/>
              <a:buChar char="•"/>
            </a:pPr>
            <a:r>
              <a:rPr lang="fr-FR" sz="3200" dirty="0" smtClean="0">
                <a:latin typeface="Times New Roman" pitchFamily="18" charset="0"/>
                <a:cs typeface="Times New Roman" pitchFamily="18" charset="0"/>
              </a:rPr>
              <a:t>Matières en suspension </a:t>
            </a:r>
            <a:endParaRPr lang="fr-FR" sz="3200" dirty="0">
              <a:latin typeface="Times New Roman" pitchFamily="18" charset="0"/>
              <a:cs typeface="Times New Roman" pitchFamily="18" charset="0"/>
            </a:endParaRPr>
          </a:p>
        </p:txBody>
      </p:sp>
      <p:cxnSp>
        <p:nvCxnSpPr>
          <p:cNvPr id="181" name="Connecteur droit avec flèche 180"/>
          <p:cNvCxnSpPr>
            <a:stCxn id="177" idx="0"/>
            <a:endCxn id="178" idx="2"/>
          </p:cNvCxnSpPr>
          <p:nvPr/>
        </p:nvCxnSpPr>
        <p:spPr bwMode="auto">
          <a:xfrm rot="16200000" flipV="1">
            <a:off x="32804566" y="10973265"/>
            <a:ext cx="563498" cy="2178771"/>
          </a:xfrm>
          <a:prstGeom prst="straightConnector1">
            <a:avLst/>
          </a:prstGeom>
          <a:solidFill>
            <a:schemeClr val="accent1"/>
          </a:solidFill>
          <a:ln w="76200" cap="flat" cmpd="sng" algn="ctr">
            <a:solidFill>
              <a:srgbClr val="00B050"/>
            </a:solidFill>
            <a:prstDash val="solid"/>
            <a:round/>
            <a:headEnd type="none" w="med" len="med"/>
            <a:tailEnd type="arrow"/>
          </a:ln>
          <a:effectLst/>
        </p:spPr>
      </p:cxnSp>
      <p:cxnSp>
        <p:nvCxnSpPr>
          <p:cNvPr id="184" name="Connecteur droit avec flèche 183"/>
          <p:cNvCxnSpPr>
            <a:stCxn id="177" idx="0"/>
            <a:endCxn id="179" idx="2"/>
          </p:cNvCxnSpPr>
          <p:nvPr/>
        </p:nvCxnSpPr>
        <p:spPr bwMode="auto">
          <a:xfrm rot="5400000" flipH="1" flipV="1">
            <a:off x="36928204" y="9274620"/>
            <a:ext cx="317277" cy="5822285"/>
          </a:xfrm>
          <a:prstGeom prst="straightConnector1">
            <a:avLst/>
          </a:prstGeom>
          <a:solidFill>
            <a:schemeClr val="accent1"/>
          </a:solidFill>
          <a:ln w="76200" cap="flat" cmpd="sng" algn="ctr">
            <a:solidFill>
              <a:srgbClr val="00B050"/>
            </a:solidFill>
            <a:prstDash val="solid"/>
            <a:round/>
            <a:headEnd type="none" w="med" len="med"/>
            <a:tailEnd type="arrow"/>
          </a:ln>
          <a:effectLst/>
        </p:spPr>
      </p:cxnSp>
      <p:sp>
        <p:nvSpPr>
          <p:cNvPr id="186" name="ZoneTexte 185"/>
          <p:cNvSpPr txBox="1"/>
          <p:nvPr/>
        </p:nvSpPr>
        <p:spPr>
          <a:xfrm>
            <a:off x="35961738" y="13330230"/>
            <a:ext cx="5511445" cy="2308324"/>
          </a:xfrm>
          <a:prstGeom prst="rect">
            <a:avLst/>
          </a:prstGeom>
        </p:spPr>
        <p:style>
          <a:lnRef idx="0">
            <a:schemeClr val="accent6"/>
          </a:lnRef>
          <a:fillRef idx="3">
            <a:schemeClr val="accent6"/>
          </a:fillRef>
          <a:effectRef idx="3">
            <a:schemeClr val="accent6"/>
          </a:effectRef>
          <a:fontRef idx="minor">
            <a:schemeClr val="lt1"/>
          </a:fontRef>
        </p:style>
        <p:txBody>
          <a:bodyPr wrap="none" rtlCol="0">
            <a:spAutoFit/>
          </a:bodyPr>
          <a:lstStyle/>
          <a:p>
            <a:pPr marL="514350" indent="-514350">
              <a:buFont typeface="+mj-lt"/>
              <a:buAutoNum type="arabicPeriod" startAt="3"/>
            </a:pPr>
            <a:r>
              <a:rPr lang="fr-FR" sz="2400" b="1" u="sng" dirty="0" smtClean="0">
                <a:latin typeface="Times New Roman" pitchFamily="18" charset="0"/>
                <a:cs typeface="Times New Roman" pitchFamily="18" charset="0"/>
              </a:rPr>
              <a:t>chimiques </a:t>
            </a:r>
          </a:p>
          <a:p>
            <a:pPr>
              <a:buFont typeface="Arial" pitchFamily="34" charset="0"/>
              <a:buChar char="•"/>
            </a:pPr>
            <a:r>
              <a:rPr lang="fr-FR" sz="2400" dirty="0" smtClean="0">
                <a:latin typeface="Times New Roman" pitchFamily="18" charset="0"/>
                <a:cs typeface="Times New Roman" pitchFamily="18" charset="0"/>
              </a:rPr>
              <a:t>Demande chimique en oxygène (DCO) </a:t>
            </a:r>
          </a:p>
          <a:p>
            <a:pPr>
              <a:buFont typeface="Arial" pitchFamily="34" charset="0"/>
              <a:buChar char="•"/>
            </a:pPr>
            <a:r>
              <a:rPr lang="fr-FR" sz="2400" dirty="0" smtClean="0">
                <a:latin typeface="Times New Roman" pitchFamily="18" charset="0"/>
                <a:cs typeface="Times New Roman" pitchFamily="18" charset="0"/>
              </a:rPr>
              <a:t>Demande biologique en oxygène (DBO5) </a:t>
            </a:r>
          </a:p>
          <a:p>
            <a:pPr>
              <a:buFont typeface="Arial" pitchFamily="34" charset="0"/>
              <a:buChar char="•"/>
            </a:pPr>
            <a:r>
              <a:rPr lang="fr-FR" sz="2400" dirty="0" smtClean="0">
                <a:latin typeface="Times New Roman" pitchFamily="18" charset="0"/>
                <a:cs typeface="Times New Roman" pitchFamily="18" charset="0"/>
              </a:rPr>
              <a:t>Carbone total organique COT </a:t>
            </a:r>
          </a:p>
          <a:p>
            <a:pPr>
              <a:buFont typeface="Arial" pitchFamily="34" charset="0"/>
              <a:buChar char="•"/>
            </a:pPr>
            <a:r>
              <a:rPr lang="fr-FR" sz="2400" dirty="0" smtClean="0">
                <a:latin typeface="Times New Roman" pitchFamily="18" charset="0"/>
                <a:cs typeface="Times New Roman" pitchFamily="18" charset="0"/>
              </a:rPr>
              <a:t>Azote total NT </a:t>
            </a:r>
          </a:p>
          <a:p>
            <a:pPr>
              <a:buFont typeface="Arial" pitchFamily="34" charset="0"/>
              <a:buChar char="•"/>
            </a:pPr>
            <a:r>
              <a:rPr lang="fr-FR" sz="2400" dirty="0" smtClean="0">
                <a:latin typeface="Times New Roman" pitchFamily="18" charset="0"/>
                <a:cs typeface="Times New Roman" pitchFamily="18" charset="0"/>
              </a:rPr>
              <a:t>Phosphore total PT</a:t>
            </a:r>
            <a:endParaRPr lang="fr-FR" sz="2400" dirty="0">
              <a:latin typeface="Times New Roman" pitchFamily="18" charset="0"/>
              <a:cs typeface="Times New Roman" pitchFamily="18" charset="0"/>
            </a:endParaRPr>
          </a:p>
        </p:txBody>
      </p:sp>
      <p:cxnSp>
        <p:nvCxnSpPr>
          <p:cNvPr id="189" name="Connecteur droit avec flèche 188"/>
          <p:cNvCxnSpPr>
            <a:stCxn id="177" idx="2"/>
            <a:endCxn id="186" idx="0"/>
          </p:cNvCxnSpPr>
          <p:nvPr/>
        </p:nvCxnSpPr>
        <p:spPr bwMode="auto">
          <a:xfrm>
            <a:off x="34175700" y="12929175"/>
            <a:ext cx="4541761" cy="401055"/>
          </a:xfrm>
          <a:prstGeom prst="straightConnector1">
            <a:avLst/>
          </a:prstGeom>
          <a:solidFill>
            <a:schemeClr val="accent1"/>
          </a:solidFill>
          <a:ln w="76200" cap="flat" cmpd="sng" algn="ctr">
            <a:solidFill>
              <a:srgbClr val="00B050"/>
            </a:solidFill>
            <a:prstDash val="solid"/>
            <a:round/>
            <a:headEnd type="none" w="med" len="med"/>
            <a:tailEnd type="arrow"/>
          </a:ln>
          <a:effectLst/>
        </p:spPr>
      </p:cxnSp>
      <p:sp>
        <p:nvSpPr>
          <p:cNvPr id="202" name="ZoneTexte 201"/>
          <p:cNvSpPr txBox="1"/>
          <p:nvPr/>
        </p:nvSpPr>
        <p:spPr>
          <a:xfrm>
            <a:off x="30103822" y="13401668"/>
            <a:ext cx="4572032" cy="1953868"/>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pPr marL="514350" indent="-514350">
              <a:lnSpc>
                <a:spcPct val="150000"/>
              </a:lnSpc>
              <a:buFont typeface="+mj-lt"/>
              <a:buAutoNum type="arabicPeriod" startAt="4"/>
            </a:pPr>
            <a:r>
              <a:rPr lang="fr-FR" sz="2800" b="1" u="sng" dirty="0" smtClean="0">
                <a:latin typeface="Times New Roman" pitchFamily="18" charset="0"/>
                <a:cs typeface="Times New Roman" pitchFamily="18" charset="0"/>
              </a:rPr>
              <a:t>Autres paramètres </a:t>
            </a:r>
          </a:p>
          <a:p>
            <a:pPr>
              <a:lnSpc>
                <a:spcPct val="150000"/>
              </a:lnSpc>
              <a:buFont typeface="Arial" pitchFamily="34" charset="0"/>
              <a:buChar char="•"/>
            </a:pPr>
            <a:r>
              <a:rPr lang="fr-FR" sz="2800" dirty="0" smtClean="0">
                <a:latin typeface="Times New Roman" pitchFamily="18" charset="0"/>
                <a:cs typeface="Times New Roman" pitchFamily="18" charset="0"/>
              </a:rPr>
              <a:t>Hydrocarbures </a:t>
            </a:r>
          </a:p>
          <a:p>
            <a:pPr>
              <a:lnSpc>
                <a:spcPct val="150000"/>
              </a:lnSpc>
              <a:buFont typeface="Arial" pitchFamily="34" charset="0"/>
              <a:buChar char="•"/>
            </a:pPr>
            <a:r>
              <a:rPr lang="fr-FR" sz="2800" dirty="0" smtClean="0">
                <a:latin typeface="Times New Roman" pitchFamily="18" charset="0"/>
                <a:cs typeface="Times New Roman" pitchFamily="18" charset="0"/>
              </a:rPr>
              <a:t>Micropolluants </a:t>
            </a:r>
            <a:endParaRPr lang="fr-FR" sz="2800" dirty="0">
              <a:latin typeface="Times New Roman" pitchFamily="18" charset="0"/>
              <a:cs typeface="Times New Roman" pitchFamily="18" charset="0"/>
            </a:endParaRPr>
          </a:p>
        </p:txBody>
      </p:sp>
      <p:cxnSp>
        <p:nvCxnSpPr>
          <p:cNvPr id="218" name="Connecteur droit avec flèche 217"/>
          <p:cNvCxnSpPr>
            <a:stCxn id="177" idx="2"/>
            <a:endCxn id="202" idx="0"/>
          </p:cNvCxnSpPr>
          <p:nvPr/>
        </p:nvCxnSpPr>
        <p:spPr bwMode="auto">
          <a:xfrm flipH="1">
            <a:off x="32389838" y="12929175"/>
            <a:ext cx="1785862" cy="472493"/>
          </a:xfrm>
          <a:prstGeom prst="straightConnector1">
            <a:avLst/>
          </a:prstGeom>
          <a:solidFill>
            <a:schemeClr val="accent1"/>
          </a:solidFill>
          <a:ln w="76200" cap="flat" cmpd="sng" algn="ctr">
            <a:solidFill>
              <a:srgbClr val="00B050"/>
            </a:solidFill>
            <a:prstDash val="solid"/>
            <a:round/>
            <a:headEnd type="none" w="med" len="med"/>
            <a:tailEnd type="arrow"/>
          </a:ln>
          <a:effectLst/>
        </p:spPr>
      </p:cxnSp>
      <p:sp>
        <p:nvSpPr>
          <p:cNvPr id="229" name="ZoneTexte 228"/>
          <p:cNvSpPr txBox="1"/>
          <p:nvPr/>
        </p:nvSpPr>
        <p:spPr>
          <a:xfrm>
            <a:off x="2400491" y="19014088"/>
            <a:ext cx="8991600" cy="584775"/>
          </a:xfrm>
          <a:prstGeom prst="rect">
            <a:avLst/>
          </a:prstGeom>
          <a:solidFill>
            <a:schemeClr val="accent2"/>
          </a:solidFill>
        </p:spPr>
        <p:style>
          <a:lnRef idx="2">
            <a:schemeClr val="accent4"/>
          </a:lnRef>
          <a:fillRef idx="1">
            <a:schemeClr val="lt1"/>
          </a:fillRef>
          <a:effectRef idx="0">
            <a:schemeClr val="accent4"/>
          </a:effectRef>
          <a:fontRef idx="minor">
            <a:schemeClr val="dk1"/>
          </a:fontRef>
        </p:style>
        <p:txBody>
          <a:bodyPr wrap="square" rtlCol="0">
            <a:spAutoFit/>
          </a:bodyPr>
          <a:lstStyle/>
          <a:p>
            <a:r>
              <a:rPr lang="fr-FR" sz="3200" b="1" dirty="0" smtClean="0">
                <a:ln w="10160">
                  <a:solidFill>
                    <a:schemeClr val="accent5"/>
                  </a:solidFill>
                  <a:prstDash val="solid"/>
                </a:ln>
                <a:solidFill>
                  <a:srgbClr val="FFFFFF"/>
                </a:solidFill>
                <a:effectLst>
                  <a:outerShdw blurRad="38100" dist="22860" dir="5400000" algn="tl" rotWithShape="0">
                    <a:srgbClr val="000000">
                      <a:alpha val="30000"/>
                    </a:srgbClr>
                  </a:outerShdw>
                </a:effectLst>
                <a:latin typeface="Times New Roman" pitchFamily="18" charset="0"/>
                <a:cs typeface="Times New Roman" pitchFamily="18" charset="0"/>
              </a:rPr>
              <a:t>Epuration Des Eaux Résiduaires Industrielles</a:t>
            </a:r>
            <a:endParaRPr lang="fr-FR" sz="3200"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Times New Roman" pitchFamily="18" charset="0"/>
              <a:cs typeface="Times New Roman" pitchFamily="18" charset="0"/>
            </a:endParaRPr>
          </a:p>
        </p:txBody>
      </p:sp>
      <p:sp>
        <p:nvSpPr>
          <p:cNvPr id="230" name="ZoneTexte 229"/>
          <p:cNvSpPr txBox="1"/>
          <p:nvPr/>
        </p:nvSpPr>
        <p:spPr>
          <a:xfrm>
            <a:off x="1022532" y="15919931"/>
            <a:ext cx="4800600" cy="2308324"/>
          </a:xfrm>
          <a:prstGeom prst="rect">
            <a:avLst/>
          </a:prstGeom>
          <a:solidFill>
            <a:schemeClr val="accent2"/>
          </a:solidFill>
        </p:spPr>
        <p:style>
          <a:lnRef idx="2">
            <a:schemeClr val="accent4"/>
          </a:lnRef>
          <a:fillRef idx="1">
            <a:schemeClr val="lt1"/>
          </a:fillRef>
          <a:effectRef idx="0">
            <a:schemeClr val="accent4"/>
          </a:effectRef>
          <a:fontRef idx="minor">
            <a:schemeClr val="dk1"/>
          </a:fontRef>
        </p:style>
        <p:txBody>
          <a:bodyPr wrap="square" rtlCol="0">
            <a:spAutoFit/>
          </a:bodyPr>
          <a:lstStyle/>
          <a:p>
            <a:pPr marL="514350" indent="-514350">
              <a:lnSpc>
                <a:spcPct val="150000"/>
              </a:lnSpc>
              <a:buFont typeface="+mj-lt"/>
              <a:buAutoNum type="arabicPeriod"/>
            </a:pPr>
            <a:r>
              <a:rPr lang="fr-FR" sz="2400" b="1" dirty="0" smtClean="0">
                <a:solidFill>
                  <a:schemeClr val="accent3">
                    <a:lumMod val="95000"/>
                  </a:schemeClr>
                </a:solidFill>
                <a:cs typeface="Times New Roman" pitchFamily="18" charset="0"/>
              </a:rPr>
              <a:t>Les Prétraitements </a:t>
            </a:r>
          </a:p>
          <a:p>
            <a:pPr>
              <a:lnSpc>
                <a:spcPct val="150000"/>
              </a:lnSpc>
              <a:buFont typeface="Arial" pitchFamily="34" charset="0"/>
              <a:buChar char="•"/>
            </a:pPr>
            <a:r>
              <a:rPr lang="fr-FR" sz="2400" b="1" dirty="0" smtClean="0">
                <a:solidFill>
                  <a:schemeClr val="accent3">
                    <a:lumMod val="95000"/>
                  </a:schemeClr>
                </a:solidFill>
                <a:cs typeface="Times New Roman" pitchFamily="18" charset="0"/>
              </a:rPr>
              <a:t>Dégrillage</a:t>
            </a:r>
          </a:p>
          <a:p>
            <a:pPr>
              <a:lnSpc>
                <a:spcPct val="150000"/>
              </a:lnSpc>
              <a:buFont typeface="Arial" pitchFamily="34" charset="0"/>
              <a:buChar char="•"/>
            </a:pPr>
            <a:r>
              <a:rPr lang="fr-FR" sz="2400" b="1" dirty="0" smtClean="0">
                <a:solidFill>
                  <a:schemeClr val="accent3">
                    <a:lumMod val="95000"/>
                  </a:schemeClr>
                </a:solidFill>
                <a:cs typeface="Times New Roman" pitchFamily="18" charset="0"/>
              </a:rPr>
              <a:t>Dessablage</a:t>
            </a:r>
          </a:p>
          <a:p>
            <a:pPr>
              <a:lnSpc>
                <a:spcPct val="150000"/>
              </a:lnSpc>
              <a:buFont typeface="Arial" pitchFamily="34" charset="0"/>
              <a:buChar char="•"/>
            </a:pPr>
            <a:r>
              <a:rPr lang="fr-FR" sz="2400" b="1" dirty="0" smtClean="0">
                <a:solidFill>
                  <a:schemeClr val="accent3">
                    <a:lumMod val="95000"/>
                  </a:schemeClr>
                </a:solidFill>
                <a:cs typeface="Times New Roman" pitchFamily="18" charset="0"/>
              </a:rPr>
              <a:t>Déshuilage Dégraissage</a:t>
            </a:r>
            <a:endParaRPr lang="fr-FR" sz="2400" b="1" dirty="0">
              <a:solidFill>
                <a:schemeClr val="accent3">
                  <a:lumMod val="95000"/>
                </a:schemeClr>
              </a:solidFill>
              <a:cs typeface="Times New Roman" pitchFamily="18" charset="0"/>
            </a:endParaRPr>
          </a:p>
        </p:txBody>
      </p:sp>
      <p:sp>
        <p:nvSpPr>
          <p:cNvPr id="231" name="ZoneTexte 230"/>
          <p:cNvSpPr txBox="1"/>
          <p:nvPr/>
        </p:nvSpPr>
        <p:spPr>
          <a:xfrm>
            <a:off x="8242274" y="15924204"/>
            <a:ext cx="6286544" cy="2862322"/>
          </a:xfrm>
          <a:prstGeom prst="rect">
            <a:avLst/>
          </a:prstGeom>
          <a:solidFill>
            <a:schemeClr val="accent2"/>
          </a:solidFill>
        </p:spPr>
        <p:style>
          <a:lnRef idx="2">
            <a:schemeClr val="accent4"/>
          </a:lnRef>
          <a:fillRef idx="1">
            <a:schemeClr val="lt1"/>
          </a:fillRef>
          <a:effectRef idx="0">
            <a:schemeClr val="accent4"/>
          </a:effectRef>
          <a:fontRef idx="minor">
            <a:schemeClr val="dk1"/>
          </a:fontRef>
        </p:style>
        <p:txBody>
          <a:bodyPr wrap="square" rtlCol="0">
            <a:spAutoFit/>
          </a:bodyPr>
          <a:lstStyle/>
          <a:p>
            <a:pPr marL="514350" indent="-514350">
              <a:lnSpc>
                <a:spcPct val="150000"/>
              </a:lnSpc>
              <a:buFont typeface="+mj-lt"/>
              <a:buAutoNum type="arabicPeriod" startAt="2"/>
            </a:pPr>
            <a:r>
              <a:rPr lang="fr-FR" sz="2400" b="1" dirty="0" smtClean="0">
                <a:solidFill>
                  <a:schemeClr val="accent3">
                    <a:lumMod val="95000"/>
                  </a:schemeClr>
                </a:solidFill>
                <a:cs typeface="Times New Roman" pitchFamily="18" charset="0"/>
              </a:rPr>
              <a:t>Epuration Physicochimiques </a:t>
            </a:r>
          </a:p>
          <a:p>
            <a:pPr>
              <a:lnSpc>
                <a:spcPct val="150000"/>
              </a:lnSpc>
              <a:buFont typeface="Arial" pitchFamily="34" charset="0"/>
              <a:buChar char="•"/>
            </a:pPr>
            <a:r>
              <a:rPr lang="fr-FR" sz="2400" b="1" dirty="0" smtClean="0">
                <a:solidFill>
                  <a:schemeClr val="accent3">
                    <a:lumMod val="95000"/>
                  </a:schemeClr>
                </a:solidFill>
                <a:cs typeface="Times New Roman" pitchFamily="18" charset="0"/>
              </a:rPr>
              <a:t>Particules Colloïdales </a:t>
            </a:r>
          </a:p>
          <a:p>
            <a:pPr>
              <a:lnSpc>
                <a:spcPct val="150000"/>
              </a:lnSpc>
              <a:buFont typeface="Arial" pitchFamily="34" charset="0"/>
              <a:buChar char="•"/>
            </a:pPr>
            <a:r>
              <a:rPr lang="fr-FR" sz="2400" b="1" dirty="0" smtClean="0">
                <a:solidFill>
                  <a:schemeClr val="accent3">
                    <a:lumMod val="95000"/>
                  </a:schemeClr>
                </a:solidFill>
                <a:cs typeface="Times New Roman" pitchFamily="18" charset="0"/>
              </a:rPr>
              <a:t>Coagulation Floculation </a:t>
            </a:r>
          </a:p>
          <a:p>
            <a:pPr>
              <a:lnSpc>
                <a:spcPct val="150000"/>
              </a:lnSpc>
              <a:buFont typeface="Arial" pitchFamily="34" charset="0"/>
              <a:buChar char="•"/>
            </a:pPr>
            <a:r>
              <a:rPr lang="fr-FR" sz="2400" b="1" dirty="0" smtClean="0">
                <a:solidFill>
                  <a:schemeClr val="accent3">
                    <a:lumMod val="95000"/>
                  </a:schemeClr>
                </a:solidFill>
                <a:cs typeface="Times New Roman" pitchFamily="18" charset="0"/>
              </a:rPr>
              <a:t>Décantation </a:t>
            </a:r>
          </a:p>
          <a:p>
            <a:pPr>
              <a:lnSpc>
                <a:spcPct val="150000"/>
              </a:lnSpc>
              <a:buFont typeface="Arial" pitchFamily="34" charset="0"/>
              <a:buChar char="•"/>
            </a:pPr>
            <a:r>
              <a:rPr lang="fr-FR" sz="2400" b="1" dirty="0" smtClean="0">
                <a:solidFill>
                  <a:schemeClr val="accent3">
                    <a:lumMod val="95000"/>
                  </a:schemeClr>
                </a:solidFill>
                <a:cs typeface="Times New Roman" pitchFamily="18" charset="0"/>
              </a:rPr>
              <a:t>Flottation</a:t>
            </a:r>
            <a:endParaRPr lang="fr-FR" sz="2400" b="1" dirty="0">
              <a:solidFill>
                <a:schemeClr val="accent3">
                  <a:lumMod val="95000"/>
                </a:schemeClr>
              </a:solidFill>
              <a:cs typeface="Times New Roman" pitchFamily="18" charset="0"/>
            </a:endParaRPr>
          </a:p>
        </p:txBody>
      </p:sp>
      <p:sp>
        <p:nvSpPr>
          <p:cNvPr id="232" name="ZoneTexte 231"/>
          <p:cNvSpPr txBox="1"/>
          <p:nvPr/>
        </p:nvSpPr>
        <p:spPr>
          <a:xfrm>
            <a:off x="1022895" y="19855488"/>
            <a:ext cx="6555045" cy="2308324"/>
          </a:xfrm>
          <a:prstGeom prst="rect">
            <a:avLst/>
          </a:prstGeom>
          <a:solidFill>
            <a:schemeClr val="accent2"/>
          </a:solidFill>
        </p:spPr>
        <p:style>
          <a:lnRef idx="2">
            <a:schemeClr val="accent4"/>
          </a:lnRef>
          <a:fillRef idx="1">
            <a:schemeClr val="lt1"/>
          </a:fillRef>
          <a:effectRef idx="0">
            <a:schemeClr val="accent4"/>
          </a:effectRef>
          <a:fontRef idx="minor">
            <a:schemeClr val="dk1"/>
          </a:fontRef>
        </p:style>
        <p:txBody>
          <a:bodyPr wrap="square" rtlCol="0">
            <a:spAutoFit/>
          </a:bodyPr>
          <a:lstStyle/>
          <a:p>
            <a:pPr marL="514350" indent="-514350">
              <a:lnSpc>
                <a:spcPct val="150000"/>
              </a:lnSpc>
              <a:buFont typeface="+mj-lt"/>
              <a:buAutoNum type="arabicPeriod" startAt="4"/>
            </a:pPr>
            <a:r>
              <a:rPr lang="fr-FR" sz="2400" b="1" dirty="0" smtClean="0">
                <a:solidFill>
                  <a:schemeClr val="accent3">
                    <a:lumMod val="95000"/>
                  </a:schemeClr>
                </a:solidFill>
                <a:cs typeface="Times New Roman" pitchFamily="18" charset="0"/>
              </a:rPr>
              <a:t>Les Procèdes Biologiques Intensifs </a:t>
            </a:r>
          </a:p>
          <a:p>
            <a:pPr>
              <a:lnSpc>
                <a:spcPct val="150000"/>
              </a:lnSpc>
              <a:buFont typeface="Arial" pitchFamily="34" charset="0"/>
              <a:buChar char="•"/>
            </a:pPr>
            <a:r>
              <a:rPr lang="fr-FR" sz="2400" b="1" dirty="0" smtClean="0">
                <a:solidFill>
                  <a:schemeClr val="accent3">
                    <a:lumMod val="95000"/>
                  </a:schemeClr>
                </a:solidFill>
                <a:cs typeface="Times New Roman" pitchFamily="18" charset="0"/>
              </a:rPr>
              <a:t>Traitements Biologiques </a:t>
            </a:r>
          </a:p>
          <a:p>
            <a:pPr>
              <a:lnSpc>
                <a:spcPct val="150000"/>
              </a:lnSpc>
              <a:buFont typeface="Arial" pitchFamily="34" charset="0"/>
              <a:buChar char="•"/>
            </a:pPr>
            <a:r>
              <a:rPr lang="fr-FR" sz="2400" b="1" dirty="0" smtClean="0">
                <a:solidFill>
                  <a:schemeClr val="accent3">
                    <a:lumMod val="95000"/>
                  </a:schemeClr>
                </a:solidFill>
                <a:cs typeface="Times New Roman" pitchFamily="18" charset="0"/>
              </a:rPr>
              <a:t>Facteur Limitant La Biodégradabilité </a:t>
            </a:r>
          </a:p>
          <a:p>
            <a:pPr>
              <a:lnSpc>
                <a:spcPct val="150000"/>
              </a:lnSpc>
              <a:buFont typeface="Arial" pitchFamily="34" charset="0"/>
              <a:buChar char="•"/>
            </a:pPr>
            <a:r>
              <a:rPr lang="fr-FR" sz="2400" b="1" dirty="0" smtClean="0">
                <a:solidFill>
                  <a:schemeClr val="accent3">
                    <a:lumMod val="95000"/>
                  </a:schemeClr>
                </a:solidFill>
                <a:cs typeface="Times New Roman" pitchFamily="18" charset="0"/>
              </a:rPr>
              <a:t>Problèmes De Décantation Des Boues</a:t>
            </a:r>
            <a:endParaRPr lang="fr-FR" sz="2400" b="1" dirty="0">
              <a:solidFill>
                <a:schemeClr val="accent3">
                  <a:lumMod val="95000"/>
                </a:schemeClr>
              </a:solidFill>
              <a:cs typeface="Times New Roman" pitchFamily="18" charset="0"/>
            </a:endParaRPr>
          </a:p>
        </p:txBody>
      </p:sp>
      <p:sp>
        <p:nvSpPr>
          <p:cNvPr id="233" name="ZoneTexte 232"/>
          <p:cNvSpPr txBox="1"/>
          <p:nvPr/>
        </p:nvSpPr>
        <p:spPr>
          <a:xfrm>
            <a:off x="8504263" y="19826425"/>
            <a:ext cx="6072230" cy="2031325"/>
          </a:xfrm>
          <a:prstGeom prst="rect">
            <a:avLst/>
          </a:prstGeom>
          <a:solidFill>
            <a:schemeClr val="accent2"/>
          </a:solidFill>
        </p:spPr>
        <p:style>
          <a:lnRef idx="2">
            <a:schemeClr val="accent4"/>
          </a:lnRef>
          <a:fillRef idx="1">
            <a:schemeClr val="lt1"/>
          </a:fillRef>
          <a:effectRef idx="0">
            <a:schemeClr val="accent4"/>
          </a:effectRef>
          <a:fontRef idx="minor">
            <a:schemeClr val="dk1"/>
          </a:fontRef>
        </p:style>
        <p:txBody>
          <a:bodyPr wrap="square" rtlCol="0">
            <a:spAutoFit/>
          </a:bodyPr>
          <a:lstStyle/>
          <a:p>
            <a:pPr marL="514350" indent="-514350">
              <a:lnSpc>
                <a:spcPct val="150000"/>
              </a:lnSpc>
              <a:buFont typeface="+mj-lt"/>
              <a:buAutoNum type="arabicPeriod" startAt="3"/>
            </a:pPr>
            <a:r>
              <a:rPr lang="fr-FR" sz="2800" b="1" dirty="0" smtClean="0">
                <a:solidFill>
                  <a:schemeClr val="accent3">
                    <a:lumMod val="95000"/>
                  </a:schemeClr>
                </a:solidFill>
                <a:cs typeface="Times New Roman" pitchFamily="18" charset="0"/>
              </a:rPr>
              <a:t>Traitement D'affinage </a:t>
            </a:r>
          </a:p>
          <a:p>
            <a:pPr>
              <a:lnSpc>
                <a:spcPct val="150000"/>
              </a:lnSpc>
              <a:buFont typeface="Arial" pitchFamily="34" charset="0"/>
              <a:buChar char="•"/>
            </a:pPr>
            <a:r>
              <a:rPr lang="fr-FR" sz="2800" b="1" dirty="0" smtClean="0">
                <a:solidFill>
                  <a:schemeClr val="accent3">
                    <a:lumMod val="95000"/>
                  </a:schemeClr>
                </a:solidFill>
                <a:cs typeface="Times New Roman" pitchFamily="18" charset="0"/>
              </a:rPr>
              <a:t>     Filtration Sur Sable </a:t>
            </a:r>
          </a:p>
          <a:p>
            <a:pPr marL="514350" indent="-514350">
              <a:lnSpc>
                <a:spcPct val="150000"/>
              </a:lnSpc>
              <a:buFont typeface="Arial" pitchFamily="34" charset="0"/>
              <a:buChar char="•"/>
            </a:pPr>
            <a:r>
              <a:rPr lang="fr-FR" sz="2800" b="1" dirty="0" smtClean="0">
                <a:solidFill>
                  <a:schemeClr val="accent3">
                    <a:lumMod val="95000"/>
                  </a:schemeClr>
                </a:solidFill>
                <a:cs typeface="Times New Roman" pitchFamily="18" charset="0"/>
              </a:rPr>
              <a:t>Adsorption Sur Charbon actif</a:t>
            </a:r>
            <a:endParaRPr lang="fr-FR" sz="2800" b="1" dirty="0">
              <a:solidFill>
                <a:schemeClr val="accent3">
                  <a:lumMod val="95000"/>
                </a:schemeClr>
              </a:solidFill>
              <a:cs typeface="Times New Roman" pitchFamily="18" charset="0"/>
            </a:endParaRPr>
          </a:p>
        </p:txBody>
      </p:sp>
      <p:cxnSp>
        <p:nvCxnSpPr>
          <p:cNvPr id="235" name="Connecteur droit avec flèche 234"/>
          <p:cNvCxnSpPr>
            <a:stCxn id="229" idx="2"/>
            <a:endCxn id="233" idx="0"/>
          </p:cNvCxnSpPr>
          <p:nvPr/>
        </p:nvCxnSpPr>
        <p:spPr bwMode="auto">
          <a:xfrm>
            <a:off x="6896291" y="19598863"/>
            <a:ext cx="4644087" cy="227562"/>
          </a:xfrm>
          <a:prstGeom prst="straightConnector1">
            <a:avLst/>
          </a:prstGeom>
          <a:solidFill>
            <a:schemeClr val="accent1"/>
          </a:solidFill>
          <a:ln w="76200" cap="flat" cmpd="sng" algn="ctr">
            <a:solidFill>
              <a:srgbClr val="008000"/>
            </a:solidFill>
            <a:prstDash val="solid"/>
            <a:round/>
            <a:headEnd type="none" w="med" len="med"/>
            <a:tailEnd type="arrow"/>
          </a:ln>
          <a:effectLst/>
        </p:spPr>
      </p:cxnSp>
      <p:cxnSp>
        <p:nvCxnSpPr>
          <p:cNvPr id="237" name="Connecteur droit avec flèche 236"/>
          <p:cNvCxnSpPr>
            <a:stCxn id="229" idx="2"/>
            <a:endCxn id="232" idx="0"/>
          </p:cNvCxnSpPr>
          <p:nvPr/>
        </p:nvCxnSpPr>
        <p:spPr bwMode="auto">
          <a:xfrm flipH="1">
            <a:off x="4300418" y="19598863"/>
            <a:ext cx="2595873" cy="256625"/>
          </a:xfrm>
          <a:prstGeom prst="straightConnector1">
            <a:avLst/>
          </a:prstGeom>
          <a:solidFill>
            <a:schemeClr val="accent1"/>
          </a:solidFill>
          <a:ln w="76200" cap="flat" cmpd="sng" algn="ctr">
            <a:solidFill>
              <a:srgbClr val="008000"/>
            </a:solidFill>
            <a:prstDash val="solid"/>
            <a:round/>
            <a:headEnd type="none" w="med" len="med"/>
            <a:tailEnd type="arrow"/>
          </a:ln>
          <a:effectLst/>
        </p:spPr>
      </p:cxnSp>
      <p:cxnSp>
        <p:nvCxnSpPr>
          <p:cNvPr id="239" name="Connecteur droit avec flèche 238"/>
          <p:cNvCxnSpPr>
            <a:stCxn id="229" idx="0"/>
            <a:endCxn id="231" idx="1"/>
          </p:cNvCxnSpPr>
          <p:nvPr/>
        </p:nvCxnSpPr>
        <p:spPr bwMode="auto">
          <a:xfrm flipV="1">
            <a:off x="6896291" y="17355365"/>
            <a:ext cx="1345983" cy="1658723"/>
          </a:xfrm>
          <a:prstGeom prst="straightConnector1">
            <a:avLst/>
          </a:prstGeom>
          <a:solidFill>
            <a:schemeClr val="accent1"/>
          </a:solidFill>
          <a:ln w="76200" cap="flat" cmpd="sng" algn="ctr">
            <a:solidFill>
              <a:srgbClr val="008000"/>
            </a:solidFill>
            <a:prstDash val="solid"/>
            <a:round/>
            <a:headEnd type="none" w="med" len="med"/>
            <a:tailEnd type="arrow"/>
          </a:ln>
          <a:effectLst/>
        </p:spPr>
      </p:cxnSp>
      <p:cxnSp>
        <p:nvCxnSpPr>
          <p:cNvPr id="241" name="Connecteur droit avec flèche 240"/>
          <p:cNvCxnSpPr>
            <a:stCxn id="229" idx="0"/>
            <a:endCxn id="230" idx="2"/>
          </p:cNvCxnSpPr>
          <p:nvPr/>
        </p:nvCxnSpPr>
        <p:spPr bwMode="auto">
          <a:xfrm flipH="1" flipV="1">
            <a:off x="3422832" y="18228255"/>
            <a:ext cx="3473459" cy="785833"/>
          </a:xfrm>
          <a:prstGeom prst="straightConnector1">
            <a:avLst/>
          </a:prstGeom>
          <a:solidFill>
            <a:schemeClr val="accent1"/>
          </a:solidFill>
          <a:ln w="76200" cap="flat" cmpd="sng" algn="ctr">
            <a:solidFill>
              <a:srgbClr val="008000"/>
            </a:solidFill>
            <a:prstDash val="solid"/>
            <a:round/>
            <a:headEnd type="none" w="med" len="med"/>
            <a:tailEnd type="arrow"/>
          </a:ln>
          <a:effectLst/>
        </p:spPr>
      </p:cxnSp>
      <p:sp>
        <p:nvSpPr>
          <p:cNvPr id="2103" name="Rectangle 55"/>
          <p:cNvSpPr>
            <a:spLocks noChangeArrowheads="1"/>
          </p:cNvSpPr>
          <p:nvPr/>
        </p:nvSpPr>
        <p:spPr bwMode="auto">
          <a:xfrm>
            <a:off x="19773900" y="15041525"/>
            <a:ext cx="9198943" cy="884767"/>
          </a:xfrm>
          <a:prstGeom prst="rect">
            <a:avLst/>
          </a:prstGeom>
          <a:solidFill>
            <a:schemeClr val="accent2"/>
          </a:solidFill>
          <a:ln w="9525">
            <a:noFill/>
            <a:miter lim="800000"/>
            <a:headEnd/>
            <a:tailEnd/>
          </a:ln>
          <a:effectLst/>
        </p:spPr>
        <p:txBody>
          <a:bodyPr wrap="none" lIns="76032" tIns="38016" rIns="76032" bIns="38016" anchor="ctr"/>
          <a:lstStyle/>
          <a:p>
            <a:pPr algn="ctr" defTabSz="4114800"/>
            <a:r>
              <a:rPr lang="fr-FR" sz="4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Méthodologie</a:t>
            </a:r>
          </a:p>
        </p:txBody>
      </p:sp>
      <p:pic>
        <p:nvPicPr>
          <p:cNvPr id="89" name="صورة 2"/>
          <p:cNvPicPr>
            <a:picLocks noChangeAspect="1" noChangeArrowheads="1"/>
          </p:cNvPicPr>
          <p:nvPr/>
        </p:nvPicPr>
        <p:blipFill>
          <a:blip r:embed="rId6"/>
          <a:srcRect t="26514" r="84183"/>
          <a:stretch>
            <a:fillRect/>
          </a:stretch>
        </p:blipFill>
        <p:spPr bwMode="auto">
          <a:xfrm>
            <a:off x="2028688" y="0"/>
            <a:ext cx="3357586" cy="3481940"/>
          </a:xfrm>
          <a:prstGeom prst="rect">
            <a:avLst/>
          </a:prstGeom>
          <a:ln>
            <a:noFill/>
          </a:ln>
          <a:effectLst>
            <a:outerShdw blurRad="292100" dist="139700" dir="2700000" algn="tl" rotWithShape="0">
              <a:srgbClr val="333333">
                <a:alpha val="65000"/>
              </a:srgbClr>
            </a:outerShdw>
          </a:effectLst>
        </p:spPr>
      </p:pic>
      <p:pic>
        <p:nvPicPr>
          <p:cNvPr id="90" name="صورة 2"/>
          <p:cNvPicPr>
            <a:picLocks noChangeAspect="1" noChangeArrowheads="1"/>
          </p:cNvPicPr>
          <p:nvPr/>
        </p:nvPicPr>
        <p:blipFill>
          <a:blip r:embed="rId6"/>
          <a:srcRect t="26514" r="84183"/>
          <a:stretch>
            <a:fillRect/>
          </a:stretch>
        </p:blipFill>
        <p:spPr bwMode="auto">
          <a:xfrm>
            <a:off x="36318928" y="0"/>
            <a:ext cx="3357586" cy="3481940"/>
          </a:xfrm>
          <a:prstGeom prst="rect">
            <a:avLst/>
          </a:prstGeom>
          <a:ln>
            <a:noFill/>
          </a:ln>
          <a:effectLst>
            <a:outerShdw blurRad="292100" dist="139700" dir="2700000" algn="tl" rotWithShape="0">
              <a:srgbClr val="333333">
                <a:alpha val="65000"/>
              </a:srgbClr>
            </a:outerShdw>
          </a:effectLst>
        </p:spPr>
      </p:pic>
      <p:grpSp>
        <p:nvGrpSpPr>
          <p:cNvPr id="91" name="Groupe 90"/>
          <p:cNvGrpSpPr/>
          <p:nvPr/>
        </p:nvGrpSpPr>
        <p:grpSpPr>
          <a:xfrm>
            <a:off x="742804" y="9258264"/>
            <a:ext cx="17931779" cy="6488917"/>
            <a:chOff x="952500" y="10866934"/>
            <a:chExt cx="14309754" cy="5331894"/>
          </a:xfrm>
        </p:grpSpPr>
        <p:grpSp>
          <p:nvGrpSpPr>
            <p:cNvPr id="92" name="Group 267"/>
            <p:cNvGrpSpPr>
              <a:grpSpLocks/>
            </p:cNvGrpSpPr>
            <p:nvPr/>
          </p:nvGrpSpPr>
          <p:grpSpPr bwMode="auto">
            <a:xfrm>
              <a:off x="952500" y="10866934"/>
              <a:ext cx="14309754" cy="5110020"/>
              <a:chOff x="-793" y="9334"/>
              <a:chExt cx="8314" cy="9990"/>
            </a:xfrm>
          </p:grpSpPr>
          <p:sp>
            <p:nvSpPr>
              <p:cNvPr id="94" name="Rectangle 19"/>
              <p:cNvSpPr>
                <a:spLocks noChangeArrowheads="1"/>
              </p:cNvSpPr>
              <p:nvPr/>
            </p:nvSpPr>
            <p:spPr bwMode="auto">
              <a:xfrm>
                <a:off x="-793" y="10164"/>
                <a:ext cx="8314" cy="9160"/>
              </a:xfrm>
              <a:prstGeom prst="rect">
                <a:avLst/>
              </a:prstGeom>
              <a:solidFill>
                <a:srgbClr val="66FF66"/>
              </a:solidFill>
              <a:ln w="9525">
                <a:solidFill>
                  <a:schemeClr val="accent2"/>
                </a:solidFill>
                <a:miter lim="800000"/>
                <a:headEnd/>
                <a:tailEnd/>
              </a:ln>
              <a:effectLst/>
            </p:spPr>
            <p:txBody>
              <a:bodyPr wrap="none" lIns="76032" tIns="38016" rIns="76032" bIns="38016" anchor="ctr"/>
              <a:lstStyle/>
              <a:p>
                <a:pPr algn="ctr" defTabSz="4114800"/>
                <a:endParaRPr lang="en-US" sz="6600">
                  <a:solidFill>
                    <a:schemeClr val="bg1"/>
                  </a:solidFill>
                  <a:latin typeface="Times New Roman" pitchFamily="18" charset="0"/>
                  <a:cs typeface="Times New Roman" pitchFamily="18" charset="0"/>
                </a:endParaRPr>
              </a:p>
              <a:p>
                <a:pPr algn="ctr" defTabSz="4114800"/>
                <a:endParaRPr lang="en-US" sz="6600">
                  <a:solidFill>
                    <a:schemeClr val="bg1"/>
                  </a:solidFill>
                  <a:latin typeface="Times New Roman" pitchFamily="18" charset="0"/>
                  <a:cs typeface="Times New Roman" pitchFamily="18" charset="0"/>
                </a:endParaRPr>
              </a:p>
              <a:p>
                <a:pPr algn="ctr" defTabSz="4114800"/>
                <a:endParaRPr lang="en-US" sz="6600">
                  <a:solidFill>
                    <a:schemeClr val="bg1"/>
                  </a:solidFill>
                  <a:latin typeface="Times New Roman" pitchFamily="18" charset="0"/>
                  <a:cs typeface="Times New Roman" pitchFamily="18" charset="0"/>
                </a:endParaRPr>
              </a:p>
              <a:p>
                <a:pPr algn="ctr" defTabSz="4114800"/>
                <a:endParaRPr lang="en-US" sz="6600">
                  <a:solidFill>
                    <a:schemeClr val="bg1"/>
                  </a:solidFill>
                  <a:latin typeface="Times New Roman" pitchFamily="18" charset="0"/>
                  <a:cs typeface="Times New Roman" pitchFamily="18" charset="0"/>
                </a:endParaRPr>
              </a:p>
              <a:p>
                <a:pPr algn="ctr" defTabSz="4114800"/>
                <a:endParaRPr lang="en-US" sz="6600">
                  <a:solidFill>
                    <a:schemeClr val="bg1"/>
                  </a:solidFill>
                  <a:latin typeface="Times New Roman" pitchFamily="18" charset="0"/>
                  <a:cs typeface="Times New Roman" pitchFamily="18" charset="0"/>
                </a:endParaRPr>
              </a:p>
            </p:txBody>
          </p:sp>
          <p:sp>
            <p:nvSpPr>
              <p:cNvPr id="95" name="Rectangle 52"/>
              <p:cNvSpPr>
                <a:spLocks noChangeArrowheads="1"/>
              </p:cNvSpPr>
              <p:nvPr/>
            </p:nvSpPr>
            <p:spPr bwMode="auto">
              <a:xfrm>
                <a:off x="-32" y="9334"/>
                <a:ext cx="4674" cy="1432"/>
              </a:xfrm>
              <a:prstGeom prst="rect">
                <a:avLst/>
              </a:prstGeom>
              <a:solidFill>
                <a:srgbClr val="66FF66"/>
              </a:solidFill>
              <a:ln w="9525">
                <a:noFill/>
                <a:miter lim="800000"/>
                <a:headEnd/>
                <a:tailEnd/>
              </a:ln>
              <a:effectLst/>
            </p:spPr>
            <p:txBody>
              <a:bodyPr wrap="none" lIns="76032" tIns="38016" rIns="76032" bIns="38016" anchor="ctr"/>
              <a:lstStyle/>
              <a:p>
                <a:pPr algn="ctr" defTabSz="4114800"/>
                <a:endParaRPr lang="fr-FR" sz="32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endParaRPr>
              </a:p>
              <a:p>
                <a:pPr algn="ctr" defTabSz="4114800"/>
                <a:r>
                  <a:rPr lang="fr-FR" sz="4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Problématique et objectifs :</a:t>
                </a:r>
                <a:endParaRPr lang="en-US" sz="4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endParaRPr>
              </a:p>
              <a:p>
                <a:pPr algn="ctr" defTabSz="4114800"/>
                <a:endParaRPr lang="en-US" sz="32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endParaRPr>
              </a:p>
            </p:txBody>
          </p:sp>
        </p:grpSp>
        <p:sp>
          <p:nvSpPr>
            <p:cNvPr id="93" name="Text Box 283"/>
            <p:cNvSpPr txBox="1">
              <a:spLocks noChangeArrowheads="1"/>
            </p:cNvSpPr>
            <p:nvPr/>
          </p:nvSpPr>
          <p:spPr bwMode="auto">
            <a:xfrm>
              <a:off x="1104899" y="11582399"/>
              <a:ext cx="14156683" cy="4616429"/>
            </a:xfrm>
            <a:prstGeom prst="rect">
              <a:avLst/>
            </a:prstGeom>
            <a:noFill/>
            <a:ln w="9525">
              <a:noFill/>
              <a:miter lim="800000"/>
              <a:headEnd/>
              <a:tailEnd/>
            </a:ln>
            <a:effectLst/>
          </p:spPr>
          <p:txBody>
            <a:bodyPr wrap="square">
              <a:spAutoFit/>
            </a:bodyPr>
            <a:lstStyle/>
            <a:p>
              <a:pPr algn="just">
                <a:lnSpc>
                  <a:spcPct val="150000"/>
                </a:lnSpc>
              </a:pPr>
              <a:r>
                <a:rPr lang="fr-FR" sz="3200" dirty="0" smtClean="0">
                  <a:latin typeface="Times New Roman" pitchFamily="18" charset="0"/>
                  <a:cs typeface="Times New Roman" pitchFamily="18" charset="0"/>
                </a:rPr>
                <a:t>	Le problème de l'utilisation et de la gestion des eaux se pose avec acuité pour beaucoup de pays dont la pluviométrie annuelle est insuffisante pour un développement socio-économique convenable. Pour l’Algérie, ce problème est accentué par son industrialisation croissante qui nécessite énormément d’eau.</a:t>
              </a:r>
              <a:endParaRPr lang="en-US" sz="3200" dirty="0" smtClean="0">
                <a:latin typeface="Times New Roman" pitchFamily="18" charset="0"/>
                <a:cs typeface="Times New Roman" pitchFamily="18" charset="0"/>
              </a:endParaRPr>
            </a:p>
            <a:p>
              <a:pPr algn="just">
                <a:lnSpc>
                  <a:spcPct val="150000"/>
                </a:lnSpc>
              </a:pPr>
              <a:r>
                <a:rPr lang="fr-FR" sz="3200" dirty="0" smtClean="0">
                  <a:latin typeface="Times New Roman" pitchFamily="18" charset="0"/>
                  <a:cs typeface="Times New Roman" pitchFamily="18" charset="0"/>
                </a:rPr>
                <a:t>	L’objectif de cette étude consiste à évaluer le degré de pollution des eaux de rejet d’une zone industrielle situé dans la région d’Ouargla par l’analyse de différents paramètres de caractérisation d’une eau usée. Afin de déduire enfin les procédés de traitement adaptés pour cette zone industrielle, on compare les résultats d’analyses aux critères et normes de déversements industriels</a:t>
              </a:r>
              <a:endParaRPr lang="en-US" sz="3200" dirty="0" smtClean="0">
                <a:latin typeface="Times New Roman" pitchFamily="18" charset="0"/>
                <a:cs typeface="Times New Roman" pitchFamily="18" charset="0"/>
              </a:endParaRPr>
            </a:p>
            <a:p>
              <a:pPr algn="just" defTabSz="4114800">
                <a:lnSpc>
                  <a:spcPct val="150000"/>
                </a:lnSpc>
              </a:pPr>
              <a:endParaRPr lang="fr-FR" sz="3200" dirty="0">
                <a:latin typeface="Times New Roman" pitchFamily="18" charset="0"/>
                <a:cs typeface="Times New Roman" pitchFamily="18" charset="0"/>
              </a:endParaRPr>
            </a:p>
          </p:txBody>
        </p:sp>
      </p:grpSp>
      <p:sp>
        <p:nvSpPr>
          <p:cNvPr id="2102" name="Rectangle 54"/>
          <p:cNvSpPr>
            <a:spLocks noChangeArrowheads="1"/>
          </p:cNvSpPr>
          <p:nvPr/>
        </p:nvSpPr>
        <p:spPr bwMode="auto">
          <a:xfrm>
            <a:off x="19549371" y="22696268"/>
            <a:ext cx="4824000" cy="575733"/>
          </a:xfrm>
          <a:prstGeom prst="rect">
            <a:avLst/>
          </a:prstGeom>
          <a:solidFill>
            <a:srgbClr val="66FF66"/>
          </a:solidFill>
          <a:ln w="9525">
            <a:noFill/>
            <a:miter lim="800000"/>
            <a:headEnd/>
            <a:tailEnd/>
          </a:ln>
          <a:effectLst/>
        </p:spPr>
        <p:txBody>
          <a:bodyPr wrap="none" lIns="76032" tIns="38016" rIns="76032" bIns="38016"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algn="ctr" defTabSz="4114800"/>
            <a:r>
              <a:rPr lang="en-US" sz="4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Conclusion</a:t>
            </a:r>
          </a:p>
        </p:txBody>
      </p:sp>
      <p:grpSp>
        <p:nvGrpSpPr>
          <p:cNvPr id="97" name="Group 70"/>
          <p:cNvGrpSpPr>
            <a:grpSpLocks/>
          </p:cNvGrpSpPr>
          <p:nvPr/>
        </p:nvGrpSpPr>
        <p:grpSpPr bwMode="auto">
          <a:xfrm>
            <a:off x="14901764" y="16247541"/>
            <a:ext cx="14854783" cy="5949830"/>
            <a:chOff x="96" y="28"/>
            <a:chExt cx="5551" cy="4787"/>
          </a:xfrm>
        </p:grpSpPr>
        <p:sp>
          <p:nvSpPr>
            <p:cNvPr id="98" name="Rectangle 71"/>
            <p:cNvSpPr>
              <a:spLocks noChangeArrowheads="1"/>
            </p:cNvSpPr>
            <p:nvPr/>
          </p:nvSpPr>
          <p:spPr bwMode="auto">
            <a:xfrm>
              <a:off x="2200" y="28"/>
              <a:ext cx="1542" cy="330"/>
            </a:xfrm>
            <a:prstGeom prst="rect">
              <a:avLst/>
            </a:prstGeom>
            <a:solidFill>
              <a:schemeClr val="accent2"/>
            </a:solidFill>
            <a:ln w="9525">
              <a:noFill/>
              <a:miter lim="800000"/>
              <a:headEnd/>
              <a:tailEnd/>
            </a:ln>
            <a:effectLst/>
          </p:spPr>
          <p:txBody>
            <a:bodyPr wrap="none" lIns="76032" tIns="38016" rIns="76032" bIns="38016" anchor="ctr"/>
            <a:lstStyle/>
            <a:p>
              <a:pPr algn="ctr" defTabSz="760413" eaLnBrk="0" hangingPunct="0"/>
              <a:endParaRPr lang="en-US" sz="2800" b="1" dirty="0">
                <a:solidFill>
                  <a:schemeClr val="accent3">
                    <a:lumMod val="95000"/>
                  </a:schemeClr>
                </a:solidFill>
                <a:latin typeface="+mn-lt"/>
                <a:cs typeface="Times New Roman" pitchFamily="18" charset="0"/>
              </a:endParaRPr>
            </a:p>
            <a:p>
              <a:pPr algn="ctr" defTabSz="760413" eaLnBrk="0" hangingPunct="0"/>
              <a:r>
                <a:rPr lang="en-US" sz="3200" b="1" dirty="0">
                  <a:solidFill>
                    <a:schemeClr val="accent3">
                      <a:lumMod val="95000"/>
                    </a:schemeClr>
                  </a:solidFill>
                  <a:latin typeface="+mn-lt"/>
                  <a:cs typeface="Times New Roman" pitchFamily="18" charset="0"/>
                </a:rPr>
                <a:t>Analyses </a:t>
              </a:r>
            </a:p>
            <a:p>
              <a:pPr algn="ctr" defTabSz="760413" eaLnBrk="0" hangingPunct="0"/>
              <a:endParaRPr lang="en-US" sz="3200" b="1" dirty="0">
                <a:solidFill>
                  <a:schemeClr val="accent3">
                    <a:lumMod val="95000"/>
                  </a:schemeClr>
                </a:solidFill>
                <a:latin typeface="+mn-lt"/>
                <a:cs typeface="Times New Roman" pitchFamily="18" charset="0"/>
              </a:endParaRPr>
            </a:p>
          </p:txBody>
        </p:sp>
        <p:sp>
          <p:nvSpPr>
            <p:cNvPr id="99" name="Line 72"/>
            <p:cNvSpPr>
              <a:spLocks noChangeShapeType="1"/>
            </p:cNvSpPr>
            <p:nvPr/>
          </p:nvSpPr>
          <p:spPr bwMode="auto">
            <a:xfrm>
              <a:off x="3011" y="1117"/>
              <a:ext cx="5" cy="371"/>
            </a:xfrm>
            <a:prstGeom prst="line">
              <a:avLst/>
            </a:prstGeom>
            <a:noFill/>
            <a:ln w="76200">
              <a:solidFill>
                <a:srgbClr val="008000"/>
              </a:solidFill>
              <a:round/>
              <a:headEnd/>
              <a:tailEnd/>
            </a:ln>
            <a:effectLst/>
          </p:spPr>
          <p:txBody>
            <a:bodyPr/>
            <a:lstStyle/>
            <a:p>
              <a:endParaRPr lang="fr-FR" sz="9600" b="1">
                <a:solidFill>
                  <a:schemeClr val="accent3">
                    <a:lumMod val="95000"/>
                  </a:schemeClr>
                </a:solidFill>
                <a:latin typeface="+mn-lt"/>
              </a:endParaRPr>
            </a:p>
          </p:txBody>
        </p:sp>
        <p:sp>
          <p:nvSpPr>
            <p:cNvPr id="100" name="Line 73"/>
            <p:cNvSpPr>
              <a:spLocks noChangeShapeType="1"/>
            </p:cNvSpPr>
            <p:nvPr/>
          </p:nvSpPr>
          <p:spPr bwMode="auto">
            <a:xfrm flipV="1">
              <a:off x="240" y="1480"/>
              <a:ext cx="1506" cy="8"/>
            </a:xfrm>
            <a:prstGeom prst="line">
              <a:avLst/>
            </a:prstGeom>
            <a:noFill/>
            <a:ln w="76200">
              <a:solidFill>
                <a:srgbClr val="008000"/>
              </a:solidFill>
              <a:round/>
              <a:headEnd/>
              <a:tailEnd/>
            </a:ln>
            <a:effectLst/>
          </p:spPr>
          <p:txBody>
            <a:bodyPr/>
            <a:lstStyle/>
            <a:p>
              <a:endParaRPr lang="fr-FR" sz="9600" b="1">
                <a:solidFill>
                  <a:schemeClr val="accent3">
                    <a:lumMod val="95000"/>
                  </a:schemeClr>
                </a:solidFill>
                <a:latin typeface="+mn-lt"/>
              </a:endParaRPr>
            </a:p>
          </p:txBody>
        </p:sp>
        <p:sp>
          <p:nvSpPr>
            <p:cNvPr id="101" name="Line 74"/>
            <p:cNvSpPr>
              <a:spLocks noChangeShapeType="1"/>
            </p:cNvSpPr>
            <p:nvPr/>
          </p:nvSpPr>
          <p:spPr bwMode="auto">
            <a:xfrm>
              <a:off x="240" y="1488"/>
              <a:ext cx="21" cy="626"/>
            </a:xfrm>
            <a:prstGeom prst="line">
              <a:avLst/>
            </a:prstGeom>
            <a:noFill/>
            <a:ln w="76200">
              <a:solidFill>
                <a:srgbClr val="008000"/>
              </a:solidFill>
              <a:round/>
              <a:headEnd/>
              <a:tailEnd type="stealth" w="lg" len="lg"/>
            </a:ln>
            <a:effectLst/>
          </p:spPr>
          <p:txBody>
            <a:bodyPr/>
            <a:lstStyle/>
            <a:p>
              <a:endParaRPr lang="fr-FR" sz="9600" b="1">
                <a:solidFill>
                  <a:schemeClr val="accent3">
                    <a:lumMod val="95000"/>
                  </a:schemeClr>
                </a:solidFill>
                <a:latin typeface="+mn-lt"/>
              </a:endParaRPr>
            </a:p>
          </p:txBody>
        </p:sp>
        <p:sp>
          <p:nvSpPr>
            <p:cNvPr id="102" name="Line 75"/>
            <p:cNvSpPr>
              <a:spLocks noChangeShapeType="1"/>
            </p:cNvSpPr>
            <p:nvPr/>
          </p:nvSpPr>
          <p:spPr bwMode="auto">
            <a:xfrm>
              <a:off x="567" y="1488"/>
              <a:ext cx="7" cy="602"/>
            </a:xfrm>
            <a:prstGeom prst="line">
              <a:avLst/>
            </a:prstGeom>
            <a:noFill/>
            <a:ln w="76200">
              <a:solidFill>
                <a:srgbClr val="008000"/>
              </a:solidFill>
              <a:round/>
              <a:headEnd/>
              <a:tailEnd type="stealth" w="lg" len="lg"/>
            </a:ln>
            <a:effectLst/>
          </p:spPr>
          <p:txBody>
            <a:bodyPr/>
            <a:lstStyle/>
            <a:p>
              <a:endParaRPr lang="fr-FR" sz="9600" b="1">
                <a:solidFill>
                  <a:schemeClr val="accent3">
                    <a:lumMod val="95000"/>
                  </a:schemeClr>
                </a:solidFill>
                <a:latin typeface="+mn-lt"/>
              </a:endParaRPr>
            </a:p>
          </p:txBody>
        </p:sp>
        <p:sp>
          <p:nvSpPr>
            <p:cNvPr id="103" name="Line 76"/>
            <p:cNvSpPr>
              <a:spLocks noChangeShapeType="1"/>
            </p:cNvSpPr>
            <p:nvPr/>
          </p:nvSpPr>
          <p:spPr bwMode="auto">
            <a:xfrm>
              <a:off x="975" y="1488"/>
              <a:ext cx="16" cy="602"/>
            </a:xfrm>
            <a:prstGeom prst="line">
              <a:avLst/>
            </a:prstGeom>
            <a:noFill/>
            <a:ln w="76200">
              <a:solidFill>
                <a:srgbClr val="008000"/>
              </a:solidFill>
              <a:round/>
              <a:headEnd/>
              <a:tailEnd type="stealth" w="lg" len="lg"/>
            </a:ln>
            <a:effectLst/>
          </p:spPr>
          <p:txBody>
            <a:bodyPr/>
            <a:lstStyle/>
            <a:p>
              <a:endParaRPr lang="fr-FR" sz="9600" b="1">
                <a:solidFill>
                  <a:schemeClr val="accent3">
                    <a:lumMod val="95000"/>
                  </a:schemeClr>
                </a:solidFill>
                <a:latin typeface="+mn-lt"/>
              </a:endParaRPr>
            </a:p>
          </p:txBody>
        </p:sp>
        <p:sp>
          <p:nvSpPr>
            <p:cNvPr id="104" name="Line 77"/>
            <p:cNvSpPr>
              <a:spLocks noChangeShapeType="1"/>
            </p:cNvSpPr>
            <p:nvPr/>
          </p:nvSpPr>
          <p:spPr bwMode="auto">
            <a:xfrm>
              <a:off x="1383" y="1488"/>
              <a:ext cx="9" cy="602"/>
            </a:xfrm>
            <a:prstGeom prst="line">
              <a:avLst/>
            </a:prstGeom>
            <a:noFill/>
            <a:ln w="76200">
              <a:solidFill>
                <a:srgbClr val="008000"/>
              </a:solidFill>
              <a:round/>
              <a:headEnd/>
              <a:tailEnd type="stealth" w="lg" len="lg"/>
            </a:ln>
            <a:effectLst/>
          </p:spPr>
          <p:txBody>
            <a:bodyPr/>
            <a:lstStyle/>
            <a:p>
              <a:endParaRPr lang="fr-FR" sz="9600" b="1">
                <a:solidFill>
                  <a:schemeClr val="accent3">
                    <a:lumMod val="95000"/>
                  </a:schemeClr>
                </a:solidFill>
                <a:latin typeface="+mn-lt"/>
              </a:endParaRPr>
            </a:p>
          </p:txBody>
        </p:sp>
        <p:sp>
          <p:nvSpPr>
            <p:cNvPr id="105" name="Line 78"/>
            <p:cNvSpPr>
              <a:spLocks noChangeShapeType="1"/>
            </p:cNvSpPr>
            <p:nvPr/>
          </p:nvSpPr>
          <p:spPr bwMode="auto">
            <a:xfrm>
              <a:off x="2426" y="1488"/>
              <a:ext cx="17" cy="626"/>
            </a:xfrm>
            <a:prstGeom prst="line">
              <a:avLst/>
            </a:prstGeom>
            <a:noFill/>
            <a:ln w="76200">
              <a:solidFill>
                <a:srgbClr val="008000"/>
              </a:solidFill>
              <a:round/>
              <a:headEnd/>
              <a:tailEnd type="stealth" w="lg" len="lg"/>
            </a:ln>
            <a:effectLst/>
          </p:spPr>
          <p:txBody>
            <a:bodyPr/>
            <a:lstStyle/>
            <a:p>
              <a:endParaRPr lang="fr-FR" sz="9600" b="1">
                <a:solidFill>
                  <a:schemeClr val="accent3">
                    <a:lumMod val="95000"/>
                  </a:schemeClr>
                </a:solidFill>
                <a:latin typeface="+mn-lt"/>
              </a:endParaRPr>
            </a:p>
          </p:txBody>
        </p:sp>
        <p:sp>
          <p:nvSpPr>
            <p:cNvPr id="106" name="Line 79"/>
            <p:cNvSpPr>
              <a:spLocks noChangeShapeType="1"/>
            </p:cNvSpPr>
            <p:nvPr/>
          </p:nvSpPr>
          <p:spPr bwMode="auto">
            <a:xfrm>
              <a:off x="5012" y="1488"/>
              <a:ext cx="5" cy="478"/>
            </a:xfrm>
            <a:prstGeom prst="line">
              <a:avLst/>
            </a:prstGeom>
            <a:noFill/>
            <a:ln w="76200">
              <a:solidFill>
                <a:srgbClr val="008000"/>
              </a:solidFill>
              <a:round/>
              <a:headEnd/>
              <a:tailEnd type="stealth" w="lg" len="lg"/>
            </a:ln>
            <a:effectLst/>
          </p:spPr>
          <p:txBody>
            <a:bodyPr/>
            <a:lstStyle/>
            <a:p>
              <a:endParaRPr lang="fr-FR" sz="9600" b="1">
                <a:solidFill>
                  <a:schemeClr val="accent3">
                    <a:lumMod val="95000"/>
                  </a:schemeClr>
                </a:solidFill>
                <a:latin typeface="+mn-lt"/>
              </a:endParaRPr>
            </a:p>
          </p:txBody>
        </p:sp>
        <p:sp>
          <p:nvSpPr>
            <p:cNvPr id="107" name="Line 80"/>
            <p:cNvSpPr>
              <a:spLocks noChangeShapeType="1"/>
            </p:cNvSpPr>
            <p:nvPr/>
          </p:nvSpPr>
          <p:spPr bwMode="auto">
            <a:xfrm>
              <a:off x="1746" y="1480"/>
              <a:ext cx="9" cy="610"/>
            </a:xfrm>
            <a:prstGeom prst="line">
              <a:avLst/>
            </a:prstGeom>
            <a:noFill/>
            <a:ln w="76200">
              <a:solidFill>
                <a:srgbClr val="008000"/>
              </a:solidFill>
              <a:round/>
              <a:headEnd/>
              <a:tailEnd type="stealth" w="lg" len="lg"/>
            </a:ln>
            <a:effectLst/>
          </p:spPr>
          <p:txBody>
            <a:bodyPr/>
            <a:lstStyle/>
            <a:p>
              <a:endParaRPr lang="fr-FR" sz="9600" b="1">
                <a:solidFill>
                  <a:schemeClr val="accent3">
                    <a:lumMod val="95000"/>
                  </a:schemeClr>
                </a:solidFill>
                <a:latin typeface="+mn-lt"/>
              </a:endParaRPr>
            </a:p>
          </p:txBody>
        </p:sp>
        <p:sp>
          <p:nvSpPr>
            <p:cNvPr id="108" name="Line 81"/>
            <p:cNvSpPr>
              <a:spLocks noChangeShapeType="1"/>
            </p:cNvSpPr>
            <p:nvPr/>
          </p:nvSpPr>
          <p:spPr bwMode="auto">
            <a:xfrm>
              <a:off x="5511" y="1488"/>
              <a:ext cx="17" cy="478"/>
            </a:xfrm>
            <a:prstGeom prst="line">
              <a:avLst/>
            </a:prstGeom>
            <a:noFill/>
            <a:ln w="76200">
              <a:solidFill>
                <a:srgbClr val="008000"/>
              </a:solidFill>
              <a:round/>
              <a:headEnd/>
              <a:tailEnd type="stealth" w="lg" len="lg"/>
            </a:ln>
            <a:effectLst/>
          </p:spPr>
          <p:txBody>
            <a:bodyPr/>
            <a:lstStyle/>
            <a:p>
              <a:endParaRPr lang="fr-FR" sz="9600" b="1">
                <a:solidFill>
                  <a:schemeClr val="accent3">
                    <a:lumMod val="95000"/>
                  </a:schemeClr>
                </a:solidFill>
                <a:latin typeface="+mn-lt"/>
              </a:endParaRPr>
            </a:p>
          </p:txBody>
        </p:sp>
        <p:sp>
          <p:nvSpPr>
            <p:cNvPr id="109" name="Rectangle 82"/>
            <p:cNvSpPr>
              <a:spLocks noChangeArrowheads="1"/>
            </p:cNvSpPr>
            <p:nvPr/>
          </p:nvSpPr>
          <p:spPr bwMode="auto">
            <a:xfrm>
              <a:off x="96" y="2119"/>
              <a:ext cx="288" cy="2057"/>
            </a:xfrm>
            <a:prstGeom prst="rect">
              <a:avLst/>
            </a:prstGeom>
            <a:solidFill>
              <a:schemeClr val="accent2"/>
            </a:solidFill>
            <a:ln w="9525">
              <a:noFill/>
              <a:miter lim="800000"/>
              <a:headEnd/>
              <a:tailEnd/>
            </a:ln>
            <a:effectLst/>
          </p:spPr>
          <p:txBody>
            <a:bodyPr wrap="none" lIns="76032" tIns="38016" rIns="76032" bIns="38016" anchor="ctr"/>
            <a:lstStyle/>
            <a:p>
              <a:pPr algn="ctr" defTabSz="760413" eaLnBrk="0" hangingPunct="0"/>
              <a:r>
                <a:rPr lang="en-US" sz="2800" b="1" dirty="0">
                  <a:solidFill>
                    <a:schemeClr val="accent3">
                      <a:lumMod val="95000"/>
                    </a:schemeClr>
                  </a:solidFill>
                  <a:latin typeface="+mn-lt"/>
                  <a:cs typeface="Times New Roman" pitchFamily="18" charset="0"/>
                </a:rPr>
                <a:t>D</a:t>
              </a:r>
            </a:p>
            <a:p>
              <a:pPr algn="ctr" defTabSz="760413" eaLnBrk="0" hangingPunct="0"/>
              <a:r>
                <a:rPr lang="en-US" sz="2800" b="1" dirty="0">
                  <a:solidFill>
                    <a:schemeClr val="accent3">
                      <a:lumMod val="95000"/>
                    </a:schemeClr>
                  </a:solidFill>
                  <a:latin typeface="+mn-lt"/>
                  <a:cs typeface="Times New Roman" pitchFamily="18" charset="0"/>
                </a:rPr>
                <a:t>B</a:t>
              </a:r>
            </a:p>
            <a:p>
              <a:pPr algn="ctr" defTabSz="760413" eaLnBrk="0" hangingPunct="0"/>
              <a:r>
                <a:rPr lang="en-US" sz="2800" b="1" dirty="0">
                  <a:solidFill>
                    <a:schemeClr val="accent3">
                      <a:lumMod val="95000"/>
                    </a:schemeClr>
                  </a:solidFill>
                  <a:latin typeface="+mn-lt"/>
                  <a:cs typeface="Times New Roman" pitchFamily="18" charset="0"/>
                </a:rPr>
                <a:t>O</a:t>
              </a:r>
            </a:p>
            <a:p>
              <a:pPr algn="ctr" defTabSz="760413" eaLnBrk="0" hangingPunct="0"/>
              <a:r>
                <a:rPr lang="en-US" sz="2800" b="1" dirty="0">
                  <a:solidFill>
                    <a:schemeClr val="accent3">
                      <a:lumMod val="95000"/>
                    </a:schemeClr>
                  </a:solidFill>
                  <a:latin typeface="+mn-lt"/>
                  <a:cs typeface="Times New Roman" pitchFamily="18" charset="0"/>
                </a:rPr>
                <a:t>5</a:t>
              </a:r>
            </a:p>
          </p:txBody>
        </p:sp>
        <p:sp>
          <p:nvSpPr>
            <p:cNvPr id="110" name="Rectangle 83"/>
            <p:cNvSpPr>
              <a:spLocks noChangeArrowheads="1"/>
            </p:cNvSpPr>
            <p:nvPr/>
          </p:nvSpPr>
          <p:spPr bwMode="auto">
            <a:xfrm>
              <a:off x="451" y="2090"/>
              <a:ext cx="288" cy="2086"/>
            </a:xfrm>
            <a:prstGeom prst="rect">
              <a:avLst/>
            </a:prstGeom>
            <a:solidFill>
              <a:schemeClr val="accent2"/>
            </a:solidFill>
            <a:ln w="9525">
              <a:noFill/>
              <a:miter lim="800000"/>
              <a:headEnd/>
              <a:tailEnd/>
            </a:ln>
            <a:effectLst/>
          </p:spPr>
          <p:txBody>
            <a:bodyPr wrap="none" lIns="76032" tIns="38016" rIns="76032" bIns="38016" anchor="ctr"/>
            <a:lstStyle/>
            <a:p>
              <a:pPr algn="ctr" defTabSz="760413" eaLnBrk="0" hangingPunct="0"/>
              <a:r>
                <a:rPr lang="en-US" sz="2800" b="1" dirty="0">
                  <a:solidFill>
                    <a:schemeClr val="accent3">
                      <a:lumMod val="95000"/>
                    </a:schemeClr>
                  </a:solidFill>
                  <a:latin typeface="+mn-lt"/>
                  <a:cs typeface="Times New Roman" pitchFamily="18" charset="0"/>
                </a:rPr>
                <a:t>D</a:t>
              </a:r>
            </a:p>
            <a:p>
              <a:pPr algn="ctr" defTabSz="760413" eaLnBrk="0" hangingPunct="0"/>
              <a:r>
                <a:rPr lang="en-US" sz="2800" b="1" dirty="0">
                  <a:solidFill>
                    <a:schemeClr val="accent3">
                      <a:lumMod val="95000"/>
                    </a:schemeClr>
                  </a:solidFill>
                  <a:latin typeface="+mn-lt"/>
                  <a:cs typeface="Times New Roman" pitchFamily="18" charset="0"/>
                </a:rPr>
                <a:t>C</a:t>
              </a:r>
            </a:p>
            <a:p>
              <a:pPr algn="ctr" defTabSz="760413" eaLnBrk="0" hangingPunct="0"/>
              <a:r>
                <a:rPr lang="en-US" sz="2800" b="1" dirty="0">
                  <a:solidFill>
                    <a:schemeClr val="accent3">
                      <a:lumMod val="95000"/>
                    </a:schemeClr>
                  </a:solidFill>
                  <a:latin typeface="+mn-lt"/>
                  <a:cs typeface="Times New Roman" pitchFamily="18" charset="0"/>
                </a:rPr>
                <a:t>O</a:t>
              </a:r>
            </a:p>
          </p:txBody>
        </p:sp>
        <p:sp>
          <p:nvSpPr>
            <p:cNvPr id="111" name="Rectangle 84"/>
            <p:cNvSpPr>
              <a:spLocks noChangeArrowheads="1"/>
            </p:cNvSpPr>
            <p:nvPr/>
          </p:nvSpPr>
          <p:spPr bwMode="auto">
            <a:xfrm>
              <a:off x="822" y="2090"/>
              <a:ext cx="288" cy="2086"/>
            </a:xfrm>
            <a:prstGeom prst="rect">
              <a:avLst/>
            </a:prstGeom>
            <a:solidFill>
              <a:schemeClr val="accent2"/>
            </a:solidFill>
            <a:ln w="9525">
              <a:noFill/>
              <a:miter lim="800000"/>
              <a:headEnd/>
              <a:tailEnd/>
            </a:ln>
            <a:effectLst/>
          </p:spPr>
          <p:txBody>
            <a:bodyPr wrap="none" lIns="76032" tIns="38016" rIns="76032" bIns="38016" anchor="ctr"/>
            <a:lstStyle/>
            <a:p>
              <a:pPr algn="ctr" defTabSz="760413" eaLnBrk="0" hangingPunct="0"/>
              <a:r>
                <a:rPr lang="en-US" sz="2800" b="1">
                  <a:solidFill>
                    <a:schemeClr val="accent3">
                      <a:lumMod val="95000"/>
                    </a:schemeClr>
                  </a:solidFill>
                  <a:latin typeface="+mn-lt"/>
                  <a:cs typeface="Times New Roman" pitchFamily="18" charset="0"/>
                </a:rPr>
                <a:t>p</a:t>
              </a:r>
            </a:p>
            <a:p>
              <a:pPr algn="ctr" defTabSz="760413" eaLnBrk="0" hangingPunct="0"/>
              <a:r>
                <a:rPr lang="en-US" sz="2800" b="1">
                  <a:solidFill>
                    <a:schemeClr val="accent3">
                      <a:lumMod val="95000"/>
                    </a:schemeClr>
                  </a:solidFill>
                  <a:latin typeface="+mn-lt"/>
                  <a:cs typeface="Times New Roman" pitchFamily="18" charset="0"/>
                </a:rPr>
                <a:t>H</a:t>
              </a:r>
            </a:p>
          </p:txBody>
        </p:sp>
        <p:sp>
          <p:nvSpPr>
            <p:cNvPr id="112" name="Rectangle 85"/>
            <p:cNvSpPr>
              <a:spLocks noChangeArrowheads="1"/>
            </p:cNvSpPr>
            <p:nvPr/>
          </p:nvSpPr>
          <p:spPr bwMode="auto">
            <a:xfrm>
              <a:off x="1247" y="2090"/>
              <a:ext cx="288" cy="2725"/>
            </a:xfrm>
            <a:prstGeom prst="rect">
              <a:avLst/>
            </a:prstGeom>
            <a:solidFill>
              <a:schemeClr val="accent2"/>
            </a:solidFill>
            <a:ln w="9525">
              <a:noFill/>
              <a:miter lim="800000"/>
              <a:headEnd/>
              <a:tailEnd/>
            </a:ln>
            <a:effectLst/>
          </p:spPr>
          <p:txBody>
            <a:bodyPr wrap="none" lIns="76032" tIns="38016" rIns="76032" bIns="38016" anchor="ctr"/>
            <a:lstStyle/>
            <a:p>
              <a:pPr algn="ctr" defTabSz="760413" eaLnBrk="0" hangingPunct="0"/>
              <a:endParaRPr lang="en-US" sz="2400" b="1" dirty="0">
                <a:solidFill>
                  <a:schemeClr val="accent3">
                    <a:lumMod val="95000"/>
                  </a:schemeClr>
                </a:solidFill>
                <a:latin typeface="+mn-lt"/>
                <a:cs typeface="Times New Roman" pitchFamily="18" charset="0"/>
              </a:endParaRPr>
            </a:p>
            <a:p>
              <a:pPr algn="ctr" defTabSz="760413" eaLnBrk="0" hangingPunct="0"/>
              <a:r>
                <a:rPr lang="en-US" sz="1800" b="1" dirty="0">
                  <a:solidFill>
                    <a:schemeClr val="accent3">
                      <a:lumMod val="95000"/>
                    </a:schemeClr>
                  </a:solidFill>
                  <a:latin typeface="+mn-lt"/>
                  <a:cs typeface="Times New Roman" pitchFamily="18" charset="0"/>
                </a:rPr>
                <a:t>T</a:t>
              </a:r>
            </a:p>
            <a:p>
              <a:pPr algn="ctr" defTabSz="760413" eaLnBrk="0" hangingPunct="0"/>
              <a:r>
                <a:rPr lang="en-US" sz="1800" b="1" dirty="0">
                  <a:solidFill>
                    <a:schemeClr val="accent3">
                      <a:lumMod val="95000"/>
                    </a:schemeClr>
                  </a:solidFill>
                  <a:latin typeface="+mn-lt"/>
                  <a:cs typeface="Times New Roman" pitchFamily="18" charset="0"/>
                </a:rPr>
                <a:t>E</a:t>
              </a:r>
            </a:p>
            <a:p>
              <a:pPr algn="ctr" defTabSz="760413" eaLnBrk="0" hangingPunct="0"/>
              <a:r>
                <a:rPr lang="en-US" sz="1800" b="1" dirty="0">
                  <a:solidFill>
                    <a:schemeClr val="accent3">
                      <a:lumMod val="95000"/>
                    </a:schemeClr>
                  </a:solidFill>
                  <a:latin typeface="+mn-lt"/>
                  <a:cs typeface="Times New Roman" pitchFamily="18" charset="0"/>
                </a:rPr>
                <a:t>M</a:t>
              </a:r>
            </a:p>
            <a:p>
              <a:pPr algn="ctr" defTabSz="760413" eaLnBrk="0" hangingPunct="0"/>
              <a:r>
                <a:rPr lang="en-US" sz="1800" b="1" dirty="0">
                  <a:solidFill>
                    <a:schemeClr val="accent3">
                      <a:lumMod val="95000"/>
                    </a:schemeClr>
                  </a:solidFill>
                  <a:latin typeface="+mn-lt"/>
                  <a:cs typeface="Times New Roman" pitchFamily="18" charset="0"/>
                </a:rPr>
                <a:t>P</a:t>
              </a:r>
            </a:p>
            <a:p>
              <a:pPr algn="ctr" defTabSz="760413" eaLnBrk="0" hangingPunct="0"/>
              <a:r>
                <a:rPr lang="en-US" sz="1800" b="1" dirty="0">
                  <a:solidFill>
                    <a:schemeClr val="accent3">
                      <a:lumMod val="95000"/>
                    </a:schemeClr>
                  </a:solidFill>
                  <a:latin typeface="+mn-lt"/>
                  <a:cs typeface="Times New Roman" pitchFamily="18" charset="0"/>
                </a:rPr>
                <a:t>E</a:t>
              </a:r>
            </a:p>
            <a:p>
              <a:pPr algn="ctr" defTabSz="760413" eaLnBrk="0" hangingPunct="0"/>
              <a:r>
                <a:rPr lang="en-US" sz="1800" b="1" dirty="0">
                  <a:solidFill>
                    <a:schemeClr val="accent3">
                      <a:lumMod val="95000"/>
                    </a:schemeClr>
                  </a:solidFill>
                  <a:latin typeface="+mn-lt"/>
                  <a:cs typeface="Times New Roman" pitchFamily="18" charset="0"/>
                </a:rPr>
                <a:t>R</a:t>
              </a:r>
            </a:p>
            <a:p>
              <a:pPr algn="ctr" defTabSz="760413" eaLnBrk="0" hangingPunct="0"/>
              <a:r>
                <a:rPr lang="en-US" sz="1800" b="1" dirty="0">
                  <a:solidFill>
                    <a:schemeClr val="accent3">
                      <a:lumMod val="95000"/>
                    </a:schemeClr>
                  </a:solidFill>
                  <a:latin typeface="+mn-lt"/>
                  <a:cs typeface="Times New Roman" pitchFamily="18" charset="0"/>
                </a:rPr>
                <a:t>A</a:t>
              </a:r>
            </a:p>
            <a:p>
              <a:pPr algn="ctr" defTabSz="760413" eaLnBrk="0" hangingPunct="0"/>
              <a:r>
                <a:rPr lang="en-US" sz="1800" b="1" dirty="0">
                  <a:solidFill>
                    <a:schemeClr val="accent3">
                      <a:lumMod val="95000"/>
                    </a:schemeClr>
                  </a:solidFill>
                  <a:latin typeface="+mn-lt"/>
                  <a:cs typeface="Times New Roman" pitchFamily="18" charset="0"/>
                </a:rPr>
                <a:t>T</a:t>
              </a:r>
            </a:p>
            <a:p>
              <a:pPr algn="ctr" defTabSz="760413" eaLnBrk="0" hangingPunct="0"/>
              <a:r>
                <a:rPr lang="en-US" sz="1800" b="1" dirty="0">
                  <a:solidFill>
                    <a:schemeClr val="accent3">
                      <a:lumMod val="95000"/>
                    </a:schemeClr>
                  </a:solidFill>
                  <a:latin typeface="+mn-lt"/>
                  <a:cs typeface="Times New Roman" pitchFamily="18" charset="0"/>
                </a:rPr>
                <a:t>U</a:t>
              </a:r>
            </a:p>
            <a:p>
              <a:pPr algn="ctr" defTabSz="760413" eaLnBrk="0" hangingPunct="0"/>
              <a:r>
                <a:rPr lang="en-US" sz="1800" b="1" dirty="0">
                  <a:solidFill>
                    <a:schemeClr val="accent3">
                      <a:lumMod val="95000"/>
                    </a:schemeClr>
                  </a:solidFill>
                  <a:latin typeface="+mn-lt"/>
                  <a:cs typeface="Times New Roman" pitchFamily="18" charset="0"/>
                </a:rPr>
                <a:t>R</a:t>
              </a:r>
            </a:p>
            <a:p>
              <a:pPr algn="ctr" defTabSz="760413" eaLnBrk="0" hangingPunct="0"/>
              <a:r>
                <a:rPr lang="en-US" sz="1800" b="1" dirty="0">
                  <a:solidFill>
                    <a:schemeClr val="accent3">
                      <a:lumMod val="95000"/>
                    </a:schemeClr>
                  </a:solidFill>
                  <a:latin typeface="+mn-lt"/>
                  <a:cs typeface="Times New Roman" pitchFamily="18" charset="0"/>
                </a:rPr>
                <a:t>E</a:t>
              </a:r>
            </a:p>
            <a:p>
              <a:pPr algn="ctr" defTabSz="760413" eaLnBrk="0" hangingPunct="0"/>
              <a:endParaRPr lang="en-US" sz="1800" b="1" dirty="0">
                <a:solidFill>
                  <a:schemeClr val="accent3">
                    <a:lumMod val="95000"/>
                  </a:schemeClr>
                </a:solidFill>
                <a:latin typeface="+mn-lt"/>
                <a:cs typeface="Times New Roman" pitchFamily="18" charset="0"/>
              </a:endParaRPr>
            </a:p>
          </p:txBody>
        </p:sp>
        <p:sp>
          <p:nvSpPr>
            <p:cNvPr id="113" name="Rectangle 86"/>
            <p:cNvSpPr>
              <a:spLocks noChangeArrowheads="1"/>
            </p:cNvSpPr>
            <p:nvPr/>
          </p:nvSpPr>
          <p:spPr bwMode="auto">
            <a:xfrm>
              <a:off x="1590" y="2090"/>
              <a:ext cx="288" cy="2724"/>
            </a:xfrm>
            <a:prstGeom prst="rect">
              <a:avLst/>
            </a:prstGeom>
            <a:solidFill>
              <a:schemeClr val="accent2"/>
            </a:solidFill>
            <a:ln w="9525">
              <a:noFill/>
              <a:miter lim="800000"/>
              <a:headEnd/>
              <a:tailEnd/>
            </a:ln>
            <a:effectLst/>
          </p:spPr>
          <p:txBody>
            <a:bodyPr wrap="none" lIns="76032" tIns="38016" rIns="76032" bIns="38016" anchor="ctr"/>
            <a:lstStyle/>
            <a:p>
              <a:pPr algn="ctr" defTabSz="760413" eaLnBrk="0" hangingPunct="0"/>
              <a:endParaRPr lang="en-US" sz="1600" b="1" dirty="0">
                <a:solidFill>
                  <a:schemeClr val="accent3">
                    <a:lumMod val="95000"/>
                  </a:schemeClr>
                </a:solidFill>
                <a:latin typeface="+mn-lt"/>
                <a:cs typeface="Times New Roman" pitchFamily="18" charset="0"/>
              </a:endParaRPr>
            </a:p>
            <a:p>
              <a:pPr algn="ctr" defTabSz="760413" eaLnBrk="0" hangingPunct="0"/>
              <a:r>
                <a:rPr lang="en-US" sz="1600" b="1" dirty="0">
                  <a:solidFill>
                    <a:schemeClr val="accent3">
                      <a:lumMod val="95000"/>
                    </a:schemeClr>
                  </a:solidFill>
                  <a:latin typeface="+mn-lt"/>
                  <a:cs typeface="Times New Roman" pitchFamily="18" charset="0"/>
                </a:rPr>
                <a:t>C</a:t>
              </a:r>
            </a:p>
            <a:p>
              <a:pPr algn="ctr" defTabSz="760413" eaLnBrk="0" hangingPunct="0"/>
              <a:r>
                <a:rPr lang="en-US" sz="1600" b="1" dirty="0">
                  <a:solidFill>
                    <a:schemeClr val="accent3">
                      <a:lumMod val="95000"/>
                    </a:schemeClr>
                  </a:solidFill>
                  <a:latin typeface="+mn-lt"/>
                  <a:cs typeface="Times New Roman" pitchFamily="18" charset="0"/>
                </a:rPr>
                <a:t>O</a:t>
              </a:r>
            </a:p>
            <a:p>
              <a:pPr algn="ctr" defTabSz="760413" eaLnBrk="0" hangingPunct="0"/>
              <a:r>
                <a:rPr lang="en-US" sz="1600" b="1" dirty="0">
                  <a:solidFill>
                    <a:schemeClr val="accent3">
                      <a:lumMod val="95000"/>
                    </a:schemeClr>
                  </a:solidFill>
                  <a:latin typeface="+mn-lt"/>
                  <a:cs typeface="Times New Roman" pitchFamily="18" charset="0"/>
                </a:rPr>
                <a:t>N</a:t>
              </a:r>
            </a:p>
            <a:p>
              <a:pPr algn="ctr" defTabSz="760413" eaLnBrk="0" hangingPunct="0"/>
              <a:r>
                <a:rPr lang="en-US" sz="1600" b="1" dirty="0">
                  <a:solidFill>
                    <a:schemeClr val="accent3">
                      <a:lumMod val="95000"/>
                    </a:schemeClr>
                  </a:solidFill>
                  <a:latin typeface="+mn-lt"/>
                  <a:cs typeface="Times New Roman" pitchFamily="18" charset="0"/>
                </a:rPr>
                <a:t>D</a:t>
              </a:r>
            </a:p>
            <a:p>
              <a:pPr algn="ctr" defTabSz="760413" eaLnBrk="0" hangingPunct="0"/>
              <a:r>
                <a:rPr lang="en-US" sz="1600" b="1" dirty="0">
                  <a:solidFill>
                    <a:schemeClr val="accent3">
                      <a:lumMod val="95000"/>
                    </a:schemeClr>
                  </a:solidFill>
                  <a:latin typeface="+mn-lt"/>
                  <a:cs typeface="Times New Roman" pitchFamily="18" charset="0"/>
                </a:rPr>
                <a:t>U</a:t>
              </a:r>
            </a:p>
            <a:p>
              <a:pPr algn="ctr" defTabSz="760413" eaLnBrk="0" hangingPunct="0"/>
              <a:r>
                <a:rPr lang="en-US" sz="1600" b="1" dirty="0">
                  <a:solidFill>
                    <a:schemeClr val="accent3">
                      <a:lumMod val="95000"/>
                    </a:schemeClr>
                  </a:solidFill>
                  <a:latin typeface="+mn-lt"/>
                  <a:cs typeface="Times New Roman" pitchFamily="18" charset="0"/>
                </a:rPr>
                <a:t>C</a:t>
              </a:r>
            </a:p>
            <a:p>
              <a:pPr algn="ctr" defTabSz="760413" eaLnBrk="0" hangingPunct="0"/>
              <a:r>
                <a:rPr lang="en-US" sz="1600" b="1" dirty="0">
                  <a:solidFill>
                    <a:schemeClr val="accent3">
                      <a:lumMod val="95000"/>
                    </a:schemeClr>
                  </a:solidFill>
                  <a:latin typeface="+mn-lt"/>
                  <a:cs typeface="Times New Roman" pitchFamily="18" charset="0"/>
                </a:rPr>
                <a:t>T</a:t>
              </a:r>
            </a:p>
            <a:p>
              <a:pPr algn="ctr" defTabSz="760413" eaLnBrk="0" hangingPunct="0"/>
              <a:r>
                <a:rPr lang="en-US" sz="1600" b="1" dirty="0">
                  <a:solidFill>
                    <a:schemeClr val="accent3">
                      <a:lumMod val="95000"/>
                    </a:schemeClr>
                  </a:solidFill>
                  <a:latin typeface="+mn-lt"/>
                  <a:cs typeface="Times New Roman" pitchFamily="18" charset="0"/>
                </a:rPr>
                <a:t>I</a:t>
              </a:r>
            </a:p>
            <a:p>
              <a:pPr algn="ctr" defTabSz="760413" eaLnBrk="0" hangingPunct="0"/>
              <a:r>
                <a:rPr lang="en-US" sz="1600" b="1" dirty="0">
                  <a:solidFill>
                    <a:schemeClr val="accent3">
                      <a:lumMod val="95000"/>
                    </a:schemeClr>
                  </a:solidFill>
                  <a:latin typeface="+mn-lt"/>
                  <a:cs typeface="Times New Roman" pitchFamily="18" charset="0"/>
                </a:rPr>
                <a:t>V</a:t>
              </a:r>
            </a:p>
            <a:p>
              <a:pPr algn="ctr" defTabSz="760413" eaLnBrk="0" hangingPunct="0"/>
              <a:r>
                <a:rPr lang="en-US" sz="1600" b="1" dirty="0">
                  <a:solidFill>
                    <a:schemeClr val="accent3">
                      <a:lumMod val="95000"/>
                    </a:schemeClr>
                  </a:solidFill>
                  <a:latin typeface="+mn-lt"/>
                  <a:cs typeface="Times New Roman" pitchFamily="18" charset="0"/>
                </a:rPr>
                <a:t>I</a:t>
              </a:r>
            </a:p>
            <a:p>
              <a:pPr algn="ctr" defTabSz="760413" eaLnBrk="0" hangingPunct="0"/>
              <a:r>
                <a:rPr lang="en-US" sz="1600" b="1" dirty="0">
                  <a:solidFill>
                    <a:schemeClr val="accent3">
                      <a:lumMod val="95000"/>
                    </a:schemeClr>
                  </a:solidFill>
                  <a:latin typeface="+mn-lt"/>
                  <a:cs typeface="Times New Roman" pitchFamily="18" charset="0"/>
                </a:rPr>
                <a:t>T</a:t>
              </a:r>
            </a:p>
            <a:p>
              <a:pPr algn="ctr" defTabSz="760413" eaLnBrk="0" hangingPunct="0"/>
              <a:r>
                <a:rPr lang="en-US" sz="1600" b="1" dirty="0">
                  <a:solidFill>
                    <a:schemeClr val="accent3">
                      <a:lumMod val="95000"/>
                    </a:schemeClr>
                  </a:solidFill>
                  <a:latin typeface="+mn-lt"/>
                  <a:cs typeface="Times New Roman" pitchFamily="18" charset="0"/>
                </a:rPr>
                <a:t>E</a:t>
              </a:r>
            </a:p>
            <a:p>
              <a:pPr algn="ctr" defTabSz="760413" eaLnBrk="0" hangingPunct="0"/>
              <a:endParaRPr lang="en-US" sz="1600" b="1" dirty="0">
                <a:solidFill>
                  <a:schemeClr val="accent3">
                    <a:lumMod val="95000"/>
                  </a:schemeClr>
                </a:solidFill>
                <a:latin typeface="+mn-lt"/>
                <a:cs typeface="Times New Roman" pitchFamily="18" charset="0"/>
              </a:endParaRPr>
            </a:p>
          </p:txBody>
        </p:sp>
        <p:sp>
          <p:nvSpPr>
            <p:cNvPr id="114" name="Rectangle 87"/>
            <p:cNvSpPr>
              <a:spLocks noChangeArrowheads="1"/>
            </p:cNvSpPr>
            <p:nvPr/>
          </p:nvSpPr>
          <p:spPr bwMode="auto">
            <a:xfrm>
              <a:off x="2274" y="2119"/>
              <a:ext cx="288" cy="2669"/>
            </a:xfrm>
            <a:prstGeom prst="rect">
              <a:avLst/>
            </a:prstGeom>
            <a:solidFill>
              <a:schemeClr val="accent2"/>
            </a:solidFill>
            <a:ln w="9525">
              <a:noFill/>
              <a:miter lim="800000"/>
              <a:headEnd/>
              <a:tailEnd/>
            </a:ln>
            <a:effectLst/>
          </p:spPr>
          <p:txBody>
            <a:bodyPr wrap="none" lIns="76032" tIns="38016" rIns="76032" bIns="38016" anchor="ctr"/>
            <a:lstStyle/>
            <a:p>
              <a:pPr algn="ctr" defTabSz="760413" eaLnBrk="0" hangingPunct="0"/>
              <a:r>
                <a:rPr lang="en-US" sz="2400" b="1" dirty="0">
                  <a:solidFill>
                    <a:schemeClr val="accent3">
                      <a:lumMod val="95000"/>
                    </a:schemeClr>
                  </a:solidFill>
                  <a:latin typeface="+mn-lt"/>
                  <a:cs typeface="Times New Roman" pitchFamily="18" charset="0"/>
                </a:rPr>
                <a:t>C</a:t>
              </a:r>
            </a:p>
            <a:p>
              <a:pPr algn="ctr" defTabSz="760413" eaLnBrk="0" hangingPunct="0"/>
              <a:r>
                <a:rPr lang="en-US" sz="2400" b="1" dirty="0">
                  <a:solidFill>
                    <a:schemeClr val="accent3">
                      <a:lumMod val="95000"/>
                    </a:schemeClr>
                  </a:solidFill>
                  <a:latin typeface="+mn-lt"/>
                  <a:cs typeface="Times New Roman" pitchFamily="18" charset="0"/>
                </a:rPr>
                <a:t>H</a:t>
              </a:r>
            </a:p>
            <a:p>
              <a:pPr algn="ctr" defTabSz="760413" eaLnBrk="0" hangingPunct="0"/>
              <a:r>
                <a:rPr lang="en-US" sz="2400" b="1" dirty="0">
                  <a:solidFill>
                    <a:schemeClr val="accent3">
                      <a:lumMod val="95000"/>
                    </a:schemeClr>
                  </a:solidFill>
                  <a:latin typeface="+mn-lt"/>
                  <a:cs typeface="Times New Roman" pitchFamily="18" charset="0"/>
                </a:rPr>
                <a:t>L</a:t>
              </a:r>
            </a:p>
            <a:p>
              <a:pPr algn="ctr" defTabSz="760413" eaLnBrk="0" hangingPunct="0"/>
              <a:r>
                <a:rPr lang="en-US" sz="2400" b="1" dirty="0">
                  <a:solidFill>
                    <a:schemeClr val="accent3">
                      <a:lumMod val="95000"/>
                    </a:schemeClr>
                  </a:solidFill>
                  <a:latin typeface="+mn-lt"/>
                  <a:cs typeface="Times New Roman" pitchFamily="18" charset="0"/>
                </a:rPr>
                <a:t>O</a:t>
              </a:r>
            </a:p>
            <a:p>
              <a:pPr algn="ctr" defTabSz="760413" eaLnBrk="0" hangingPunct="0"/>
              <a:r>
                <a:rPr lang="en-US" sz="2400" b="1" dirty="0">
                  <a:solidFill>
                    <a:schemeClr val="accent3">
                      <a:lumMod val="95000"/>
                    </a:schemeClr>
                  </a:solidFill>
                  <a:latin typeface="+mn-lt"/>
                  <a:cs typeface="Times New Roman" pitchFamily="18" charset="0"/>
                </a:rPr>
                <a:t>R</a:t>
              </a:r>
            </a:p>
            <a:p>
              <a:pPr algn="ctr" defTabSz="760413" eaLnBrk="0" hangingPunct="0"/>
              <a:r>
                <a:rPr lang="en-US" sz="2400" b="1" dirty="0">
                  <a:solidFill>
                    <a:schemeClr val="accent3">
                      <a:lumMod val="95000"/>
                    </a:schemeClr>
                  </a:solidFill>
                  <a:latin typeface="+mn-lt"/>
                  <a:cs typeface="Times New Roman" pitchFamily="18" charset="0"/>
                </a:rPr>
                <a:t>U</a:t>
              </a:r>
            </a:p>
            <a:p>
              <a:pPr algn="ctr" defTabSz="760413" eaLnBrk="0" hangingPunct="0"/>
              <a:r>
                <a:rPr lang="en-US" sz="2400" b="1" dirty="0">
                  <a:solidFill>
                    <a:schemeClr val="accent3">
                      <a:lumMod val="95000"/>
                    </a:schemeClr>
                  </a:solidFill>
                  <a:latin typeface="+mn-lt"/>
                  <a:cs typeface="Times New Roman" pitchFamily="18" charset="0"/>
                </a:rPr>
                <a:t>R</a:t>
              </a:r>
            </a:p>
            <a:p>
              <a:pPr algn="ctr" defTabSz="760413" eaLnBrk="0" hangingPunct="0"/>
              <a:r>
                <a:rPr lang="en-US" sz="2400" b="1" dirty="0">
                  <a:solidFill>
                    <a:schemeClr val="accent3">
                      <a:lumMod val="95000"/>
                    </a:schemeClr>
                  </a:solidFill>
                  <a:latin typeface="+mn-lt"/>
                  <a:cs typeface="Times New Roman" pitchFamily="18" charset="0"/>
                </a:rPr>
                <a:t>E</a:t>
              </a:r>
            </a:p>
            <a:p>
              <a:pPr algn="ctr" defTabSz="760413" eaLnBrk="0" hangingPunct="0"/>
              <a:r>
                <a:rPr lang="en-US" sz="2400" b="1" dirty="0" smtClean="0">
                  <a:solidFill>
                    <a:schemeClr val="accent3">
                      <a:lumMod val="95000"/>
                    </a:schemeClr>
                  </a:solidFill>
                  <a:latin typeface="+mn-lt"/>
                  <a:cs typeface="Times New Roman" pitchFamily="18" charset="0"/>
                </a:rPr>
                <a:t>S</a:t>
              </a:r>
              <a:endParaRPr lang="en-US" sz="2400" b="1" dirty="0">
                <a:solidFill>
                  <a:schemeClr val="accent3">
                    <a:lumMod val="95000"/>
                  </a:schemeClr>
                </a:solidFill>
                <a:latin typeface="+mn-lt"/>
                <a:cs typeface="Times New Roman" pitchFamily="18" charset="0"/>
              </a:endParaRPr>
            </a:p>
          </p:txBody>
        </p:sp>
        <p:sp>
          <p:nvSpPr>
            <p:cNvPr id="115" name="Rectangle 88"/>
            <p:cNvSpPr>
              <a:spLocks noChangeArrowheads="1"/>
            </p:cNvSpPr>
            <p:nvPr/>
          </p:nvSpPr>
          <p:spPr bwMode="auto">
            <a:xfrm>
              <a:off x="2644" y="2119"/>
              <a:ext cx="288" cy="2669"/>
            </a:xfrm>
            <a:prstGeom prst="rect">
              <a:avLst/>
            </a:prstGeom>
            <a:solidFill>
              <a:schemeClr val="accent2"/>
            </a:solidFill>
            <a:ln w="9525">
              <a:noFill/>
              <a:miter lim="800000"/>
              <a:headEnd/>
              <a:tailEnd/>
            </a:ln>
            <a:effectLst/>
          </p:spPr>
          <p:txBody>
            <a:bodyPr wrap="none" lIns="76032" tIns="38016" rIns="76032" bIns="38016" anchor="ctr"/>
            <a:lstStyle/>
            <a:p>
              <a:pPr algn="ctr" defTabSz="760413" eaLnBrk="0" hangingPunct="0"/>
              <a:r>
                <a:rPr lang="en-US" sz="2400" b="1" dirty="0">
                  <a:solidFill>
                    <a:schemeClr val="accent3">
                      <a:lumMod val="95000"/>
                    </a:schemeClr>
                  </a:solidFill>
                  <a:latin typeface="+mn-lt"/>
                  <a:cs typeface="Times New Roman" pitchFamily="18" charset="0"/>
                </a:rPr>
                <a:t>N</a:t>
              </a:r>
            </a:p>
            <a:p>
              <a:pPr algn="ctr" defTabSz="760413" eaLnBrk="0" hangingPunct="0"/>
              <a:r>
                <a:rPr lang="en-US" sz="2400" b="1" dirty="0">
                  <a:solidFill>
                    <a:schemeClr val="accent3">
                      <a:lumMod val="95000"/>
                    </a:schemeClr>
                  </a:solidFill>
                  <a:latin typeface="+mn-lt"/>
                  <a:cs typeface="Times New Roman" pitchFamily="18" charset="0"/>
                </a:rPr>
                <a:t>I</a:t>
              </a:r>
            </a:p>
            <a:p>
              <a:pPr algn="ctr" defTabSz="760413" eaLnBrk="0" hangingPunct="0"/>
              <a:r>
                <a:rPr lang="en-US" sz="2400" b="1" dirty="0">
                  <a:solidFill>
                    <a:schemeClr val="accent3">
                      <a:lumMod val="95000"/>
                    </a:schemeClr>
                  </a:solidFill>
                  <a:latin typeface="+mn-lt"/>
                  <a:cs typeface="Times New Roman" pitchFamily="18" charset="0"/>
                </a:rPr>
                <a:t>T</a:t>
              </a:r>
            </a:p>
            <a:p>
              <a:pPr algn="ctr" defTabSz="760413" eaLnBrk="0" hangingPunct="0"/>
              <a:r>
                <a:rPr lang="en-US" sz="2400" b="1" dirty="0">
                  <a:solidFill>
                    <a:schemeClr val="accent3">
                      <a:lumMod val="95000"/>
                    </a:schemeClr>
                  </a:solidFill>
                  <a:latin typeface="+mn-lt"/>
                  <a:cs typeface="Times New Roman" pitchFamily="18" charset="0"/>
                </a:rPr>
                <a:t>R</a:t>
              </a:r>
            </a:p>
            <a:p>
              <a:pPr algn="ctr" defTabSz="760413" eaLnBrk="0" hangingPunct="0"/>
              <a:r>
                <a:rPr lang="en-US" sz="2400" b="1" dirty="0">
                  <a:solidFill>
                    <a:schemeClr val="accent3">
                      <a:lumMod val="95000"/>
                    </a:schemeClr>
                  </a:solidFill>
                  <a:latin typeface="+mn-lt"/>
                  <a:cs typeface="Times New Roman" pitchFamily="18" charset="0"/>
                </a:rPr>
                <a:t>A</a:t>
              </a:r>
            </a:p>
            <a:p>
              <a:pPr algn="ctr" defTabSz="760413" eaLnBrk="0" hangingPunct="0"/>
              <a:r>
                <a:rPr lang="en-US" sz="2400" b="1" dirty="0">
                  <a:solidFill>
                    <a:schemeClr val="accent3">
                      <a:lumMod val="95000"/>
                    </a:schemeClr>
                  </a:solidFill>
                  <a:latin typeface="+mn-lt"/>
                  <a:cs typeface="Times New Roman" pitchFamily="18" charset="0"/>
                </a:rPr>
                <a:t>T</a:t>
              </a:r>
            </a:p>
            <a:p>
              <a:pPr algn="ctr" defTabSz="760413" eaLnBrk="0" hangingPunct="0"/>
              <a:r>
                <a:rPr lang="en-US" sz="2400" b="1" dirty="0">
                  <a:solidFill>
                    <a:schemeClr val="accent3">
                      <a:lumMod val="95000"/>
                    </a:schemeClr>
                  </a:solidFill>
                  <a:latin typeface="+mn-lt"/>
                  <a:cs typeface="Times New Roman" pitchFamily="18" charset="0"/>
                </a:rPr>
                <a:t>E</a:t>
              </a:r>
            </a:p>
            <a:p>
              <a:pPr algn="ctr" defTabSz="760413" eaLnBrk="0" hangingPunct="0"/>
              <a:r>
                <a:rPr lang="en-US" sz="2400" b="1" dirty="0" smtClean="0">
                  <a:solidFill>
                    <a:schemeClr val="accent3">
                      <a:lumMod val="95000"/>
                    </a:schemeClr>
                  </a:solidFill>
                  <a:latin typeface="+mn-lt"/>
                  <a:cs typeface="Times New Roman" pitchFamily="18" charset="0"/>
                </a:rPr>
                <a:t>S</a:t>
              </a:r>
              <a:endParaRPr lang="en-US" sz="2400" b="1" dirty="0">
                <a:solidFill>
                  <a:schemeClr val="accent3">
                    <a:lumMod val="95000"/>
                  </a:schemeClr>
                </a:solidFill>
                <a:latin typeface="+mn-lt"/>
                <a:cs typeface="Times New Roman" pitchFamily="18" charset="0"/>
              </a:endParaRPr>
            </a:p>
          </p:txBody>
        </p:sp>
        <p:sp>
          <p:nvSpPr>
            <p:cNvPr id="116" name="Rectangle 89"/>
            <p:cNvSpPr>
              <a:spLocks noChangeArrowheads="1"/>
            </p:cNvSpPr>
            <p:nvPr/>
          </p:nvSpPr>
          <p:spPr bwMode="auto">
            <a:xfrm>
              <a:off x="3043" y="2119"/>
              <a:ext cx="288" cy="2669"/>
            </a:xfrm>
            <a:prstGeom prst="rect">
              <a:avLst/>
            </a:prstGeom>
            <a:solidFill>
              <a:schemeClr val="accent2"/>
            </a:solidFill>
            <a:ln w="9525">
              <a:noFill/>
              <a:miter lim="800000"/>
              <a:headEnd/>
              <a:tailEnd/>
            </a:ln>
            <a:effectLst/>
          </p:spPr>
          <p:txBody>
            <a:bodyPr wrap="none" lIns="76032" tIns="38016" rIns="76032" bIns="38016" anchor="ctr"/>
            <a:lstStyle/>
            <a:p>
              <a:pPr algn="ctr" defTabSz="760413" eaLnBrk="0" hangingPunct="0"/>
              <a:r>
                <a:rPr lang="en-US" sz="2000" b="1" dirty="0">
                  <a:solidFill>
                    <a:schemeClr val="accent3">
                      <a:lumMod val="95000"/>
                    </a:schemeClr>
                  </a:solidFill>
                  <a:latin typeface="+mn-lt"/>
                  <a:cs typeface="Times New Roman" pitchFamily="18" charset="0"/>
                </a:rPr>
                <a:t>S</a:t>
              </a:r>
            </a:p>
            <a:p>
              <a:pPr algn="ctr" defTabSz="760413" eaLnBrk="0" hangingPunct="0"/>
              <a:r>
                <a:rPr lang="en-US" sz="2000" b="1" dirty="0">
                  <a:solidFill>
                    <a:schemeClr val="accent3">
                      <a:lumMod val="95000"/>
                    </a:schemeClr>
                  </a:solidFill>
                  <a:latin typeface="+mn-lt"/>
                  <a:cs typeface="Times New Roman" pitchFamily="18" charset="0"/>
                </a:rPr>
                <a:t>U</a:t>
              </a:r>
            </a:p>
            <a:p>
              <a:pPr algn="ctr" defTabSz="760413" eaLnBrk="0" hangingPunct="0"/>
              <a:r>
                <a:rPr lang="en-US" sz="2000" b="1" dirty="0">
                  <a:solidFill>
                    <a:schemeClr val="accent3">
                      <a:lumMod val="95000"/>
                    </a:schemeClr>
                  </a:solidFill>
                  <a:latin typeface="+mn-lt"/>
                  <a:cs typeface="Times New Roman" pitchFamily="18" charset="0"/>
                </a:rPr>
                <a:t>L</a:t>
              </a:r>
            </a:p>
            <a:p>
              <a:pPr algn="ctr" defTabSz="760413" eaLnBrk="0" hangingPunct="0"/>
              <a:r>
                <a:rPr lang="en-US" sz="2000" b="1" dirty="0">
                  <a:solidFill>
                    <a:schemeClr val="accent3">
                      <a:lumMod val="95000"/>
                    </a:schemeClr>
                  </a:solidFill>
                  <a:latin typeface="+mn-lt"/>
                  <a:cs typeface="Times New Roman" pitchFamily="18" charset="0"/>
                </a:rPr>
                <a:t>F</a:t>
              </a:r>
            </a:p>
            <a:p>
              <a:pPr algn="ctr" defTabSz="760413" eaLnBrk="0" hangingPunct="0"/>
              <a:r>
                <a:rPr lang="en-US" sz="2000" b="1" dirty="0">
                  <a:solidFill>
                    <a:schemeClr val="accent3">
                      <a:lumMod val="95000"/>
                    </a:schemeClr>
                  </a:solidFill>
                  <a:latin typeface="+mn-lt"/>
                  <a:cs typeface="Times New Roman" pitchFamily="18" charset="0"/>
                </a:rPr>
                <a:t>A</a:t>
              </a:r>
            </a:p>
            <a:p>
              <a:pPr algn="ctr" defTabSz="760413" eaLnBrk="0" hangingPunct="0"/>
              <a:r>
                <a:rPr lang="en-US" sz="2000" b="1" dirty="0">
                  <a:solidFill>
                    <a:schemeClr val="accent3">
                      <a:lumMod val="95000"/>
                    </a:schemeClr>
                  </a:solidFill>
                  <a:latin typeface="+mn-lt"/>
                  <a:cs typeface="Times New Roman" pitchFamily="18" charset="0"/>
                </a:rPr>
                <a:t>T</a:t>
              </a:r>
            </a:p>
            <a:p>
              <a:pPr algn="ctr" defTabSz="760413" eaLnBrk="0" hangingPunct="0"/>
              <a:r>
                <a:rPr lang="en-US" sz="2000" b="1" dirty="0">
                  <a:solidFill>
                    <a:schemeClr val="accent3">
                      <a:lumMod val="95000"/>
                    </a:schemeClr>
                  </a:solidFill>
                  <a:latin typeface="+mn-lt"/>
                  <a:cs typeface="Times New Roman" pitchFamily="18" charset="0"/>
                </a:rPr>
                <a:t>E</a:t>
              </a:r>
            </a:p>
            <a:p>
              <a:pPr algn="ctr" defTabSz="760413" eaLnBrk="0" hangingPunct="0"/>
              <a:r>
                <a:rPr lang="en-US" sz="2000" b="1" dirty="0" smtClean="0">
                  <a:solidFill>
                    <a:schemeClr val="accent3">
                      <a:lumMod val="95000"/>
                    </a:schemeClr>
                  </a:solidFill>
                  <a:latin typeface="+mn-lt"/>
                  <a:cs typeface="Times New Roman" pitchFamily="18" charset="0"/>
                </a:rPr>
                <a:t>S</a:t>
              </a:r>
              <a:endParaRPr lang="en-US" sz="2000" b="1" dirty="0">
                <a:solidFill>
                  <a:schemeClr val="accent3">
                    <a:lumMod val="95000"/>
                  </a:schemeClr>
                </a:solidFill>
                <a:latin typeface="+mn-lt"/>
                <a:cs typeface="Times New Roman" pitchFamily="18" charset="0"/>
              </a:endParaRPr>
            </a:p>
          </p:txBody>
        </p:sp>
        <p:sp>
          <p:nvSpPr>
            <p:cNvPr id="117" name="Rectangle 90"/>
            <p:cNvSpPr>
              <a:spLocks noChangeArrowheads="1"/>
            </p:cNvSpPr>
            <p:nvPr/>
          </p:nvSpPr>
          <p:spPr bwMode="auto">
            <a:xfrm>
              <a:off x="4068" y="754"/>
              <a:ext cx="1538" cy="345"/>
            </a:xfrm>
            <a:prstGeom prst="rect">
              <a:avLst/>
            </a:prstGeom>
            <a:solidFill>
              <a:schemeClr val="accent2"/>
            </a:solidFill>
            <a:ln w="9525">
              <a:solidFill>
                <a:schemeClr val="accent2"/>
              </a:solidFill>
              <a:miter lim="800000"/>
              <a:headEnd/>
              <a:tailEnd/>
            </a:ln>
            <a:effectLst/>
          </p:spPr>
          <p:txBody>
            <a:bodyPr wrap="none" lIns="76032" tIns="38016" rIns="76032" bIns="38016" anchor="ctr"/>
            <a:lstStyle/>
            <a:p>
              <a:pPr algn="ctr" defTabSz="760413" eaLnBrk="0" hangingPunct="0"/>
              <a:r>
                <a:rPr lang="en-US" sz="3200" b="1" dirty="0">
                  <a:solidFill>
                    <a:schemeClr val="accent3">
                      <a:lumMod val="95000"/>
                    </a:schemeClr>
                  </a:solidFill>
                  <a:latin typeface="+mn-lt"/>
                  <a:cs typeface="Times New Roman" pitchFamily="18" charset="0"/>
                </a:rPr>
                <a:t>Microbiologique</a:t>
              </a:r>
            </a:p>
          </p:txBody>
        </p:sp>
        <p:sp>
          <p:nvSpPr>
            <p:cNvPr id="118" name="Rectangle 91"/>
            <p:cNvSpPr>
              <a:spLocks noChangeArrowheads="1"/>
            </p:cNvSpPr>
            <p:nvPr/>
          </p:nvSpPr>
          <p:spPr bwMode="auto">
            <a:xfrm>
              <a:off x="2559" y="754"/>
              <a:ext cx="1054" cy="294"/>
            </a:xfrm>
            <a:prstGeom prst="rect">
              <a:avLst/>
            </a:prstGeom>
            <a:solidFill>
              <a:schemeClr val="accent2"/>
            </a:solidFill>
            <a:ln w="9525">
              <a:solidFill>
                <a:schemeClr val="accent2"/>
              </a:solidFill>
              <a:miter lim="800000"/>
              <a:headEnd/>
              <a:tailEnd/>
            </a:ln>
            <a:effectLst/>
          </p:spPr>
          <p:txBody>
            <a:bodyPr wrap="none" lIns="76032" tIns="38016" rIns="76032" bIns="38016" anchor="ctr"/>
            <a:lstStyle/>
            <a:p>
              <a:pPr algn="ctr" defTabSz="760413" eaLnBrk="0" hangingPunct="0"/>
              <a:r>
                <a:rPr lang="en-US" sz="3200" b="1" dirty="0">
                  <a:solidFill>
                    <a:schemeClr val="accent3">
                      <a:lumMod val="95000"/>
                    </a:schemeClr>
                  </a:solidFill>
                  <a:latin typeface="+mn-lt"/>
                  <a:cs typeface="Times New Roman" pitchFamily="18" charset="0"/>
                </a:rPr>
                <a:t>Chimique</a:t>
              </a:r>
            </a:p>
          </p:txBody>
        </p:sp>
        <p:sp>
          <p:nvSpPr>
            <p:cNvPr id="119" name="Rectangle 92"/>
            <p:cNvSpPr>
              <a:spLocks noChangeArrowheads="1"/>
            </p:cNvSpPr>
            <p:nvPr/>
          </p:nvSpPr>
          <p:spPr bwMode="auto">
            <a:xfrm>
              <a:off x="423" y="754"/>
              <a:ext cx="1538" cy="396"/>
            </a:xfrm>
            <a:prstGeom prst="rect">
              <a:avLst/>
            </a:prstGeom>
            <a:solidFill>
              <a:schemeClr val="accent2"/>
            </a:solidFill>
            <a:ln w="9525">
              <a:solidFill>
                <a:schemeClr val="accent2"/>
              </a:solidFill>
              <a:miter lim="800000"/>
              <a:headEnd/>
              <a:tailEnd/>
            </a:ln>
            <a:effectLst/>
          </p:spPr>
          <p:txBody>
            <a:bodyPr wrap="none" lIns="76032" tIns="38016" rIns="76032" bIns="38016" anchor="ctr"/>
            <a:lstStyle/>
            <a:p>
              <a:pPr algn="ctr" defTabSz="760413" eaLnBrk="0" hangingPunct="0"/>
              <a:r>
                <a:rPr lang="en-US" sz="3200" b="1" dirty="0">
                  <a:solidFill>
                    <a:schemeClr val="accent3">
                      <a:lumMod val="95000"/>
                    </a:schemeClr>
                  </a:solidFill>
                  <a:latin typeface="+mn-lt"/>
                  <a:cs typeface="Times New Roman" pitchFamily="18" charset="0"/>
                </a:rPr>
                <a:t>Physico-chimique</a:t>
              </a:r>
            </a:p>
          </p:txBody>
        </p:sp>
        <p:sp>
          <p:nvSpPr>
            <p:cNvPr id="120" name="Line 93"/>
            <p:cNvSpPr>
              <a:spLocks noChangeShapeType="1"/>
            </p:cNvSpPr>
            <p:nvPr/>
          </p:nvSpPr>
          <p:spPr bwMode="auto">
            <a:xfrm rot="14585522" flipV="1">
              <a:off x="1476" y="-205"/>
              <a:ext cx="997" cy="1538"/>
            </a:xfrm>
            <a:prstGeom prst="line">
              <a:avLst/>
            </a:prstGeom>
            <a:noFill/>
            <a:ln w="76200">
              <a:solidFill>
                <a:srgbClr val="008000"/>
              </a:solidFill>
              <a:round/>
              <a:headEnd/>
              <a:tailEnd type="stealth" w="lg" len="lg"/>
            </a:ln>
            <a:effectLst/>
          </p:spPr>
          <p:txBody>
            <a:bodyPr/>
            <a:lstStyle/>
            <a:p>
              <a:endParaRPr lang="fr-FR" sz="9600" b="1">
                <a:solidFill>
                  <a:schemeClr val="accent3">
                    <a:lumMod val="95000"/>
                  </a:schemeClr>
                </a:solidFill>
                <a:latin typeface="+mn-lt"/>
              </a:endParaRPr>
            </a:p>
          </p:txBody>
        </p:sp>
        <p:sp>
          <p:nvSpPr>
            <p:cNvPr id="121" name="Line 94"/>
            <p:cNvSpPr>
              <a:spLocks noChangeShapeType="1"/>
            </p:cNvSpPr>
            <p:nvPr/>
          </p:nvSpPr>
          <p:spPr bwMode="auto">
            <a:xfrm rot="6788090" flipH="1" flipV="1">
              <a:off x="3732" y="-4"/>
              <a:ext cx="386" cy="1085"/>
            </a:xfrm>
            <a:prstGeom prst="line">
              <a:avLst/>
            </a:prstGeom>
            <a:noFill/>
            <a:ln w="76200">
              <a:solidFill>
                <a:srgbClr val="008000"/>
              </a:solidFill>
              <a:round/>
              <a:headEnd/>
              <a:tailEnd type="stealth" w="lg" len="lg"/>
            </a:ln>
            <a:effectLst/>
          </p:spPr>
          <p:txBody>
            <a:bodyPr/>
            <a:lstStyle/>
            <a:p>
              <a:endParaRPr lang="fr-FR" sz="9600" b="1">
                <a:solidFill>
                  <a:schemeClr val="accent3">
                    <a:lumMod val="95000"/>
                  </a:schemeClr>
                </a:solidFill>
                <a:latin typeface="+mn-lt"/>
              </a:endParaRPr>
            </a:p>
          </p:txBody>
        </p:sp>
        <p:sp>
          <p:nvSpPr>
            <p:cNvPr id="122" name="Line 95"/>
            <p:cNvSpPr>
              <a:spLocks noChangeShapeType="1"/>
            </p:cNvSpPr>
            <p:nvPr/>
          </p:nvSpPr>
          <p:spPr bwMode="auto">
            <a:xfrm>
              <a:off x="2971" y="346"/>
              <a:ext cx="0" cy="453"/>
            </a:xfrm>
            <a:prstGeom prst="line">
              <a:avLst/>
            </a:prstGeom>
            <a:noFill/>
            <a:ln w="76200">
              <a:solidFill>
                <a:srgbClr val="008000"/>
              </a:solidFill>
              <a:round/>
              <a:headEnd/>
              <a:tailEnd type="stealth" w="lg" len="lg"/>
            </a:ln>
            <a:effectLst/>
          </p:spPr>
          <p:txBody>
            <a:bodyPr/>
            <a:lstStyle/>
            <a:p>
              <a:endParaRPr lang="fr-FR" sz="9600" b="1">
                <a:solidFill>
                  <a:schemeClr val="accent3">
                    <a:lumMod val="95000"/>
                  </a:schemeClr>
                </a:solidFill>
                <a:latin typeface="+mn-lt"/>
              </a:endParaRPr>
            </a:p>
          </p:txBody>
        </p:sp>
        <p:sp>
          <p:nvSpPr>
            <p:cNvPr id="123" name="Line 96"/>
            <p:cNvSpPr>
              <a:spLocks noChangeShapeType="1"/>
            </p:cNvSpPr>
            <p:nvPr/>
          </p:nvSpPr>
          <p:spPr bwMode="auto">
            <a:xfrm>
              <a:off x="970" y="1117"/>
              <a:ext cx="5" cy="371"/>
            </a:xfrm>
            <a:prstGeom prst="line">
              <a:avLst/>
            </a:prstGeom>
            <a:noFill/>
            <a:ln w="76200">
              <a:solidFill>
                <a:srgbClr val="008000"/>
              </a:solidFill>
              <a:round/>
              <a:headEnd/>
              <a:tailEnd/>
            </a:ln>
            <a:effectLst/>
          </p:spPr>
          <p:txBody>
            <a:bodyPr/>
            <a:lstStyle/>
            <a:p>
              <a:endParaRPr lang="fr-FR" sz="9600" b="1">
                <a:solidFill>
                  <a:schemeClr val="accent3">
                    <a:lumMod val="95000"/>
                  </a:schemeClr>
                </a:solidFill>
                <a:latin typeface="+mn-lt"/>
              </a:endParaRPr>
            </a:p>
          </p:txBody>
        </p:sp>
        <p:sp>
          <p:nvSpPr>
            <p:cNvPr id="124" name="Line 97"/>
            <p:cNvSpPr>
              <a:spLocks noChangeShapeType="1"/>
            </p:cNvSpPr>
            <p:nvPr/>
          </p:nvSpPr>
          <p:spPr bwMode="auto">
            <a:xfrm>
              <a:off x="5012" y="1109"/>
              <a:ext cx="5" cy="371"/>
            </a:xfrm>
            <a:prstGeom prst="line">
              <a:avLst/>
            </a:prstGeom>
            <a:noFill/>
            <a:ln w="76200">
              <a:solidFill>
                <a:srgbClr val="008000"/>
              </a:solidFill>
              <a:round/>
              <a:headEnd/>
              <a:tailEnd/>
            </a:ln>
            <a:effectLst/>
          </p:spPr>
          <p:txBody>
            <a:bodyPr/>
            <a:lstStyle/>
            <a:p>
              <a:endParaRPr lang="fr-FR" sz="9600" b="1">
                <a:solidFill>
                  <a:schemeClr val="accent3">
                    <a:lumMod val="95000"/>
                  </a:schemeClr>
                </a:solidFill>
                <a:latin typeface="+mn-lt"/>
              </a:endParaRPr>
            </a:p>
          </p:txBody>
        </p:sp>
        <p:sp>
          <p:nvSpPr>
            <p:cNvPr id="125" name="Line 98"/>
            <p:cNvSpPr>
              <a:spLocks noChangeShapeType="1"/>
            </p:cNvSpPr>
            <p:nvPr/>
          </p:nvSpPr>
          <p:spPr bwMode="auto">
            <a:xfrm flipV="1">
              <a:off x="2426" y="1480"/>
              <a:ext cx="1134" cy="0"/>
            </a:xfrm>
            <a:prstGeom prst="line">
              <a:avLst/>
            </a:prstGeom>
            <a:noFill/>
            <a:ln w="76200">
              <a:solidFill>
                <a:srgbClr val="008000"/>
              </a:solidFill>
              <a:round/>
              <a:headEnd/>
              <a:tailEnd/>
            </a:ln>
            <a:effectLst/>
          </p:spPr>
          <p:txBody>
            <a:bodyPr/>
            <a:lstStyle/>
            <a:p>
              <a:endParaRPr lang="fr-FR" sz="9600" b="1">
                <a:solidFill>
                  <a:schemeClr val="accent3">
                    <a:lumMod val="95000"/>
                  </a:schemeClr>
                </a:solidFill>
                <a:latin typeface="+mn-lt"/>
              </a:endParaRPr>
            </a:p>
          </p:txBody>
        </p:sp>
        <p:sp>
          <p:nvSpPr>
            <p:cNvPr id="126" name="Line 99"/>
            <p:cNvSpPr>
              <a:spLocks noChangeShapeType="1"/>
            </p:cNvSpPr>
            <p:nvPr/>
          </p:nvSpPr>
          <p:spPr bwMode="auto">
            <a:xfrm flipV="1">
              <a:off x="4468" y="1480"/>
              <a:ext cx="1043" cy="0"/>
            </a:xfrm>
            <a:prstGeom prst="line">
              <a:avLst/>
            </a:prstGeom>
            <a:noFill/>
            <a:ln w="76200">
              <a:solidFill>
                <a:srgbClr val="008000"/>
              </a:solidFill>
              <a:round/>
              <a:headEnd/>
              <a:tailEnd/>
            </a:ln>
            <a:effectLst/>
          </p:spPr>
          <p:txBody>
            <a:bodyPr/>
            <a:lstStyle/>
            <a:p>
              <a:endParaRPr lang="fr-FR" sz="9600" b="1">
                <a:solidFill>
                  <a:schemeClr val="accent3">
                    <a:lumMod val="95000"/>
                  </a:schemeClr>
                </a:solidFill>
                <a:latin typeface="+mn-lt"/>
              </a:endParaRPr>
            </a:p>
          </p:txBody>
        </p:sp>
        <p:sp>
          <p:nvSpPr>
            <p:cNvPr id="127" name="Line 100"/>
            <p:cNvSpPr>
              <a:spLocks noChangeShapeType="1"/>
            </p:cNvSpPr>
            <p:nvPr/>
          </p:nvSpPr>
          <p:spPr bwMode="auto">
            <a:xfrm>
              <a:off x="4468" y="1480"/>
              <a:ext cx="27" cy="537"/>
            </a:xfrm>
            <a:prstGeom prst="line">
              <a:avLst/>
            </a:prstGeom>
            <a:noFill/>
            <a:ln w="76200">
              <a:solidFill>
                <a:srgbClr val="008000"/>
              </a:solidFill>
              <a:round/>
              <a:headEnd/>
              <a:tailEnd type="stealth" w="lg" len="lg"/>
            </a:ln>
            <a:effectLst/>
          </p:spPr>
          <p:txBody>
            <a:bodyPr/>
            <a:lstStyle/>
            <a:p>
              <a:endParaRPr lang="fr-FR" sz="9600" b="1">
                <a:solidFill>
                  <a:schemeClr val="accent3">
                    <a:lumMod val="95000"/>
                  </a:schemeClr>
                </a:solidFill>
                <a:latin typeface="+mn-lt"/>
              </a:endParaRPr>
            </a:p>
          </p:txBody>
        </p:sp>
        <p:sp>
          <p:nvSpPr>
            <p:cNvPr id="128" name="Line 101"/>
            <p:cNvSpPr>
              <a:spLocks noChangeShapeType="1"/>
            </p:cNvSpPr>
            <p:nvPr/>
          </p:nvSpPr>
          <p:spPr bwMode="auto">
            <a:xfrm flipH="1">
              <a:off x="3560" y="1480"/>
              <a:ext cx="0" cy="610"/>
            </a:xfrm>
            <a:prstGeom prst="line">
              <a:avLst/>
            </a:prstGeom>
            <a:noFill/>
            <a:ln w="76200">
              <a:solidFill>
                <a:srgbClr val="008000"/>
              </a:solidFill>
              <a:round/>
              <a:headEnd/>
              <a:tailEnd type="stealth" w="lg" len="lg"/>
            </a:ln>
            <a:effectLst/>
          </p:spPr>
          <p:txBody>
            <a:bodyPr/>
            <a:lstStyle/>
            <a:p>
              <a:endParaRPr lang="fr-FR" sz="9600" b="1">
                <a:solidFill>
                  <a:schemeClr val="accent3">
                    <a:lumMod val="95000"/>
                  </a:schemeClr>
                </a:solidFill>
                <a:latin typeface="+mn-lt"/>
              </a:endParaRPr>
            </a:p>
          </p:txBody>
        </p:sp>
        <p:sp>
          <p:nvSpPr>
            <p:cNvPr id="129" name="Line 102"/>
            <p:cNvSpPr>
              <a:spLocks noChangeShapeType="1"/>
            </p:cNvSpPr>
            <p:nvPr/>
          </p:nvSpPr>
          <p:spPr bwMode="auto">
            <a:xfrm>
              <a:off x="3152" y="1480"/>
              <a:ext cx="26" cy="610"/>
            </a:xfrm>
            <a:prstGeom prst="line">
              <a:avLst/>
            </a:prstGeom>
            <a:noFill/>
            <a:ln w="76200">
              <a:solidFill>
                <a:srgbClr val="008000"/>
              </a:solidFill>
              <a:round/>
              <a:headEnd/>
              <a:tailEnd type="stealth" w="lg" len="lg"/>
            </a:ln>
            <a:effectLst/>
          </p:spPr>
          <p:txBody>
            <a:bodyPr/>
            <a:lstStyle/>
            <a:p>
              <a:endParaRPr lang="fr-FR" sz="9600" b="1">
                <a:solidFill>
                  <a:schemeClr val="accent3">
                    <a:lumMod val="95000"/>
                  </a:schemeClr>
                </a:solidFill>
                <a:latin typeface="+mn-lt"/>
              </a:endParaRPr>
            </a:p>
          </p:txBody>
        </p:sp>
        <p:sp>
          <p:nvSpPr>
            <p:cNvPr id="130" name="Line 103"/>
            <p:cNvSpPr>
              <a:spLocks noChangeShapeType="1"/>
            </p:cNvSpPr>
            <p:nvPr/>
          </p:nvSpPr>
          <p:spPr bwMode="auto">
            <a:xfrm flipH="1">
              <a:off x="2785" y="1480"/>
              <a:ext cx="3" cy="610"/>
            </a:xfrm>
            <a:prstGeom prst="line">
              <a:avLst/>
            </a:prstGeom>
            <a:noFill/>
            <a:ln w="76200">
              <a:solidFill>
                <a:srgbClr val="008000"/>
              </a:solidFill>
              <a:round/>
              <a:headEnd/>
              <a:tailEnd type="stealth" w="lg" len="lg"/>
            </a:ln>
            <a:effectLst/>
          </p:spPr>
          <p:txBody>
            <a:bodyPr/>
            <a:lstStyle/>
            <a:p>
              <a:endParaRPr lang="fr-FR" sz="9600" b="1">
                <a:solidFill>
                  <a:schemeClr val="accent3">
                    <a:lumMod val="95000"/>
                  </a:schemeClr>
                </a:solidFill>
                <a:latin typeface="+mn-lt"/>
              </a:endParaRPr>
            </a:p>
          </p:txBody>
        </p:sp>
        <p:sp>
          <p:nvSpPr>
            <p:cNvPr id="131" name="Rectangle 104"/>
            <p:cNvSpPr>
              <a:spLocks noChangeArrowheads="1"/>
            </p:cNvSpPr>
            <p:nvPr/>
          </p:nvSpPr>
          <p:spPr bwMode="auto">
            <a:xfrm>
              <a:off x="3440" y="2114"/>
              <a:ext cx="288" cy="2674"/>
            </a:xfrm>
            <a:prstGeom prst="rect">
              <a:avLst/>
            </a:prstGeom>
            <a:solidFill>
              <a:schemeClr val="accent2"/>
            </a:solidFill>
            <a:ln w="9525">
              <a:noFill/>
              <a:miter lim="800000"/>
              <a:headEnd/>
              <a:tailEnd/>
            </a:ln>
            <a:effectLst/>
          </p:spPr>
          <p:txBody>
            <a:bodyPr wrap="none" lIns="76032" tIns="38016" rIns="76032" bIns="38016" anchor="ctr"/>
            <a:lstStyle/>
            <a:p>
              <a:pPr algn="ctr" defTabSz="760413" eaLnBrk="0" hangingPunct="0"/>
              <a:r>
                <a:rPr lang="en-US" sz="1800" b="1" dirty="0">
                  <a:solidFill>
                    <a:schemeClr val="accent3">
                      <a:lumMod val="95000"/>
                    </a:schemeClr>
                  </a:solidFill>
                  <a:latin typeface="+mn-lt"/>
                  <a:cs typeface="Times New Roman" pitchFamily="18" charset="0"/>
                </a:rPr>
                <a:t>P</a:t>
              </a:r>
            </a:p>
            <a:p>
              <a:pPr algn="ctr" defTabSz="760413" eaLnBrk="0" hangingPunct="0"/>
              <a:r>
                <a:rPr lang="en-US" sz="1800" b="1" dirty="0">
                  <a:solidFill>
                    <a:schemeClr val="accent3">
                      <a:lumMod val="95000"/>
                    </a:schemeClr>
                  </a:solidFill>
                  <a:latin typeface="+mn-lt"/>
                  <a:cs typeface="Times New Roman" pitchFamily="18" charset="0"/>
                </a:rPr>
                <a:t>H</a:t>
              </a:r>
            </a:p>
            <a:p>
              <a:pPr algn="ctr" defTabSz="760413" eaLnBrk="0" hangingPunct="0"/>
              <a:r>
                <a:rPr lang="en-US" sz="1800" b="1" dirty="0">
                  <a:solidFill>
                    <a:schemeClr val="accent3">
                      <a:lumMod val="95000"/>
                    </a:schemeClr>
                  </a:solidFill>
                  <a:latin typeface="+mn-lt"/>
                  <a:cs typeface="Times New Roman" pitchFamily="18" charset="0"/>
                </a:rPr>
                <a:t>O</a:t>
              </a:r>
            </a:p>
            <a:p>
              <a:pPr algn="ctr" defTabSz="760413" eaLnBrk="0" hangingPunct="0"/>
              <a:r>
                <a:rPr lang="en-US" sz="1800" b="1" dirty="0">
                  <a:solidFill>
                    <a:schemeClr val="accent3">
                      <a:lumMod val="95000"/>
                    </a:schemeClr>
                  </a:solidFill>
                  <a:latin typeface="+mn-lt"/>
                  <a:cs typeface="Times New Roman" pitchFamily="18" charset="0"/>
                </a:rPr>
                <a:t>S</a:t>
              </a:r>
            </a:p>
            <a:p>
              <a:pPr algn="ctr" defTabSz="760413" eaLnBrk="0" hangingPunct="0"/>
              <a:r>
                <a:rPr lang="en-US" sz="1800" b="1" dirty="0">
                  <a:solidFill>
                    <a:schemeClr val="accent3">
                      <a:lumMod val="95000"/>
                    </a:schemeClr>
                  </a:solidFill>
                  <a:latin typeface="+mn-lt"/>
                  <a:cs typeface="Times New Roman" pitchFamily="18" charset="0"/>
                </a:rPr>
                <a:t>P</a:t>
              </a:r>
            </a:p>
            <a:p>
              <a:pPr algn="ctr" defTabSz="760413" eaLnBrk="0" hangingPunct="0"/>
              <a:r>
                <a:rPr lang="en-US" sz="1800" b="1" dirty="0">
                  <a:solidFill>
                    <a:schemeClr val="accent3">
                      <a:lumMod val="95000"/>
                    </a:schemeClr>
                  </a:solidFill>
                  <a:latin typeface="+mn-lt"/>
                  <a:cs typeface="Times New Roman" pitchFamily="18" charset="0"/>
                </a:rPr>
                <a:t>H</a:t>
              </a:r>
            </a:p>
            <a:p>
              <a:pPr algn="ctr" defTabSz="760413" eaLnBrk="0" hangingPunct="0"/>
              <a:r>
                <a:rPr lang="en-US" sz="1800" b="1" dirty="0">
                  <a:solidFill>
                    <a:schemeClr val="accent3">
                      <a:lumMod val="95000"/>
                    </a:schemeClr>
                  </a:solidFill>
                  <a:latin typeface="+mn-lt"/>
                  <a:cs typeface="Times New Roman" pitchFamily="18" charset="0"/>
                </a:rPr>
                <a:t>A</a:t>
              </a:r>
            </a:p>
            <a:p>
              <a:pPr algn="ctr" defTabSz="760413" eaLnBrk="0" hangingPunct="0"/>
              <a:r>
                <a:rPr lang="en-US" sz="1800" b="1" dirty="0">
                  <a:solidFill>
                    <a:schemeClr val="accent3">
                      <a:lumMod val="95000"/>
                    </a:schemeClr>
                  </a:solidFill>
                  <a:latin typeface="+mn-lt"/>
                  <a:cs typeface="Times New Roman" pitchFamily="18" charset="0"/>
                </a:rPr>
                <a:t>T</a:t>
              </a:r>
            </a:p>
            <a:p>
              <a:pPr algn="ctr" defTabSz="760413" eaLnBrk="0" hangingPunct="0"/>
              <a:r>
                <a:rPr lang="en-US" sz="1800" b="1" dirty="0">
                  <a:solidFill>
                    <a:schemeClr val="accent3">
                      <a:lumMod val="95000"/>
                    </a:schemeClr>
                  </a:solidFill>
                  <a:latin typeface="+mn-lt"/>
                  <a:cs typeface="Times New Roman" pitchFamily="18" charset="0"/>
                </a:rPr>
                <a:t>E</a:t>
              </a:r>
            </a:p>
            <a:p>
              <a:pPr algn="ctr" defTabSz="760413" eaLnBrk="0" hangingPunct="0"/>
              <a:r>
                <a:rPr lang="en-US" sz="1800" b="1" dirty="0" smtClean="0">
                  <a:solidFill>
                    <a:schemeClr val="accent3">
                      <a:lumMod val="95000"/>
                    </a:schemeClr>
                  </a:solidFill>
                  <a:latin typeface="+mn-lt"/>
                  <a:cs typeface="Times New Roman" pitchFamily="18" charset="0"/>
                </a:rPr>
                <a:t>S</a:t>
              </a:r>
              <a:endParaRPr lang="en-US" sz="1800" b="1" dirty="0">
                <a:solidFill>
                  <a:schemeClr val="accent3">
                    <a:lumMod val="95000"/>
                  </a:schemeClr>
                </a:solidFill>
                <a:latin typeface="+mn-lt"/>
                <a:cs typeface="Times New Roman" pitchFamily="18" charset="0"/>
              </a:endParaRPr>
            </a:p>
          </p:txBody>
        </p:sp>
        <p:sp>
          <p:nvSpPr>
            <p:cNvPr id="132" name="Rectangle 105"/>
            <p:cNvSpPr>
              <a:spLocks noChangeArrowheads="1"/>
            </p:cNvSpPr>
            <p:nvPr/>
          </p:nvSpPr>
          <p:spPr bwMode="auto">
            <a:xfrm>
              <a:off x="4917" y="1939"/>
              <a:ext cx="288" cy="2414"/>
            </a:xfrm>
            <a:prstGeom prst="rect">
              <a:avLst/>
            </a:prstGeom>
            <a:solidFill>
              <a:schemeClr val="accent2"/>
            </a:solidFill>
            <a:ln w="9525">
              <a:noFill/>
              <a:miter lim="800000"/>
              <a:headEnd/>
              <a:tailEnd/>
            </a:ln>
            <a:effectLst/>
          </p:spPr>
          <p:txBody>
            <a:bodyPr wrap="none" lIns="76032" tIns="38016" rIns="76032" bIns="38016" anchor="ctr"/>
            <a:lstStyle/>
            <a:p>
              <a:pPr algn="ctr" defTabSz="760413" eaLnBrk="0" hangingPunct="0"/>
              <a:endParaRPr lang="en-US" sz="1600" b="1" dirty="0">
                <a:solidFill>
                  <a:schemeClr val="accent3">
                    <a:lumMod val="95000"/>
                  </a:schemeClr>
                </a:solidFill>
                <a:latin typeface="+mn-lt"/>
                <a:cs typeface="Times New Roman" pitchFamily="18" charset="0"/>
              </a:endParaRPr>
            </a:p>
            <a:p>
              <a:pPr algn="ctr" defTabSz="760413" eaLnBrk="0" hangingPunct="0"/>
              <a:r>
                <a:rPr lang="en-US" sz="1600" b="1" dirty="0">
                  <a:solidFill>
                    <a:schemeClr val="accent3">
                      <a:lumMod val="95000"/>
                    </a:schemeClr>
                  </a:solidFill>
                  <a:latin typeface="+mn-lt"/>
                  <a:cs typeface="Times New Roman" pitchFamily="18" charset="0"/>
                </a:rPr>
                <a:t>S</a:t>
              </a:r>
            </a:p>
            <a:p>
              <a:pPr algn="ctr" defTabSz="760413" eaLnBrk="0" hangingPunct="0"/>
              <a:r>
                <a:rPr lang="en-US" sz="1600" b="1" dirty="0">
                  <a:solidFill>
                    <a:schemeClr val="accent3">
                      <a:lumMod val="95000"/>
                    </a:schemeClr>
                  </a:solidFill>
                  <a:latin typeface="+mn-lt"/>
                  <a:cs typeface="Times New Roman" pitchFamily="18" charset="0"/>
                </a:rPr>
                <a:t>A</a:t>
              </a:r>
            </a:p>
            <a:p>
              <a:pPr algn="ctr" defTabSz="760413" eaLnBrk="0" hangingPunct="0"/>
              <a:r>
                <a:rPr lang="en-US" sz="1600" b="1" dirty="0">
                  <a:solidFill>
                    <a:schemeClr val="accent3">
                      <a:lumMod val="95000"/>
                    </a:schemeClr>
                  </a:solidFill>
                  <a:latin typeface="+mn-lt"/>
                  <a:cs typeface="Times New Roman" pitchFamily="18" charset="0"/>
                </a:rPr>
                <a:t>L</a:t>
              </a:r>
            </a:p>
            <a:p>
              <a:pPr algn="ctr" defTabSz="760413" eaLnBrk="0" hangingPunct="0"/>
              <a:r>
                <a:rPr lang="en-US" sz="1600" b="1" dirty="0">
                  <a:solidFill>
                    <a:schemeClr val="accent3">
                      <a:lumMod val="95000"/>
                    </a:schemeClr>
                  </a:solidFill>
                  <a:latin typeface="+mn-lt"/>
                  <a:cs typeface="Times New Roman" pitchFamily="18" charset="0"/>
                </a:rPr>
                <a:t>M</a:t>
              </a:r>
            </a:p>
            <a:p>
              <a:pPr algn="ctr" defTabSz="760413" eaLnBrk="0" hangingPunct="0"/>
              <a:r>
                <a:rPr lang="en-US" sz="1600" b="1" dirty="0">
                  <a:solidFill>
                    <a:schemeClr val="accent3">
                      <a:lumMod val="95000"/>
                    </a:schemeClr>
                  </a:solidFill>
                  <a:latin typeface="+mn-lt"/>
                  <a:cs typeface="Times New Roman" pitchFamily="18" charset="0"/>
                </a:rPr>
                <a:t>O</a:t>
              </a:r>
            </a:p>
            <a:p>
              <a:pPr algn="ctr" defTabSz="760413" eaLnBrk="0" hangingPunct="0"/>
              <a:r>
                <a:rPr lang="en-US" sz="1600" b="1" dirty="0">
                  <a:solidFill>
                    <a:schemeClr val="accent3">
                      <a:lumMod val="95000"/>
                    </a:schemeClr>
                  </a:solidFill>
                  <a:latin typeface="+mn-lt"/>
                  <a:cs typeface="Times New Roman" pitchFamily="18" charset="0"/>
                </a:rPr>
                <a:t>N</a:t>
              </a:r>
            </a:p>
            <a:p>
              <a:pPr algn="ctr" defTabSz="760413" eaLnBrk="0" hangingPunct="0"/>
              <a:r>
                <a:rPr lang="en-US" sz="1600" b="1" dirty="0">
                  <a:solidFill>
                    <a:schemeClr val="accent3">
                      <a:lumMod val="95000"/>
                    </a:schemeClr>
                  </a:solidFill>
                  <a:latin typeface="+mn-lt"/>
                  <a:cs typeface="Times New Roman" pitchFamily="18" charset="0"/>
                </a:rPr>
                <a:t>E</a:t>
              </a:r>
            </a:p>
            <a:p>
              <a:pPr algn="ctr" defTabSz="760413" eaLnBrk="0" hangingPunct="0"/>
              <a:r>
                <a:rPr lang="en-US" sz="1600" b="1" dirty="0">
                  <a:solidFill>
                    <a:schemeClr val="accent3">
                      <a:lumMod val="95000"/>
                    </a:schemeClr>
                  </a:solidFill>
                  <a:latin typeface="+mn-lt"/>
                  <a:cs typeface="Times New Roman" pitchFamily="18" charset="0"/>
                </a:rPr>
                <a:t>L</a:t>
              </a:r>
            </a:p>
            <a:p>
              <a:pPr algn="ctr" defTabSz="760413" eaLnBrk="0" hangingPunct="0"/>
              <a:r>
                <a:rPr lang="en-US" sz="1600" b="1" dirty="0">
                  <a:solidFill>
                    <a:schemeClr val="accent3">
                      <a:lumMod val="95000"/>
                    </a:schemeClr>
                  </a:solidFill>
                  <a:latin typeface="+mn-lt"/>
                  <a:cs typeface="Times New Roman" pitchFamily="18" charset="0"/>
                </a:rPr>
                <a:t>L</a:t>
              </a:r>
            </a:p>
            <a:p>
              <a:pPr algn="ctr" defTabSz="760413" eaLnBrk="0" hangingPunct="0"/>
              <a:r>
                <a:rPr lang="en-US" sz="1600" b="1" dirty="0">
                  <a:solidFill>
                    <a:schemeClr val="accent3">
                      <a:lumMod val="95000"/>
                    </a:schemeClr>
                  </a:solidFill>
                  <a:latin typeface="+mn-lt"/>
                  <a:cs typeface="Times New Roman" pitchFamily="18" charset="0"/>
                </a:rPr>
                <a:t>A</a:t>
              </a:r>
            </a:p>
            <a:p>
              <a:pPr algn="ctr" defTabSz="760413" eaLnBrk="0" hangingPunct="0"/>
              <a:r>
                <a:rPr lang="en-US" sz="1600" b="1" dirty="0">
                  <a:solidFill>
                    <a:schemeClr val="accent3">
                      <a:lumMod val="95000"/>
                    </a:schemeClr>
                  </a:solidFill>
                  <a:latin typeface="+mn-lt"/>
                  <a:cs typeface="Times New Roman" pitchFamily="18" charset="0"/>
                </a:rPr>
                <a:t>S</a:t>
              </a:r>
            </a:p>
            <a:p>
              <a:pPr algn="ctr" defTabSz="760413" eaLnBrk="0" hangingPunct="0"/>
              <a:endParaRPr lang="en-US" sz="1600" b="1" dirty="0">
                <a:solidFill>
                  <a:schemeClr val="accent3">
                    <a:lumMod val="95000"/>
                  </a:schemeClr>
                </a:solidFill>
                <a:latin typeface="+mn-lt"/>
                <a:cs typeface="Times New Roman" pitchFamily="18" charset="0"/>
              </a:endParaRPr>
            </a:p>
          </p:txBody>
        </p:sp>
        <p:sp>
          <p:nvSpPr>
            <p:cNvPr id="133" name="Rectangle 106"/>
            <p:cNvSpPr>
              <a:spLocks noChangeArrowheads="1"/>
            </p:cNvSpPr>
            <p:nvPr/>
          </p:nvSpPr>
          <p:spPr bwMode="auto">
            <a:xfrm>
              <a:off x="4353" y="1966"/>
              <a:ext cx="288" cy="2361"/>
            </a:xfrm>
            <a:prstGeom prst="rect">
              <a:avLst/>
            </a:prstGeom>
            <a:solidFill>
              <a:schemeClr val="accent2"/>
            </a:solidFill>
            <a:ln w="9525">
              <a:noFill/>
              <a:miter lim="800000"/>
              <a:headEnd/>
              <a:tailEnd/>
            </a:ln>
            <a:effectLst/>
          </p:spPr>
          <p:txBody>
            <a:bodyPr wrap="none" lIns="76032" tIns="38016" rIns="76032" bIns="38016" anchor="ctr"/>
            <a:lstStyle/>
            <a:p>
              <a:pPr algn="ctr" defTabSz="760413" eaLnBrk="0" hangingPunct="0"/>
              <a:r>
                <a:rPr lang="en-US" sz="1600" b="1" dirty="0">
                  <a:solidFill>
                    <a:schemeClr val="accent3">
                      <a:lumMod val="95000"/>
                    </a:schemeClr>
                  </a:solidFill>
                  <a:latin typeface="+mn-lt"/>
                  <a:cs typeface="Times New Roman" pitchFamily="18" charset="0"/>
                </a:rPr>
                <a:t>P</a:t>
              </a:r>
            </a:p>
            <a:p>
              <a:pPr algn="ctr" defTabSz="760413" eaLnBrk="0" hangingPunct="0"/>
              <a:r>
                <a:rPr lang="en-US" sz="1600" b="1" dirty="0">
                  <a:solidFill>
                    <a:schemeClr val="accent3">
                      <a:lumMod val="95000"/>
                    </a:schemeClr>
                  </a:solidFill>
                  <a:latin typeface="+mn-lt"/>
                  <a:cs typeface="Times New Roman" pitchFamily="18" charset="0"/>
                </a:rPr>
                <a:t>S</a:t>
              </a:r>
            </a:p>
            <a:p>
              <a:pPr algn="ctr" defTabSz="760413" eaLnBrk="0" hangingPunct="0"/>
              <a:r>
                <a:rPr lang="en-US" sz="1600" b="1" dirty="0">
                  <a:solidFill>
                    <a:schemeClr val="accent3">
                      <a:lumMod val="95000"/>
                    </a:schemeClr>
                  </a:solidFill>
                  <a:latin typeface="+mn-lt"/>
                  <a:cs typeface="Times New Roman" pitchFamily="18" charset="0"/>
                </a:rPr>
                <a:t>E</a:t>
              </a:r>
            </a:p>
            <a:p>
              <a:pPr algn="ctr" defTabSz="760413" eaLnBrk="0" hangingPunct="0"/>
              <a:r>
                <a:rPr lang="en-US" sz="1600" b="1" dirty="0">
                  <a:solidFill>
                    <a:schemeClr val="accent3">
                      <a:lumMod val="95000"/>
                    </a:schemeClr>
                  </a:solidFill>
                  <a:latin typeface="+mn-lt"/>
                  <a:cs typeface="Times New Roman" pitchFamily="18" charset="0"/>
                </a:rPr>
                <a:t>U</a:t>
              </a:r>
            </a:p>
            <a:p>
              <a:pPr algn="ctr" defTabSz="760413" eaLnBrk="0" hangingPunct="0"/>
              <a:r>
                <a:rPr lang="en-US" sz="1600" b="1" dirty="0">
                  <a:solidFill>
                    <a:schemeClr val="accent3">
                      <a:lumMod val="95000"/>
                    </a:schemeClr>
                  </a:solidFill>
                  <a:latin typeface="+mn-lt"/>
                  <a:cs typeface="Times New Roman" pitchFamily="18" charset="0"/>
                </a:rPr>
                <a:t>D</a:t>
              </a:r>
            </a:p>
            <a:p>
              <a:pPr algn="ctr" defTabSz="760413" eaLnBrk="0" hangingPunct="0"/>
              <a:r>
                <a:rPr lang="en-US" sz="1600" b="1" dirty="0">
                  <a:solidFill>
                    <a:schemeClr val="accent3">
                      <a:lumMod val="95000"/>
                    </a:schemeClr>
                  </a:solidFill>
                  <a:latin typeface="+mn-lt"/>
                  <a:cs typeface="Times New Roman" pitchFamily="18" charset="0"/>
                </a:rPr>
                <a:t>O</a:t>
              </a:r>
            </a:p>
            <a:p>
              <a:pPr algn="ctr" defTabSz="760413" eaLnBrk="0" hangingPunct="0"/>
              <a:r>
                <a:rPr lang="en-US" sz="1600" b="1" dirty="0">
                  <a:solidFill>
                    <a:schemeClr val="accent3">
                      <a:lumMod val="95000"/>
                    </a:schemeClr>
                  </a:solidFill>
                  <a:latin typeface="+mn-lt"/>
                  <a:cs typeface="Times New Roman" pitchFamily="18" charset="0"/>
                </a:rPr>
                <a:t>M</a:t>
              </a:r>
            </a:p>
            <a:p>
              <a:pPr algn="ctr" defTabSz="760413" eaLnBrk="0" hangingPunct="0"/>
              <a:r>
                <a:rPr lang="en-US" sz="1600" b="1" dirty="0">
                  <a:solidFill>
                    <a:schemeClr val="accent3">
                      <a:lumMod val="95000"/>
                    </a:schemeClr>
                  </a:solidFill>
                  <a:latin typeface="+mn-lt"/>
                  <a:cs typeface="Times New Roman" pitchFamily="18" charset="0"/>
                </a:rPr>
                <a:t>O</a:t>
              </a:r>
            </a:p>
            <a:p>
              <a:pPr algn="ctr" defTabSz="760413" eaLnBrk="0" hangingPunct="0"/>
              <a:r>
                <a:rPr lang="en-US" sz="1600" b="1" dirty="0">
                  <a:solidFill>
                    <a:schemeClr val="accent3">
                      <a:lumMod val="95000"/>
                    </a:schemeClr>
                  </a:solidFill>
                  <a:latin typeface="+mn-lt"/>
                  <a:cs typeface="Times New Roman" pitchFamily="18" charset="0"/>
                </a:rPr>
                <a:t>N</a:t>
              </a:r>
            </a:p>
            <a:p>
              <a:pPr algn="ctr" defTabSz="760413" eaLnBrk="0" hangingPunct="0"/>
              <a:r>
                <a:rPr lang="en-US" sz="1600" b="1" dirty="0">
                  <a:solidFill>
                    <a:schemeClr val="accent3">
                      <a:lumMod val="95000"/>
                    </a:schemeClr>
                  </a:solidFill>
                  <a:latin typeface="+mn-lt"/>
                  <a:cs typeface="Times New Roman" pitchFamily="18" charset="0"/>
                </a:rPr>
                <a:t>A</a:t>
              </a:r>
            </a:p>
            <a:p>
              <a:pPr algn="ctr" defTabSz="760413" eaLnBrk="0" hangingPunct="0"/>
              <a:r>
                <a:rPr lang="en-US" sz="1600" b="1" dirty="0" smtClean="0">
                  <a:solidFill>
                    <a:schemeClr val="accent3">
                      <a:lumMod val="95000"/>
                    </a:schemeClr>
                  </a:solidFill>
                  <a:latin typeface="+mn-lt"/>
                  <a:cs typeface="Times New Roman" pitchFamily="18" charset="0"/>
                </a:rPr>
                <a:t>S</a:t>
              </a:r>
              <a:endParaRPr lang="en-US" sz="1600" b="1" dirty="0">
                <a:solidFill>
                  <a:schemeClr val="accent3">
                    <a:lumMod val="95000"/>
                  </a:schemeClr>
                </a:solidFill>
                <a:latin typeface="+mn-lt"/>
                <a:cs typeface="Times New Roman" pitchFamily="18" charset="0"/>
              </a:endParaRPr>
            </a:p>
          </p:txBody>
        </p:sp>
        <p:sp>
          <p:nvSpPr>
            <p:cNvPr id="134" name="Rectangle 107"/>
            <p:cNvSpPr>
              <a:spLocks noChangeArrowheads="1"/>
            </p:cNvSpPr>
            <p:nvPr/>
          </p:nvSpPr>
          <p:spPr bwMode="auto">
            <a:xfrm>
              <a:off x="5359" y="1966"/>
              <a:ext cx="288" cy="2289"/>
            </a:xfrm>
            <a:prstGeom prst="rect">
              <a:avLst/>
            </a:prstGeom>
            <a:solidFill>
              <a:schemeClr val="accent2"/>
            </a:solidFill>
            <a:ln w="9525">
              <a:noFill/>
              <a:miter lim="800000"/>
              <a:headEnd/>
              <a:tailEnd/>
            </a:ln>
            <a:effectLst/>
          </p:spPr>
          <p:txBody>
            <a:bodyPr wrap="none" lIns="76032" tIns="38016" rIns="76032" bIns="38016" anchor="ctr"/>
            <a:lstStyle/>
            <a:p>
              <a:pPr algn="ctr" defTabSz="760413" eaLnBrk="0" hangingPunct="0"/>
              <a:r>
                <a:rPr lang="en-US" sz="1600" b="1" dirty="0">
                  <a:solidFill>
                    <a:schemeClr val="accent3">
                      <a:lumMod val="95000"/>
                    </a:schemeClr>
                  </a:solidFill>
                  <a:latin typeface="+mn-lt"/>
                  <a:cs typeface="Times New Roman" pitchFamily="18" charset="0"/>
                </a:rPr>
                <a:t>C</a:t>
              </a:r>
            </a:p>
            <a:p>
              <a:pPr algn="ctr" defTabSz="760413" eaLnBrk="0" hangingPunct="0"/>
              <a:r>
                <a:rPr lang="en-US" sz="1600" b="1" dirty="0">
                  <a:solidFill>
                    <a:schemeClr val="accent3">
                      <a:lumMod val="95000"/>
                    </a:schemeClr>
                  </a:solidFill>
                  <a:latin typeface="+mn-lt"/>
                  <a:cs typeface="Times New Roman" pitchFamily="18" charset="0"/>
                </a:rPr>
                <a:t>O</a:t>
              </a:r>
            </a:p>
            <a:p>
              <a:pPr algn="ctr" defTabSz="760413" eaLnBrk="0" hangingPunct="0"/>
              <a:r>
                <a:rPr lang="en-US" sz="1600" b="1" dirty="0">
                  <a:solidFill>
                    <a:schemeClr val="accent3">
                      <a:lumMod val="95000"/>
                    </a:schemeClr>
                  </a:solidFill>
                  <a:latin typeface="+mn-lt"/>
                  <a:cs typeface="Times New Roman" pitchFamily="18" charset="0"/>
                </a:rPr>
                <a:t>L</a:t>
              </a:r>
            </a:p>
            <a:p>
              <a:pPr algn="ctr" defTabSz="760413" eaLnBrk="0" hangingPunct="0"/>
              <a:r>
                <a:rPr lang="en-US" sz="1600" b="1" dirty="0">
                  <a:solidFill>
                    <a:schemeClr val="accent3">
                      <a:lumMod val="95000"/>
                    </a:schemeClr>
                  </a:solidFill>
                  <a:latin typeface="+mn-lt"/>
                  <a:cs typeface="Times New Roman" pitchFamily="18" charset="0"/>
                </a:rPr>
                <a:t>I</a:t>
              </a:r>
            </a:p>
            <a:p>
              <a:pPr algn="ctr" defTabSz="760413" eaLnBrk="0" hangingPunct="0"/>
              <a:r>
                <a:rPr lang="en-US" sz="1600" b="1" dirty="0">
                  <a:solidFill>
                    <a:schemeClr val="accent3">
                      <a:lumMod val="95000"/>
                    </a:schemeClr>
                  </a:solidFill>
                  <a:latin typeface="+mn-lt"/>
                  <a:cs typeface="Times New Roman" pitchFamily="18" charset="0"/>
                </a:rPr>
                <a:t>F</a:t>
              </a:r>
            </a:p>
            <a:p>
              <a:pPr algn="ctr" defTabSz="760413" eaLnBrk="0" hangingPunct="0"/>
              <a:r>
                <a:rPr lang="en-US" sz="1600" b="1" dirty="0">
                  <a:solidFill>
                    <a:schemeClr val="accent3">
                      <a:lumMod val="95000"/>
                    </a:schemeClr>
                  </a:solidFill>
                  <a:latin typeface="+mn-lt"/>
                  <a:cs typeface="Times New Roman" pitchFamily="18" charset="0"/>
                </a:rPr>
                <a:t>O</a:t>
              </a:r>
            </a:p>
            <a:p>
              <a:pPr algn="ctr" defTabSz="760413" eaLnBrk="0" hangingPunct="0"/>
              <a:r>
                <a:rPr lang="en-US" sz="1600" b="1" dirty="0">
                  <a:solidFill>
                    <a:schemeClr val="accent3">
                      <a:lumMod val="95000"/>
                    </a:schemeClr>
                  </a:solidFill>
                  <a:latin typeface="+mn-lt"/>
                  <a:cs typeface="Times New Roman" pitchFamily="18" charset="0"/>
                </a:rPr>
                <a:t>R</a:t>
              </a:r>
            </a:p>
            <a:p>
              <a:pPr algn="ctr" defTabSz="760413" eaLnBrk="0" hangingPunct="0"/>
              <a:r>
                <a:rPr lang="en-US" sz="1600" b="1" dirty="0">
                  <a:solidFill>
                    <a:schemeClr val="accent3">
                      <a:lumMod val="95000"/>
                    </a:schemeClr>
                  </a:solidFill>
                  <a:latin typeface="+mn-lt"/>
                  <a:cs typeface="Times New Roman" pitchFamily="18" charset="0"/>
                </a:rPr>
                <a:t>M</a:t>
              </a:r>
            </a:p>
            <a:p>
              <a:pPr algn="ctr" defTabSz="760413" eaLnBrk="0" hangingPunct="0"/>
              <a:r>
                <a:rPr lang="en-US" sz="1600" b="1" dirty="0">
                  <a:solidFill>
                    <a:schemeClr val="accent3">
                      <a:lumMod val="95000"/>
                    </a:schemeClr>
                  </a:solidFill>
                  <a:latin typeface="+mn-lt"/>
                  <a:cs typeface="Times New Roman" pitchFamily="18" charset="0"/>
                </a:rPr>
                <a:t>E</a:t>
              </a:r>
            </a:p>
            <a:p>
              <a:pPr algn="ctr" defTabSz="760413" eaLnBrk="0" hangingPunct="0"/>
              <a:r>
                <a:rPr lang="en-US" sz="1600" b="1" dirty="0" smtClean="0">
                  <a:solidFill>
                    <a:schemeClr val="accent3">
                      <a:lumMod val="95000"/>
                    </a:schemeClr>
                  </a:solidFill>
                  <a:latin typeface="+mn-lt"/>
                  <a:cs typeface="Times New Roman" pitchFamily="18" charset="0"/>
                </a:rPr>
                <a:t>S</a:t>
              </a:r>
              <a:endParaRPr lang="en-US" sz="1600" b="1" dirty="0">
                <a:solidFill>
                  <a:schemeClr val="accent3">
                    <a:lumMod val="95000"/>
                  </a:schemeClr>
                </a:solidFill>
                <a:latin typeface="+mn-lt"/>
                <a:cs typeface="Times New Roman" pitchFamily="18" charset="0"/>
              </a:endParaRPr>
            </a:p>
          </p:txBody>
        </p:sp>
      </p:grpSp>
      <p:sp>
        <p:nvSpPr>
          <p:cNvPr id="23" name="ZoneTexte 22"/>
          <p:cNvSpPr txBox="1"/>
          <p:nvPr/>
        </p:nvSpPr>
        <p:spPr>
          <a:xfrm>
            <a:off x="933778" y="26555113"/>
            <a:ext cx="25875353" cy="3477875"/>
          </a:xfrm>
          <a:prstGeom prst="rect">
            <a:avLst/>
          </a:prstGeom>
          <a:noFill/>
        </p:spPr>
        <p:txBody>
          <a:bodyPr wrap="none" rtlCol="0">
            <a:spAutoFit/>
          </a:bodyPr>
          <a:lstStyle/>
          <a:p>
            <a:pPr marL="171450" indent="-171450">
              <a:buFont typeface="Arial" panose="020B0604020202020204" pitchFamily="34" charset="0"/>
              <a:buChar char="•"/>
            </a:pPr>
            <a:r>
              <a:rPr lang="fr-FR" sz="2000" dirty="0" smtClean="0">
                <a:latin typeface="Times New Roman" panose="02020603050405020304" pitchFamily="18" charset="0"/>
                <a:cs typeface="Times New Roman" panose="02020603050405020304" pitchFamily="18" charset="0"/>
              </a:rPr>
              <a:t> N. RAMDAN. Etude comparative de la dépollution des eaux de la station de SKIKDA par adsorption sur charbon actif et sur bentonite. Mémoire de magister. Université du 20 Août 1955. SKIKDA. 2006. </a:t>
            </a:r>
          </a:p>
          <a:p>
            <a:pPr marL="228600" indent="-228600">
              <a:buFont typeface="Arial" panose="020B0604020202020204" pitchFamily="34" charset="0"/>
              <a:buChar char="•"/>
            </a:pPr>
            <a:r>
              <a:rPr lang="fr-FR" sz="2000" dirty="0" smtClean="0">
                <a:latin typeface="Times New Roman" panose="02020603050405020304" pitchFamily="18" charset="0"/>
                <a:cs typeface="Times New Roman" panose="02020603050405020304" pitchFamily="18" charset="0"/>
              </a:rPr>
              <a:t>MIZI. Traitement des eaux de rejets d'une raffinerie des corps gras région de BEJAIA et valorisation des déchets oléicoles. Thèse de doctorat. Université de </a:t>
            </a:r>
            <a:r>
              <a:rPr lang="fr-FR" sz="2000" dirty="0" err="1" smtClean="0">
                <a:latin typeface="Times New Roman" panose="02020603050405020304" pitchFamily="18" charset="0"/>
                <a:cs typeface="Times New Roman" panose="02020603050405020304" pitchFamily="18" charset="0"/>
              </a:rPr>
              <a:t>Badji</a:t>
            </a:r>
            <a:r>
              <a:rPr lang="fr-FR" sz="2000" dirty="0" smtClean="0">
                <a:latin typeface="Times New Roman" panose="02020603050405020304" pitchFamily="18" charset="0"/>
                <a:cs typeface="Times New Roman" panose="02020603050405020304" pitchFamily="18" charset="0"/>
              </a:rPr>
              <a:t> Mokhtar. ANNABA. 2006. </a:t>
            </a:r>
          </a:p>
          <a:p>
            <a:pPr marL="228600" indent="-228600">
              <a:buFont typeface="Arial" panose="020B0604020202020204" pitchFamily="34" charset="0"/>
              <a:buChar char="•"/>
            </a:pPr>
            <a:r>
              <a:rPr lang="fr-FR" sz="2000" dirty="0" smtClean="0">
                <a:latin typeface="Times New Roman" panose="02020603050405020304" pitchFamily="18" charset="0"/>
                <a:cs typeface="Times New Roman" panose="02020603050405020304" pitchFamily="18" charset="0"/>
              </a:rPr>
              <a:t>Traité l'environnement. Technique de l'ingénieur. Volume G1210</a:t>
            </a:r>
          </a:p>
          <a:p>
            <a:pPr marL="228600" indent="-228600">
              <a:buFont typeface="Arial" panose="020B0604020202020204" pitchFamily="34" charset="0"/>
              <a:buChar char="•"/>
            </a:pPr>
            <a:r>
              <a:rPr lang="fr-FR" sz="2000" dirty="0" smtClean="0">
                <a:latin typeface="Times New Roman" panose="02020603050405020304" pitchFamily="18" charset="0"/>
                <a:cs typeface="Times New Roman" panose="02020603050405020304" pitchFamily="18" charset="0"/>
              </a:rPr>
              <a:t>Pollution des eaux. Dosage des nitrites. (Internet) </a:t>
            </a:r>
          </a:p>
          <a:p>
            <a:pPr marL="228600" indent="-228600">
              <a:buFont typeface="Arial" panose="020B0604020202020204" pitchFamily="34" charset="0"/>
              <a:buChar char="•"/>
            </a:pPr>
            <a:r>
              <a:rPr lang="fr-FR" sz="2000" dirty="0" smtClean="0">
                <a:latin typeface="Times New Roman" panose="02020603050405020304" pitchFamily="18" charset="0"/>
                <a:cs typeface="Times New Roman" panose="02020603050405020304" pitchFamily="18" charset="0"/>
              </a:rPr>
              <a:t>Traitement des eaux.</a:t>
            </a:r>
            <a:r>
              <a:rPr lang="fr-FR" sz="2000" dirty="0" smtClean="0">
                <a:latin typeface="Times New Roman" panose="02020603050405020304" pitchFamily="18" charset="0"/>
                <a:cs typeface="Times New Roman" panose="02020603050405020304" pitchFamily="18" charset="0"/>
                <a:hlinkClick r:id="rId7"/>
              </a:rPr>
              <a:t>www.wikipédia.org</a:t>
            </a:r>
            <a:endParaRPr lang="fr-FR" sz="2000"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en-US" sz="2000" dirty="0" err="1">
                <a:latin typeface="Times New Roman" panose="02020603050405020304" pitchFamily="18" charset="0"/>
                <a:cs typeface="Times New Roman" panose="02020603050405020304" pitchFamily="18" charset="0"/>
              </a:rPr>
              <a:t>Melle</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Faiza</a:t>
            </a:r>
            <a:r>
              <a:rPr lang="en-US" sz="2000" dirty="0">
                <a:latin typeface="Times New Roman" panose="02020603050405020304" pitchFamily="18" charset="0"/>
                <a:cs typeface="Times New Roman" panose="02020603050405020304" pitchFamily="18" charset="0"/>
              </a:rPr>
              <a:t> </a:t>
            </a:r>
            <a:r>
              <a:rPr lang="en-US" sz="2000" dirty="0">
                <a:latin typeface="Times New Roman" panose="02020603050405020304" pitchFamily="18" charset="0"/>
                <a:cs typeface="Times New Roman" panose="02020603050405020304" pitchFamily="18" charset="0"/>
              </a:rPr>
              <a:t>MEKHALIF,REUTILISATION </a:t>
            </a:r>
            <a:r>
              <a:rPr lang="en-US" sz="2000" dirty="0">
                <a:latin typeface="Times New Roman" panose="02020603050405020304" pitchFamily="18" charset="0"/>
                <a:cs typeface="Times New Roman" panose="02020603050405020304" pitchFamily="18" charset="0"/>
              </a:rPr>
              <a:t>DES EAUX </a:t>
            </a:r>
            <a:r>
              <a:rPr lang="en-US" sz="2000" dirty="0">
                <a:latin typeface="Times New Roman" panose="02020603050405020304" pitchFamily="18" charset="0"/>
                <a:cs typeface="Times New Roman" panose="02020603050405020304" pitchFamily="18" charset="0"/>
              </a:rPr>
              <a:t>RESIDUAIRES </a:t>
            </a:r>
            <a:r>
              <a:rPr lang="fr-FR" sz="2000" dirty="0">
                <a:latin typeface="Times New Roman" panose="02020603050405020304" pitchFamily="18" charset="0"/>
                <a:cs typeface="Times New Roman" panose="02020603050405020304" pitchFamily="18" charset="0"/>
              </a:rPr>
              <a:t>INDUSTRIELLES </a:t>
            </a:r>
            <a:r>
              <a:rPr lang="fr-FR" sz="2000" dirty="0">
                <a:latin typeface="Times New Roman" panose="02020603050405020304" pitchFamily="18" charset="0"/>
                <a:cs typeface="Times New Roman" panose="02020603050405020304" pitchFamily="18" charset="0"/>
              </a:rPr>
              <a:t>EPUREES COMME EAU </a:t>
            </a:r>
            <a:r>
              <a:rPr lang="fr-FR" sz="2000" dirty="0">
                <a:latin typeface="Times New Roman" panose="02020603050405020304" pitchFamily="18" charset="0"/>
                <a:cs typeface="Times New Roman" panose="02020603050405020304" pitchFamily="18" charset="0"/>
              </a:rPr>
              <a:t>D’APPOINT DANS </a:t>
            </a:r>
            <a:r>
              <a:rPr lang="fr-FR" sz="2000" dirty="0">
                <a:latin typeface="Times New Roman" panose="02020603050405020304" pitchFamily="18" charset="0"/>
                <a:cs typeface="Times New Roman" panose="02020603050405020304" pitchFamily="18" charset="0"/>
              </a:rPr>
              <a:t>UN CIRCUIT DE </a:t>
            </a:r>
            <a:r>
              <a:rPr lang="fr-FR" sz="2000" dirty="0">
                <a:latin typeface="Times New Roman" panose="02020603050405020304" pitchFamily="18" charset="0"/>
                <a:cs typeface="Times New Roman" panose="02020603050405020304" pitchFamily="18" charset="0"/>
              </a:rPr>
              <a:t>REFROIDISSEMENT,</a:t>
            </a:r>
            <a:r>
              <a:rPr lang="en-US" sz="2000" dirty="0">
                <a:latin typeface="Times New Roman" panose="02020603050405020304" pitchFamily="18" charset="0"/>
                <a:cs typeface="Times New Roman" panose="02020603050405020304" pitchFamily="18" charset="0"/>
              </a:rPr>
              <a:t> </a:t>
            </a:r>
            <a:r>
              <a:rPr lang="en-US" sz="2000" dirty="0" smtClean="0">
                <a:latin typeface="Times New Roman" panose="02020603050405020304" pitchFamily="18" charset="0"/>
                <a:cs typeface="Times New Roman" panose="02020603050405020304" pitchFamily="18" charset="0"/>
              </a:rPr>
              <a:t>Memoir </a:t>
            </a:r>
            <a:r>
              <a:rPr lang="en-US" sz="2000" dirty="0">
                <a:latin typeface="Times New Roman" panose="02020603050405020304" pitchFamily="18" charset="0"/>
                <a:cs typeface="Times New Roman" panose="02020603050405020304" pitchFamily="18" charset="0"/>
              </a:rPr>
              <a:t>de </a:t>
            </a:r>
            <a:r>
              <a:rPr lang="en-US" sz="2000" dirty="0" smtClean="0">
                <a:latin typeface="Times New Roman" panose="02020603050405020304" pitchFamily="18" charset="0"/>
                <a:cs typeface="Times New Roman" panose="02020603050405020304" pitchFamily="18" charset="0"/>
              </a:rPr>
              <a:t>Magister,</a:t>
            </a:r>
            <a:r>
              <a:rPr lang="fr-FR" sz="2000" b="1" dirty="0"/>
              <a:t> </a:t>
            </a:r>
            <a:r>
              <a:rPr lang="fr-FR" sz="2000" dirty="0">
                <a:latin typeface="Times New Roman" panose="02020603050405020304" pitchFamily="18" charset="0"/>
                <a:cs typeface="Times New Roman" panose="02020603050405020304" pitchFamily="18" charset="0"/>
              </a:rPr>
              <a:t>l’Université du 20 Août 1955 SKIKDA</a:t>
            </a:r>
          </a:p>
          <a:p>
            <a:pPr marL="228600" indent="-228600">
              <a:buFont typeface="Arial" panose="020B0604020202020204" pitchFamily="34" charset="0"/>
              <a:buChar char="•"/>
            </a:pPr>
            <a:endParaRPr lang="fr-FR" sz="2000" dirty="0">
              <a:latin typeface="Times New Roman" panose="02020603050405020304" pitchFamily="18" charset="0"/>
              <a:cs typeface="Times New Roman" panose="02020603050405020304" pitchFamily="18" charset="0"/>
            </a:endParaRPr>
          </a:p>
          <a:p>
            <a:pPr marL="228600" indent="-228600">
              <a:buFont typeface="Arial" panose="020B0604020202020204" pitchFamily="34" charset="0"/>
              <a:buChar char="•"/>
            </a:pPr>
            <a:endParaRPr lang="fr-FR" sz="2000" dirty="0">
              <a:latin typeface="Times New Roman" panose="02020603050405020304" pitchFamily="18" charset="0"/>
              <a:cs typeface="Times New Roman" panose="02020603050405020304" pitchFamily="18" charset="0"/>
            </a:endParaRPr>
          </a:p>
          <a:p>
            <a:pPr marL="228600" indent="-228600">
              <a:buFont typeface="Arial" panose="020B0604020202020204" pitchFamily="34" charset="0"/>
              <a:buChar char="•"/>
            </a:pPr>
            <a:endParaRPr lang="fr-FR" sz="2000" dirty="0">
              <a:latin typeface="Times New Roman" panose="02020603050405020304" pitchFamily="18" charset="0"/>
              <a:cs typeface="Times New Roman" panose="02020603050405020304" pitchFamily="18" charset="0"/>
            </a:endParaRPr>
          </a:p>
          <a:p>
            <a:pPr marL="171450" indent="-171450">
              <a:buFont typeface="Arial" panose="020B0604020202020204" pitchFamily="34" charset="0"/>
              <a:buChar char="•"/>
            </a:pPr>
            <a:endParaRPr lang="fr-FR" sz="2000" dirty="0" smtClean="0">
              <a:latin typeface="Times New Roman" panose="02020603050405020304" pitchFamily="18" charset="0"/>
              <a:cs typeface="Times New Roman" panose="02020603050405020304" pitchFamily="18" charset="0"/>
            </a:endParaRPr>
          </a:p>
          <a:p>
            <a:pPr marL="171450" indent="-171450">
              <a:buFont typeface="Arial" panose="020B0604020202020204" pitchFamily="34" charset="0"/>
              <a:buChar char="•"/>
            </a:pPr>
            <a:endParaRPr lang="en-US" sz="2000" dirty="0">
              <a:latin typeface="Times New Roman" panose="02020603050405020304" pitchFamily="18" charset="0"/>
              <a:cs typeface="Times New Roman" panose="02020603050405020304" pitchFamily="18" charset="0"/>
            </a:endParaRPr>
          </a:p>
        </p:txBody>
      </p:sp>
      <p:sp>
        <p:nvSpPr>
          <p:cNvPr id="26" name="Rectangle 25"/>
          <p:cNvSpPr/>
          <p:nvPr/>
        </p:nvSpPr>
        <p:spPr>
          <a:xfrm>
            <a:off x="933778" y="25915988"/>
            <a:ext cx="9922909" cy="769441"/>
          </a:xfrm>
          <a:prstGeom prst="rect">
            <a:avLst/>
          </a:prstGeom>
        </p:spPr>
        <p:txBody>
          <a:bodyPr wrap="none">
            <a:spAutoFit/>
          </a:bodyPr>
          <a:lstStyle/>
          <a:p>
            <a:r>
              <a:rPr lang="fr-FR" sz="4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Références bibliographiques</a:t>
            </a:r>
            <a:endParaRPr lang="en-US" sz="4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114800" rtl="0" eaLnBrk="1" fontAlgn="base" latinLnBrk="0" hangingPunct="1">
          <a:lnSpc>
            <a:spcPct val="100000"/>
          </a:lnSpc>
          <a:spcBef>
            <a:spcPct val="0"/>
          </a:spcBef>
          <a:spcAft>
            <a:spcPct val="0"/>
          </a:spcAft>
          <a:buClrTx/>
          <a:buSzTx/>
          <a:buFontTx/>
          <a:buNone/>
          <a:tabLst/>
          <a:defRPr kumimoji="0" lang="en-US" sz="8100" b="0" i="0" u="none" strike="noStrike" cap="none" normalizeH="0" baseline="0" smtClean="0">
            <a:ln>
              <a:noFill/>
            </a:ln>
            <a:solidFill>
              <a:schemeClr val="tx1"/>
            </a:solidFill>
            <a:effectLst/>
            <a:latin typeface="Impact"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114800" rtl="0" eaLnBrk="1" fontAlgn="base" latinLnBrk="0" hangingPunct="1">
          <a:lnSpc>
            <a:spcPct val="100000"/>
          </a:lnSpc>
          <a:spcBef>
            <a:spcPct val="0"/>
          </a:spcBef>
          <a:spcAft>
            <a:spcPct val="0"/>
          </a:spcAft>
          <a:buClrTx/>
          <a:buSzTx/>
          <a:buFontTx/>
          <a:buNone/>
          <a:tabLst/>
          <a:defRPr kumimoji="0" lang="en-US" sz="8100" b="0" i="0" u="none" strike="noStrike" cap="none" normalizeH="0" baseline="0" smtClean="0">
            <a:ln>
              <a:noFill/>
            </a:ln>
            <a:solidFill>
              <a:schemeClr val="tx1"/>
            </a:solidFill>
            <a:effectLst/>
            <a:latin typeface="Impact" pitchFamily="34"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Module</Template>
  <TotalTime>906</TotalTime>
  <Words>572</Words>
  <Application>Microsoft Office PowerPoint</Application>
  <PresentationFormat>Personnalisé</PresentationFormat>
  <Paragraphs>196</Paragraphs>
  <Slides>1</Slides>
  <Notes>1</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1</vt:i4>
      </vt:variant>
    </vt:vector>
  </HeadingPairs>
  <TitlesOfParts>
    <vt:vector size="7" baseType="lpstr">
      <vt:lpstr>Arial</vt:lpstr>
      <vt:lpstr>Gill Sans Ultra Bold Condensed</vt:lpstr>
      <vt:lpstr>Impact</vt:lpstr>
      <vt:lpstr>Stencil</vt:lpstr>
      <vt:lpstr>Times New Roman</vt:lpstr>
      <vt:lpstr>Default Design</vt:lpstr>
      <vt:lpstr>CARACTERISATION DE LA POLLUTION DES EAUX RESIDUAIRES ISSUS D’UNE ZONE INDUSTRIELLE </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TRAITEMENT DES EAUX USÉES REJETÉES PAR L’INDUSTRIE PHARMACEUTIQUE</dc:title>
  <dc:creator>user</dc:creator>
  <cp:lastModifiedBy>HP</cp:lastModifiedBy>
  <cp:revision>132</cp:revision>
  <dcterms:created xsi:type="dcterms:W3CDTF">2005-04-01T14:02:53Z</dcterms:created>
  <dcterms:modified xsi:type="dcterms:W3CDTF">2015-02-26T10:20:00Z</dcterms:modified>
</cp:coreProperties>
</file>