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6" r:id="rId2"/>
  </p:sldIdLst>
  <p:sldSz cx="30783213" cy="41405175"/>
  <p:notesSz cx="6858000" cy="9144000"/>
  <p:defaultTextStyle>
    <a:defPPr>
      <a:defRPr lang="fr-FR"/>
    </a:defPPr>
    <a:lvl1pPr marL="0" algn="l" defTabSz="3703320" rtl="0" eaLnBrk="1" latinLnBrk="0" hangingPunct="1">
      <a:defRPr sz="7300" kern="1200">
        <a:solidFill>
          <a:schemeClr val="tx1"/>
        </a:solidFill>
        <a:latin typeface="+mn-lt"/>
        <a:ea typeface="+mn-ea"/>
        <a:cs typeface="+mn-cs"/>
      </a:defRPr>
    </a:lvl1pPr>
    <a:lvl2pPr marL="1851660" algn="l" defTabSz="3703320" rtl="0" eaLnBrk="1" latinLnBrk="0" hangingPunct="1">
      <a:defRPr sz="7300" kern="1200">
        <a:solidFill>
          <a:schemeClr val="tx1"/>
        </a:solidFill>
        <a:latin typeface="+mn-lt"/>
        <a:ea typeface="+mn-ea"/>
        <a:cs typeface="+mn-cs"/>
      </a:defRPr>
    </a:lvl2pPr>
    <a:lvl3pPr marL="3703320" algn="l" defTabSz="3703320" rtl="0" eaLnBrk="1" latinLnBrk="0" hangingPunct="1">
      <a:defRPr sz="7300" kern="1200">
        <a:solidFill>
          <a:schemeClr val="tx1"/>
        </a:solidFill>
        <a:latin typeface="+mn-lt"/>
        <a:ea typeface="+mn-ea"/>
        <a:cs typeface="+mn-cs"/>
      </a:defRPr>
    </a:lvl3pPr>
    <a:lvl4pPr marL="5554980" algn="l" defTabSz="3703320" rtl="0" eaLnBrk="1" latinLnBrk="0" hangingPunct="1">
      <a:defRPr sz="7300" kern="1200">
        <a:solidFill>
          <a:schemeClr val="tx1"/>
        </a:solidFill>
        <a:latin typeface="+mn-lt"/>
        <a:ea typeface="+mn-ea"/>
        <a:cs typeface="+mn-cs"/>
      </a:defRPr>
    </a:lvl4pPr>
    <a:lvl5pPr marL="7406640" algn="l" defTabSz="3703320" rtl="0" eaLnBrk="1" latinLnBrk="0" hangingPunct="1">
      <a:defRPr sz="7300" kern="1200">
        <a:solidFill>
          <a:schemeClr val="tx1"/>
        </a:solidFill>
        <a:latin typeface="+mn-lt"/>
        <a:ea typeface="+mn-ea"/>
        <a:cs typeface="+mn-cs"/>
      </a:defRPr>
    </a:lvl5pPr>
    <a:lvl6pPr marL="9258300" algn="l" defTabSz="3703320" rtl="0" eaLnBrk="1" latinLnBrk="0" hangingPunct="1">
      <a:defRPr sz="7300" kern="1200">
        <a:solidFill>
          <a:schemeClr val="tx1"/>
        </a:solidFill>
        <a:latin typeface="+mn-lt"/>
        <a:ea typeface="+mn-ea"/>
        <a:cs typeface="+mn-cs"/>
      </a:defRPr>
    </a:lvl6pPr>
    <a:lvl7pPr marL="11109960" algn="l" defTabSz="3703320" rtl="0" eaLnBrk="1" latinLnBrk="0" hangingPunct="1">
      <a:defRPr sz="7300" kern="1200">
        <a:solidFill>
          <a:schemeClr val="tx1"/>
        </a:solidFill>
        <a:latin typeface="+mn-lt"/>
        <a:ea typeface="+mn-ea"/>
        <a:cs typeface="+mn-cs"/>
      </a:defRPr>
    </a:lvl7pPr>
    <a:lvl8pPr marL="12961620" algn="l" defTabSz="3703320" rtl="0" eaLnBrk="1" latinLnBrk="0" hangingPunct="1">
      <a:defRPr sz="7300" kern="1200">
        <a:solidFill>
          <a:schemeClr val="tx1"/>
        </a:solidFill>
        <a:latin typeface="+mn-lt"/>
        <a:ea typeface="+mn-ea"/>
        <a:cs typeface="+mn-cs"/>
      </a:defRPr>
    </a:lvl8pPr>
    <a:lvl9pPr marL="14813280" algn="l" defTabSz="3703320" rtl="0" eaLnBrk="1" latinLnBrk="0" hangingPunct="1">
      <a:defRPr sz="73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042">
          <p15:clr>
            <a:srgbClr val="A4A3A4"/>
          </p15:clr>
        </p15:guide>
        <p15:guide id="2" pos="96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Style à thème 2 - Accentuation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04" autoAdjust="0"/>
    <p:restoredTop sz="92735" autoAdjust="0"/>
  </p:normalViewPr>
  <p:slideViewPr>
    <p:cSldViewPr>
      <p:cViewPr varScale="1">
        <p:scale>
          <a:sx n="17" d="100"/>
          <a:sy n="17" d="100"/>
        </p:scale>
        <p:origin x="3336" y="162"/>
      </p:cViewPr>
      <p:guideLst>
        <p:guide orient="horz" pos="13042"/>
        <p:guide pos="9696"/>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493677E-C2A5-4A2A-BC33-759BD31ABBB5}" type="datetimeFigureOut">
              <a:rPr lang="fr-FR" smtClean="0"/>
              <a:pPr/>
              <a:t>25/02/2015</a:t>
            </a:fld>
            <a:endParaRPr lang="fr-FR"/>
          </a:p>
        </p:txBody>
      </p:sp>
      <p:sp>
        <p:nvSpPr>
          <p:cNvPr id="4" name="Espace réservé de l'image des diapositives 3"/>
          <p:cNvSpPr>
            <a:spLocks noGrp="1" noRot="1" noChangeAspect="1"/>
          </p:cNvSpPr>
          <p:nvPr>
            <p:ph type="sldImg" idx="2"/>
          </p:nvPr>
        </p:nvSpPr>
        <p:spPr>
          <a:xfrm>
            <a:off x="2154238" y="685800"/>
            <a:ext cx="2549525"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3FFF14-D430-403D-A5F0-1914EA9B2FCB}" type="slidenum">
              <a:rPr lang="fr-FR" smtClean="0"/>
              <a:pPr/>
              <a:t>‹#›</a:t>
            </a:fld>
            <a:endParaRPr lang="fr-FR"/>
          </a:p>
        </p:txBody>
      </p:sp>
    </p:spTree>
    <p:extLst>
      <p:ext uri="{BB962C8B-B14F-4D97-AF65-F5344CB8AC3E}">
        <p14:creationId xmlns:p14="http://schemas.microsoft.com/office/powerpoint/2010/main" val="17852645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373FFF14-D430-403D-A5F0-1914EA9B2FCB}" type="slidenum">
              <a:rPr lang="fr-FR" smtClean="0"/>
              <a:pPr/>
              <a:t>1</a:t>
            </a:fld>
            <a:endParaRPr lang="fr-FR"/>
          </a:p>
        </p:txBody>
      </p:sp>
    </p:spTree>
    <p:extLst>
      <p:ext uri="{BB962C8B-B14F-4D97-AF65-F5344CB8AC3E}">
        <p14:creationId xmlns:p14="http://schemas.microsoft.com/office/powerpoint/2010/main" val="15407356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308746" y="12862456"/>
            <a:ext cx="26165731" cy="887527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617482" y="23462935"/>
            <a:ext cx="21548250" cy="10581323"/>
          </a:xfrm>
        </p:spPr>
        <p:txBody>
          <a:bodyPr/>
          <a:lstStyle>
            <a:lvl1pPr marL="0" indent="0" algn="ctr">
              <a:buNone/>
              <a:defRPr>
                <a:solidFill>
                  <a:schemeClr val="tx1">
                    <a:tint val="75000"/>
                  </a:schemeClr>
                </a:solidFill>
              </a:defRPr>
            </a:lvl1pPr>
            <a:lvl2pPr marL="1851559" indent="0" algn="ctr">
              <a:buNone/>
              <a:defRPr>
                <a:solidFill>
                  <a:schemeClr val="tx1">
                    <a:tint val="75000"/>
                  </a:schemeClr>
                </a:solidFill>
              </a:defRPr>
            </a:lvl2pPr>
            <a:lvl3pPr marL="3703118" indent="0" algn="ctr">
              <a:buNone/>
              <a:defRPr>
                <a:solidFill>
                  <a:schemeClr val="tx1">
                    <a:tint val="75000"/>
                  </a:schemeClr>
                </a:solidFill>
              </a:defRPr>
            </a:lvl3pPr>
            <a:lvl4pPr marL="5554676" indent="0" algn="ctr">
              <a:buNone/>
              <a:defRPr>
                <a:solidFill>
                  <a:schemeClr val="tx1">
                    <a:tint val="75000"/>
                  </a:schemeClr>
                </a:solidFill>
              </a:defRPr>
            </a:lvl4pPr>
            <a:lvl5pPr marL="7406231" indent="0" algn="ctr">
              <a:buNone/>
              <a:defRPr>
                <a:solidFill>
                  <a:schemeClr val="tx1">
                    <a:tint val="75000"/>
                  </a:schemeClr>
                </a:solidFill>
              </a:defRPr>
            </a:lvl5pPr>
            <a:lvl6pPr marL="9257790" indent="0" algn="ctr">
              <a:buNone/>
              <a:defRPr>
                <a:solidFill>
                  <a:schemeClr val="tx1">
                    <a:tint val="75000"/>
                  </a:schemeClr>
                </a:solidFill>
              </a:defRPr>
            </a:lvl6pPr>
            <a:lvl7pPr marL="11109348" indent="0" algn="ctr">
              <a:buNone/>
              <a:defRPr>
                <a:solidFill>
                  <a:schemeClr val="tx1">
                    <a:tint val="75000"/>
                  </a:schemeClr>
                </a:solidFill>
              </a:defRPr>
            </a:lvl7pPr>
            <a:lvl8pPr marL="12960907" indent="0" algn="ctr">
              <a:buNone/>
              <a:defRPr>
                <a:solidFill>
                  <a:schemeClr val="tx1">
                    <a:tint val="75000"/>
                  </a:schemeClr>
                </a:solidFill>
              </a:defRPr>
            </a:lvl8pPr>
            <a:lvl9pPr marL="14812466"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6B7AE6F2-6D66-4A0D-907D-AA5BBE2D964F}"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A846E61-D76E-4D7A-8241-82036DA16AF2}" type="slidenum">
              <a:rPr lang="fr-FR" smtClean="0"/>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B7AE6F2-6D66-4A0D-907D-AA5BBE2D964F}"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A846E61-D76E-4D7A-8241-82036DA16AF2}" type="slidenum">
              <a:rPr lang="fr-FR" smtClean="0"/>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0304381" y="8702759"/>
            <a:ext cx="21815464" cy="185479849"/>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847297" y="8702759"/>
            <a:ext cx="64944029" cy="185479849"/>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B7AE6F2-6D66-4A0D-907D-AA5BBE2D964F}"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A846E61-D76E-4D7A-8241-82036DA16AF2}" type="slidenum">
              <a:rPr lang="fr-FR" smtClean="0"/>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B7AE6F2-6D66-4A0D-907D-AA5BBE2D964F}"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A846E61-D76E-4D7A-8241-82036DA16AF2}" type="slidenum">
              <a:rPr lang="fr-FR" smtClean="0"/>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431665" y="26606670"/>
            <a:ext cx="26165731" cy="8223528"/>
          </a:xfrm>
        </p:spPr>
        <p:txBody>
          <a:bodyPr anchor="t"/>
          <a:lstStyle>
            <a:lvl1pPr algn="l">
              <a:defRPr sz="162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431665" y="17549289"/>
            <a:ext cx="26165731" cy="9057379"/>
          </a:xfrm>
        </p:spPr>
        <p:txBody>
          <a:bodyPr anchor="b"/>
          <a:lstStyle>
            <a:lvl1pPr marL="0" indent="0">
              <a:buNone/>
              <a:defRPr sz="8100">
                <a:solidFill>
                  <a:schemeClr val="tx1">
                    <a:tint val="75000"/>
                  </a:schemeClr>
                </a:solidFill>
              </a:defRPr>
            </a:lvl1pPr>
            <a:lvl2pPr marL="1851559" indent="0">
              <a:buNone/>
              <a:defRPr sz="7300">
                <a:solidFill>
                  <a:schemeClr val="tx1">
                    <a:tint val="75000"/>
                  </a:schemeClr>
                </a:solidFill>
              </a:defRPr>
            </a:lvl2pPr>
            <a:lvl3pPr marL="3703118" indent="0">
              <a:buNone/>
              <a:defRPr sz="6500">
                <a:solidFill>
                  <a:schemeClr val="tx1">
                    <a:tint val="75000"/>
                  </a:schemeClr>
                </a:solidFill>
              </a:defRPr>
            </a:lvl3pPr>
            <a:lvl4pPr marL="5554676" indent="0">
              <a:buNone/>
              <a:defRPr sz="5700">
                <a:solidFill>
                  <a:schemeClr val="tx1">
                    <a:tint val="75000"/>
                  </a:schemeClr>
                </a:solidFill>
              </a:defRPr>
            </a:lvl4pPr>
            <a:lvl5pPr marL="7406231" indent="0">
              <a:buNone/>
              <a:defRPr sz="5700">
                <a:solidFill>
                  <a:schemeClr val="tx1">
                    <a:tint val="75000"/>
                  </a:schemeClr>
                </a:solidFill>
              </a:defRPr>
            </a:lvl5pPr>
            <a:lvl6pPr marL="9257790" indent="0">
              <a:buNone/>
              <a:defRPr sz="5700">
                <a:solidFill>
                  <a:schemeClr val="tx1">
                    <a:tint val="75000"/>
                  </a:schemeClr>
                </a:solidFill>
              </a:defRPr>
            </a:lvl6pPr>
            <a:lvl7pPr marL="11109348" indent="0">
              <a:buNone/>
              <a:defRPr sz="5700">
                <a:solidFill>
                  <a:schemeClr val="tx1">
                    <a:tint val="75000"/>
                  </a:schemeClr>
                </a:solidFill>
              </a:defRPr>
            </a:lvl7pPr>
            <a:lvl8pPr marL="12960907" indent="0">
              <a:buNone/>
              <a:defRPr sz="5700">
                <a:solidFill>
                  <a:schemeClr val="tx1">
                    <a:tint val="75000"/>
                  </a:schemeClr>
                </a:solidFill>
              </a:defRPr>
            </a:lvl8pPr>
            <a:lvl9pPr marL="14812466" indent="0">
              <a:buNone/>
              <a:defRPr sz="57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6B7AE6F2-6D66-4A0D-907D-AA5BBE2D964F}"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A846E61-D76E-4D7A-8241-82036DA16AF2}" type="slidenum">
              <a:rPr lang="fr-FR" smtClean="0"/>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847293" y="50721340"/>
            <a:ext cx="43379746" cy="143461264"/>
          </a:xfrm>
        </p:spPr>
        <p:txBody>
          <a:bodyPr/>
          <a:lstStyle>
            <a:lvl1pPr>
              <a:defRPr sz="11300"/>
            </a:lvl1pPr>
            <a:lvl2pPr>
              <a:defRPr sz="9700"/>
            </a:lvl2pPr>
            <a:lvl3pPr>
              <a:defRPr sz="81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8740092" y="50721340"/>
            <a:ext cx="43379749" cy="143461264"/>
          </a:xfrm>
        </p:spPr>
        <p:txBody>
          <a:bodyPr/>
          <a:lstStyle>
            <a:lvl1pPr>
              <a:defRPr sz="11300"/>
            </a:lvl1pPr>
            <a:lvl2pPr>
              <a:defRPr sz="9700"/>
            </a:lvl2pPr>
            <a:lvl3pPr>
              <a:defRPr sz="81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6B7AE6F2-6D66-4A0D-907D-AA5BBE2D964F}"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A846E61-D76E-4D7A-8241-82036DA16AF2}" type="slidenum">
              <a:rPr lang="fr-FR" smtClean="0"/>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39161" y="1658130"/>
            <a:ext cx="27704892" cy="6900863"/>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39163" y="9268251"/>
            <a:ext cx="13601265" cy="3862563"/>
          </a:xfrm>
        </p:spPr>
        <p:txBody>
          <a:bodyPr anchor="b"/>
          <a:lstStyle>
            <a:lvl1pPr marL="0" indent="0">
              <a:buNone/>
              <a:defRPr sz="9700" b="1"/>
            </a:lvl1pPr>
            <a:lvl2pPr marL="1851559" indent="0">
              <a:buNone/>
              <a:defRPr sz="8100" b="1"/>
            </a:lvl2pPr>
            <a:lvl3pPr marL="3703118" indent="0">
              <a:buNone/>
              <a:defRPr sz="7300" b="1"/>
            </a:lvl3pPr>
            <a:lvl4pPr marL="5554676" indent="0">
              <a:buNone/>
              <a:defRPr sz="6500" b="1"/>
            </a:lvl4pPr>
            <a:lvl5pPr marL="7406231" indent="0">
              <a:buNone/>
              <a:defRPr sz="6500" b="1"/>
            </a:lvl5pPr>
            <a:lvl6pPr marL="9257790" indent="0">
              <a:buNone/>
              <a:defRPr sz="6500" b="1"/>
            </a:lvl6pPr>
            <a:lvl7pPr marL="11109348" indent="0">
              <a:buNone/>
              <a:defRPr sz="6500" b="1"/>
            </a:lvl7pPr>
            <a:lvl8pPr marL="12960907" indent="0">
              <a:buNone/>
              <a:defRPr sz="6500" b="1"/>
            </a:lvl8pPr>
            <a:lvl9pPr marL="14812466" indent="0">
              <a:buNone/>
              <a:defRPr sz="65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39163" y="13130811"/>
            <a:ext cx="13601265" cy="23855901"/>
          </a:xfrm>
        </p:spPr>
        <p:txBody>
          <a:bodyPr/>
          <a:lstStyle>
            <a:lvl1pPr>
              <a:defRPr sz="9700"/>
            </a:lvl1pPr>
            <a:lvl2pPr>
              <a:defRPr sz="8100"/>
            </a:lvl2pPr>
            <a:lvl3pPr>
              <a:defRPr sz="7300"/>
            </a:lvl3pPr>
            <a:lvl4pPr>
              <a:defRPr sz="6500"/>
            </a:lvl4pPr>
            <a:lvl5pPr>
              <a:defRPr sz="6500"/>
            </a:lvl5pPr>
            <a:lvl6pPr>
              <a:defRPr sz="6500"/>
            </a:lvl6pPr>
            <a:lvl7pPr>
              <a:defRPr sz="6500"/>
            </a:lvl7pPr>
            <a:lvl8pPr>
              <a:defRPr sz="6500"/>
            </a:lvl8pPr>
            <a:lvl9pPr>
              <a:defRPr sz="6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637460" y="9268251"/>
            <a:ext cx="13606607" cy="3862563"/>
          </a:xfrm>
        </p:spPr>
        <p:txBody>
          <a:bodyPr anchor="b"/>
          <a:lstStyle>
            <a:lvl1pPr marL="0" indent="0">
              <a:buNone/>
              <a:defRPr sz="9700" b="1"/>
            </a:lvl1pPr>
            <a:lvl2pPr marL="1851559" indent="0">
              <a:buNone/>
              <a:defRPr sz="8100" b="1"/>
            </a:lvl2pPr>
            <a:lvl3pPr marL="3703118" indent="0">
              <a:buNone/>
              <a:defRPr sz="7300" b="1"/>
            </a:lvl3pPr>
            <a:lvl4pPr marL="5554676" indent="0">
              <a:buNone/>
              <a:defRPr sz="6500" b="1"/>
            </a:lvl4pPr>
            <a:lvl5pPr marL="7406231" indent="0">
              <a:buNone/>
              <a:defRPr sz="6500" b="1"/>
            </a:lvl5pPr>
            <a:lvl6pPr marL="9257790" indent="0">
              <a:buNone/>
              <a:defRPr sz="6500" b="1"/>
            </a:lvl6pPr>
            <a:lvl7pPr marL="11109348" indent="0">
              <a:buNone/>
              <a:defRPr sz="6500" b="1"/>
            </a:lvl7pPr>
            <a:lvl8pPr marL="12960907" indent="0">
              <a:buNone/>
              <a:defRPr sz="6500" b="1"/>
            </a:lvl8pPr>
            <a:lvl9pPr marL="14812466" indent="0">
              <a:buNone/>
              <a:defRPr sz="65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637460" y="13130811"/>
            <a:ext cx="13606607" cy="23855901"/>
          </a:xfrm>
        </p:spPr>
        <p:txBody>
          <a:bodyPr/>
          <a:lstStyle>
            <a:lvl1pPr>
              <a:defRPr sz="9700"/>
            </a:lvl1pPr>
            <a:lvl2pPr>
              <a:defRPr sz="8100"/>
            </a:lvl2pPr>
            <a:lvl3pPr>
              <a:defRPr sz="7300"/>
            </a:lvl3pPr>
            <a:lvl4pPr>
              <a:defRPr sz="6500"/>
            </a:lvl4pPr>
            <a:lvl5pPr>
              <a:defRPr sz="6500"/>
            </a:lvl5pPr>
            <a:lvl6pPr>
              <a:defRPr sz="6500"/>
            </a:lvl6pPr>
            <a:lvl7pPr>
              <a:defRPr sz="6500"/>
            </a:lvl7pPr>
            <a:lvl8pPr>
              <a:defRPr sz="6500"/>
            </a:lvl8pPr>
            <a:lvl9pPr>
              <a:defRPr sz="65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6B7AE6F2-6D66-4A0D-907D-AA5BBE2D964F}" type="datetimeFigureOut">
              <a:rPr lang="fr-FR" smtClean="0"/>
              <a:pPr/>
              <a:t>25/02/2015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3A846E61-D76E-4D7A-8241-82036DA16AF2}" type="slidenum">
              <a:rPr lang="fr-FR" smtClean="0"/>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6B7AE6F2-6D66-4A0D-907D-AA5BBE2D964F}" type="datetimeFigureOut">
              <a:rPr lang="fr-FR" smtClean="0"/>
              <a:pPr/>
              <a:t>25/02/2015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3A846E61-D76E-4D7A-8241-82036DA16AF2}" type="slidenum">
              <a:rPr lang="fr-FR" smtClean="0"/>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B7AE6F2-6D66-4A0D-907D-AA5BBE2D964F}" type="datetimeFigureOut">
              <a:rPr lang="fr-FR" smtClean="0"/>
              <a:pPr/>
              <a:t>25/02/2015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3A846E61-D76E-4D7A-8241-82036DA16AF2}" type="slidenum">
              <a:rPr lang="fr-FR" smtClean="0"/>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39170" y="1648541"/>
            <a:ext cx="10127465" cy="7015878"/>
          </a:xfrm>
        </p:spPr>
        <p:txBody>
          <a:bodyPr anchor="b"/>
          <a:lstStyle>
            <a:lvl1pPr algn="l">
              <a:defRPr sz="8100" b="1"/>
            </a:lvl1pPr>
          </a:lstStyle>
          <a:p>
            <a:r>
              <a:rPr lang="fr-FR" smtClean="0"/>
              <a:t>Cliquez pour modifier le style du titre</a:t>
            </a:r>
            <a:endParaRPr lang="fr-FR"/>
          </a:p>
        </p:txBody>
      </p:sp>
      <p:sp>
        <p:nvSpPr>
          <p:cNvPr id="3" name="Espace réservé du contenu 2"/>
          <p:cNvSpPr>
            <a:spLocks noGrp="1"/>
          </p:cNvSpPr>
          <p:nvPr>
            <p:ph idx="1"/>
          </p:nvPr>
        </p:nvSpPr>
        <p:spPr>
          <a:xfrm>
            <a:off x="12035386" y="1648552"/>
            <a:ext cx="17208672" cy="35338171"/>
          </a:xfrm>
        </p:spPr>
        <p:txBody>
          <a:bodyPr/>
          <a:lstStyle>
            <a:lvl1pPr>
              <a:defRPr sz="13000"/>
            </a:lvl1pPr>
            <a:lvl2pPr>
              <a:defRPr sz="11300"/>
            </a:lvl2pPr>
            <a:lvl3pPr>
              <a:defRPr sz="9700"/>
            </a:lvl3pPr>
            <a:lvl4pPr>
              <a:defRPr sz="8100"/>
            </a:lvl4pPr>
            <a:lvl5pPr>
              <a:defRPr sz="8100"/>
            </a:lvl5pPr>
            <a:lvl6pPr>
              <a:defRPr sz="8100"/>
            </a:lvl6pPr>
            <a:lvl7pPr>
              <a:defRPr sz="8100"/>
            </a:lvl7pPr>
            <a:lvl8pPr>
              <a:defRPr sz="8100"/>
            </a:lvl8pPr>
            <a:lvl9pPr>
              <a:defRPr sz="8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39170" y="8664430"/>
            <a:ext cx="10127465" cy="28322293"/>
          </a:xfrm>
        </p:spPr>
        <p:txBody>
          <a:bodyPr/>
          <a:lstStyle>
            <a:lvl1pPr marL="0" indent="0">
              <a:buNone/>
              <a:defRPr sz="5700"/>
            </a:lvl1pPr>
            <a:lvl2pPr marL="1851559" indent="0">
              <a:buNone/>
              <a:defRPr sz="4900"/>
            </a:lvl2pPr>
            <a:lvl3pPr marL="3703118" indent="0">
              <a:buNone/>
              <a:defRPr sz="4100"/>
            </a:lvl3pPr>
            <a:lvl4pPr marL="5554676" indent="0">
              <a:buNone/>
              <a:defRPr sz="3600"/>
            </a:lvl4pPr>
            <a:lvl5pPr marL="7406231" indent="0">
              <a:buNone/>
              <a:defRPr sz="3600"/>
            </a:lvl5pPr>
            <a:lvl6pPr marL="9257790" indent="0">
              <a:buNone/>
              <a:defRPr sz="3600"/>
            </a:lvl6pPr>
            <a:lvl7pPr marL="11109348" indent="0">
              <a:buNone/>
              <a:defRPr sz="3600"/>
            </a:lvl7pPr>
            <a:lvl8pPr marL="12960907" indent="0">
              <a:buNone/>
              <a:defRPr sz="3600"/>
            </a:lvl8pPr>
            <a:lvl9pPr marL="14812466" indent="0">
              <a:buNone/>
              <a:defRPr sz="36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6B7AE6F2-6D66-4A0D-907D-AA5BBE2D964F}"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A846E61-D76E-4D7A-8241-82036DA16AF2}" type="slidenum">
              <a:rPr lang="fr-FR" smtClean="0"/>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33726" y="28983629"/>
            <a:ext cx="18469928" cy="3421680"/>
          </a:xfrm>
        </p:spPr>
        <p:txBody>
          <a:bodyPr anchor="b"/>
          <a:lstStyle>
            <a:lvl1pPr algn="l">
              <a:defRPr sz="8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6033726" y="3699634"/>
            <a:ext cx="18469928" cy="24843105"/>
          </a:xfrm>
        </p:spPr>
        <p:txBody>
          <a:bodyPr/>
          <a:lstStyle>
            <a:lvl1pPr marL="0" indent="0">
              <a:buNone/>
              <a:defRPr sz="13000"/>
            </a:lvl1pPr>
            <a:lvl2pPr marL="1851559" indent="0">
              <a:buNone/>
              <a:defRPr sz="11300"/>
            </a:lvl2pPr>
            <a:lvl3pPr marL="3703118" indent="0">
              <a:buNone/>
              <a:defRPr sz="9700"/>
            </a:lvl3pPr>
            <a:lvl4pPr marL="5554676" indent="0">
              <a:buNone/>
              <a:defRPr sz="8100"/>
            </a:lvl4pPr>
            <a:lvl5pPr marL="7406231" indent="0">
              <a:buNone/>
              <a:defRPr sz="8100"/>
            </a:lvl5pPr>
            <a:lvl6pPr marL="9257790" indent="0">
              <a:buNone/>
              <a:defRPr sz="8100"/>
            </a:lvl6pPr>
            <a:lvl7pPr marL="11109348" indent="0">
              <a:buNone/>
              <a:defRPr sz="8100"/>
            </a:lvl7pPr>
            <a:lvl8pPr marL="12960907" indent="0">
              <a:buNone/>
              <a:defRPr sz="8100"/>
            </a:lvl8pPr>
            <a:lvl9pPr marL="14812466" indent="0">
              <a:buNone/>
              <a:defRPr sz="8100"/>
            </a:lvl9pPr>
          </a:lstStyle>
          <a:p>
            <a:endParaRPr lang="fr-FR"/>
          </a:p>
        </p:txBody>
      </p:sp>
      <p:sp>
        <p:nvSpPr>
          <p:cNvPr id="4" name="Espace réservé du texte 3"/>
          <p:cNvSpPr>
            <a:spLocks noGrp="1"/>
          </p:cNvSpPr>
          <p:nvPr>
            <p:ph type="body" sz="half" idx="2"/>
          </p:nvPr>
        </p:nvSpPr>
        <p:spPr>
          <a:xfrm>
            <a:off x="6033726" y="32405307"/>
            <a:ext cx="18469928" cy="4859355"/>
          </a:xfrm>
        </p:spPr>
        <p:txBody>
          <a:bodyPr/>
          <a:lstStyle>
            <a:lvl1pPr marL="0" indent="0">
              <a:buNone/>
              <a:defRPr sz="5700"/>
            </a:lvl1pPr>
            <a:lvl2pPr marL="1851559" indent="0">
              <a:buNone/>
              <a:defRPr sz="4900"/>
            </a:lvl2pPr>
            <a:lvl3pPr marL="3703118" indent="0">
              <a:buNone/>
              <a:defRPr sz="4100"/>
            </a:lvl3pPr>
            <a:lvl4pPr marL="5554676" indent="0">
              <a:buNone/>
              <a:defRPr sz="3600"/>
            </a:lvl4pPr>
            <a:lvl5pPr marL="7406231" indent="0">
              <a:buNone/>
              <a:defRPr sz="3600"/>
            </a:lvl5pPr>
            <a:lvl6pPr marL="9257790" indent="0">
              <a:buNone/>
              <a:defRPr sz="3600"/>
            </a:lvl6pPr>
            <a:lvl7pPr marL="11109348" indent="0">
              <a:buNone/>
              <a:defRPr sz="3600"/>
            </a:lvl7pPr>
            <a:lvl8pPr marL="12960907" indent="0">
              <a:buNone/>
              <a:defRPr sz="3600"/>
            </a:lvl8pPr>
            <a:lvl9pPr marL="14812466" indent="0">
              <a:buNone/>
              <a:defRPr sz="36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6B7AE6F2-6D66-4A0D-907D-AA5BBE2D964F}"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A846E61-D76E-4D7A-8241-82036DA16AF2}" type="slidenum">
              <a:rPr lang="fr-FR" smtClean="0"/>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39161" y="1658130"/>
            <a:ext cx="27704892" cy="6900863"/>
          </a:xfrm>
          <a:prstGeom prst="rect">
            <a:avLst/>
          </a:prstGeom>
        </p:spPr>
        <p:txBody>
          <a:bodyPr vert="horz" lIns="370312" tIns="185154" rIns="370312" bIns="185154"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539161" y="9661220"/>
            <a:ext cx="27704892" cy="27325502"/>
          </a:xfrm>
          <a:prstGeom prst="rect">
            <a:avLst/>
          </a:prstGeom>
        </p:spPr>
        <p:txBody>
          <a:bodyPr vert="horz" lIns="370312" tIns="185154" rIns="370312" bIns="185154"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539161" y="38376468"/>
            <a:ext cx="7182750" cy="2204442"/>
          </a:xfrm>
          <a:prstGeom prst="rect">
            <a:avLst/>
          </a:prstGeom>
        </p:spPr>
        <p:txBody>
          <a:bodyPr vert="horz" lIns="370312" tIns="185154" rIns="370312" bIns="185154" rtlCol="0" anchor="ctr"/>
          <a:lstStyle>
            <a:lvl1pPr algn="l">
              <a:defRPr sz="4900">
                <a:solidFill>
                  <a:schemeClr val="tx1">
                    <a:tint val="75000"/>
                  </a:schemeClr>
                </a:solidFill>
              </a:defRPr>
            </a:lvl1pPr>
          </a:lstStyle>
          <a:p>
            <a:fld id="{6B7AE6F2-6D66-4A0D-907D-AA5BBE2D964F}" type="datetimeFigureOut">
              <a:rPr lang="fr-FR" smtClean="0"/>
              <a:pPr/>
              <a:t>25/02/2015</a:t>
            </a:fld>
            <a:endParaRPr lang="fr-FR"/>
          </a:p>
        </p:txBody>
      </p:sp>
      <p:sp>
        <p:nvSpPr>
          <p:cNvPr id="5" name="Espace réservé du pied de page 4"/>
          <p:cNvSpPr>
            <a:spLocks noGrp="1"/>
          </p:cNvSpPr>
          <p:nvPr>
            <p:ph type="ftr" sz="quarter" idx="3"/>
          </p:nvPr>
        </p:nvSpPr>
        <p:spPr>
          <a:xfrm>
            <a:off x="10517603" y="38376468"/>
            <a:ext cx="9748017" cy="2204442"/>
          </a:xfrm>
          <a:prstGeom prst="rect">
            <a:avLst/>
          </a:prstGeom>
        </p:spPr>
        <p:txBody>
          <a:bodyPr vert="horz" lIns="370312" tIns="185154" rIns="370312" bIns="185154" rtlCol="0" anchor="ctr"/>
          <a:lstStyle>
            <a:lvl1pPr algn="ctr">
              <a:defRPr sz="49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22061303" y="38376468"/>
            <a:ext cx="7182750" cy="2204442"/>
          </a:xfrm>
          <a:prstGeom prst="rect">
            <a:avLst/>
          </a:prstGeom>
        </p:spPr>
        <p:txBody>
          <a:bodyPr vert="horz" lIns="370312" tIns="185154" rIns="370312" bIns="185154" rtlCol="0" anchor="ctr"/>
          <a:lstStyle>
            <a:lvl1pPr algn="r">
              <a:defRPr sz="4900">
                <a:solidFill>
                  <a:schemeClr val="tx1">
                    <a:tint val="75000"/>
                  </a:schemeClr>
                </a:solidFill>
              </a:defRPr>
            </a:lvl1pPr>
          </a:lstStyle>
          <a:p>
            <a:fld id="{3A846E61-D76E-4D7A-8241-82036DA16AF2}" type="slidenum">
              <a:rPr lang="fr-FR" smtClean="0"/>
              <a:pPr/>
              <a:t>‹#›</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3703118" rtl="0" eaLnBrk="1" latinLnBrk="0" hangingPunct="1">
        <a:spcBef>
          <a:spcPct val="0"/>
        </a:spcBef>
        <a:buNone/>
        <a:defRPr sz="17800" kern="1200">
          <a:solidFill>
            <a:schemeClr val="tx1"/>
          </a:solidFill>
          <a:latin typeface="+mj-lt"/>
          <a:ea typeface="+mj-ea"/>
          <a:cs typeface="+mj-cs"/>
        </a:defRPr>
      </a:lvl1pPr>
    </p:titleStyle>
    <p:bodyStyle>
      <a:lvl1pPr marL="1388668" indent="-1388668" algn="l" defTabSz="3703118" rtl="0" eaLnBrk="1" latinLnBrk="0" hangingPunct="1">
        <a:spcBef>
          <a:spcPct val="20000"/>
        </a:spcBef>
        <a:buFont typeface="Arial" pitchFamily="34" charset="0"/>
        <a:buChar char="•"/>
        <a:defRPr sz="13000" kern="1200">
          <a:solidFill>
            <a:schemeClr val="tx1"/>
          </a:solidFill>
          <a:latin typeface="+mn-lt"/>
          <a:ea typeface="+mn-ea"/>
          <a:cs typeface="+mn-cs"/>
        </a:defRPr>
      </a:lvl1pPr>
      <a:lvl2pPr marL="3008781" indent="-1157223" algn="l" defTabSz="3703118" rtl="0" eaLnBrk="1" latinLnBrk="0" hangingPunct="1">
        <a:spcBef>
          <a:spcPct val="20000"/>
        </a:spcBef>
        <a:buFont typeface="Arial" pitchFamily="34" charset="0"/>
        <a:buChar char="–"/>
        <a:defRPr sz="11300" kern="1200">
          <a:solidFill>
            <a:schemeClr val="tx1"/>
          </a:solidFill>
          <a:latin typeface="+mn-lt"/>
          <a:ea typeface="+mn-ea"/>
          <a:cs typeface="+mn-cs"/>
        </a:defRPr>
      </a:lvl2pPr>
      <a:lvl3pPr marL="4628895" indent="-925777" algn="l" defTabSz="3703118" rtl="0" eaLnBrk="1" latinLnBrk="0" hangingPunct="1">
        <a:spcBef>
          <a:spcPct val="20000"/>
        </a:spcBef>
        <a:buFont typeface="Arial" pitchFamily="34" charset="0"/>
        <a:buChar char="•"/>
        <a:defRPr sz="9700" kern="1200">
          <a:solidFill>
            <a:schemeClr val="tx1"/>
          </a:solidFill>
          <a:latin typeface="+mn-lt"/>
          <a:ea typeface="+mn-ea"/>
          <a:cs typeface="+mn-cs"/>
        </a:defRPr>
      </a:lvl3pPr>
      <a:lvl4pPr marL="6480454" indent="-925777" algn="l" defTabSz="3703118" rtl="0" eaLnBrk="1" latinLnBrk="0" hangingPunct="1">
        <a:spcBef>
          <a:spcPct val="20000"/>
        </a:spcBef>
        <a:buFont typeface="Arial" pitchFamily="34" charset="0"/>
        <a:buChar char="–"/>
        <a:defRPr sz="8100" kern="1200">
          <a:solidFill>
            <a:schemeClr val="tx1"/>
          </a:solidFill>
          <a:latin typeface="+mn-lt"/>
          <a:ea typeface="+mn-ea"/>
          <a:cs typeface="+mn-cs"/>
        </a:defRPr>
      </a:lvl4pPr>
      <a:lvl5pPr marL="8332012" indent="-925777" algn="l" defTabSz="3703118" rtl="0" eaLnBrk="1" latinLnBrk="0" hangingPunct="1">
        <a:spcBef>
          <a:spcPct val="20000"/>
        </a:spcBef>
        <a:buFont typeface="Arial" pitchFamily="34" charset="0"/>
        <a:buChar char="»"/>
        <a:defRPr sz="8100" kern="1200">
          <a:solidFill>
            <a:schemeClr val="tx1"/>
          </a:solidFill>
          <a:latin typeface="+mn-lt"/>
          <a:ea typeface="+mn-ea"/>
          <a:cs typeface="+mn-cs"/>
        </a:defRPr>
      </a:lvl5pPr>
      <a:lvl6pPr marL="10183571" indent="-925777" algn="l" defTabSz="3703118" rtl="0" eaLnBrk="1" latinLnBrk="0" hangingPunct="1">
        <a:spcBef>
          <a:spcPct val="20000"/>
        </a:spcBef>
        <a:buFont typeface="Arial" pitchFamily="34" charset="0"/>
        <a:buChar char="•"/>
        <a:defRPr sz="8100" kern="1200">
          <a:solidFill>
            <a:schemeClr val="tx1"/>
          </a:solidFill>
          <a:latin typeface="+mn-lt"/>
          <a:ea typeface="+mn-ea"/>
          <a:cs typeface="+mn-cs"/>
        </a:defRPr>
      </a:lvl6pPr>
      <a:lvl7pPr marL="12035130" indent="-925777" algn="l" defTabSz="3703118" rtl="0" eaLnBrk="1" latinLnBrk="0" hangingPunct="1">
        <a:spcBef>
          <a:spcPct val="20000"/>
        </a:spcBef>
        <a:buFont typeface="Arial" pitchFamily="34" charset="0"/>
        <a:buChar char="•"/>
        <a:defRPr sz="8100" kern="1200">
          <a:solidFill>
            <a:schemeClr val="tx1"/>
          </a:solidFill>
          <a:latin typeface="+mn-lt"/>
          <a:ea typeface="+mn-ea"/>
          <a:cs typeface="+mn-cs"/>
        </a:defRPr>
      </a:lvl7pPr>
      <a:lvl8pPr marL="13886685" indent="-925777" algn="l" defTabSz="3703118" rtl="0" eaLnBrk="1" latinLnBrk="0" hangingPunct="1">
        <a:spcBef>
          <a:spcPct val="20000"/>
        </a:spcBef>
        <a:buFont typeface="Arial" pitchFamily="34" charset="0"/>
        <a:buChar char="•"/>
        <a:defRPr sz="8100" kern="1200">
          <a:solidFill>
            <a:schemeClr val="tx1"/>
          </a:solidFill>
          <a:latin typeface="+mn-lt"/>
          <a:ea typeface="+mn-ea"/>
          <a:cs typeface="+mn-cs"/>
        </a:defRPr>
      </a:lvl8pPr>
      <a:lvl9pPr marL="15738243" indent="-925777" algn="l" defTabSz="3703118" rtl="0" eaLnBrk="1" latinLnBrk="0" hangingPunct="1">
        <a:spcBef>
          <a:spcPct val="20000"/>
        </a:spcBef>
        <a:buFont typeface="Arial" pitchFamily="34" charset="0"/>
        <a:buChar char="•"/>
        <a:defRPr sz="8100" kern="1200">
          <a:solidFill>
            <a:schemeClr val="tx1"/>
          </a:solidFill>
          <a:latin typeface="+mn-lt"/>
          <a:ea typeface="+mn-ea"/>
          <a:cs typeface="+mn-cs"/>
        </a:defRPr>
      </a:lvl9pPr>
    </p:bodyStyle>
    <p:otherStyle>
      <a:defPPr>
        <a:defRPr lang="fr-FR"/>
      </a:defPPr>
      <a:lvl1pPr marL="0" algn="l" defTabSz="3703118" rtl="0" eaLnBrk="1" latinLnBrk="0" hangingPunct="1">
        <a:defRPr sz="7300" kern="1200">
          <a:solidFill>
            <a:schemeClr val="tx1"/>
          </a:solidFill>
          <a:latin typeface="+mn-lt"/>
          <a:ea typeface="+mn-ea"/>
          <a:cs typeface="+mn-cs"/>
        </a:defRPr>
      </a:lvl1pPr>
      <a:lvl2pPr marL="1851559" algn="l" defTabSz="3703118" rtl="0" eaLnBrk="1" latinLnBrk="0" hangingPunct="1">
        <a:defRPr sz="7300" kern="1200">
          <a:solidFill>
            <a:schemeClr val="tx1"/>
          </a:solidFill>
          <a:latin typeface="+mn-lt"/>
          <a:ea typeface="+mn-ea"/>
          <a:cs typeface="+mn-cs"/>
        </a:defRPr>
      </a:lvl2pPr>
      <a:lvl3pPr marL="3703118" algn="l" defTabSz="3703118" rtl="0" eaLnBrk="1" latinLnBrk="0" hangingPunct="1">
        <a:defRPr sz="7300" kern="1200">
          <a:solidFill>
            <a:schemeClr val="tx1"/>
          </a:solidFill>
          <a:latin typeface="+mn-lt"/>
          <a:ea typeface="+mn-ea"/>
          <a:cs typeface="+mn-cs"/>
        </a:defRPr>
      </a:lvl3pPr>
      <a:lvl4pPr marL="5554676" algn="l" defTabSz="3703118" rtl="0" eaLnBrk="1" latinLnBrk="0" hangingPunct="1">
        <a:defRPr sz="7300" kern="1200">
          <a:solidFill>
            <a:schemeClr val="tx1"/>
          </a:solidFill>
          <a:latin typeface="+mn-lt"/>
          <a:ea typeface="+mn-ea"/>
          <a:cs typeface="+mn-cs"/>
        </a:defRPr>
      </a:lvl4pPr>
      <a:lvl5pPr marL="7406231" algn="l" defTabSz="3703118" rtl="0" eaLnBrk="1" latinLnBrk="0" hangingPunct="1">
        <a:defRPr sz="7300" kern="1200">
          <a:solidFill>
            <a:schemeClr val="tx1"/>
          </a:solidFill>
          <a:latin typeface="+mn-lt"/>
          <a:ea typeface="+mn-ea"/>
          <a:cs typeface="+mn-cs"/>
        </a:defRPr>
      </a:lvl5pPr>
      <a:lvl6pPr marL="9257790" algn="l" defTabSz="3703118" rtl="0" eaLnBrk="1" latinLnBrk="0" hangingPunct="1">
        <a:defRPr sz="7300" kern="1200">
          <a:solidFill>
            <a:schemeClr val="tx1"/>
          </a:solidFill>
          <a:latin typeface="+mn-lt"/>
          <a:ea typeface="+mn-ea"/>
          <a:cs typeface="+mn-cs"/>
        </a:defRPr>
      </a:lvl6pPr>
      <a:lvl7pPr marL="11109348" algn="l" defTabSz="3703118" rtl="0" eaLnBrk="1" latinLnBrk="0" hangingPunct="1">
        <a:defRPr sz="7300" kern="1200">
          <a:solidFill>
            <a:schemeClr val="tx1"/>
          </a:solidFill>
          <a:latin typeface="+mn-lt"/>
          <a:ea typeface="+mn-ea"/>
          <a:cs typeface="+mn-cs"/>
        </a:defRPr>
      </a:lvl7pPr>
      <a:lvl8pPr marL="12960907" algn="l" defTabSz="3703118" rtl="0" eaLnBrk="1" latinLnBrk="0" hangingPunct="1">
        <a:defRPr sz="7300" kern="1200">
          <a:solidFill>
            <a:schemeClr val="tx1"/>
          </a:solidFill>
          <a:latin typeface="+mn-lt"/>
          <a:ea typeface="+mn-ea"/>
          <a:cs typeface="+mn-cs"/>
        </a:defRPr>
      </a:lvl8pPr>
      <a:lvl9pPr marL="14812466" algn="l" defTabSz="3703118" rtl="0" eaLnBrk="1" latinLnBrk="0" hangingPunct="1">
        <a:defRPr sz="7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1.jpeg"/><Relationship Id="rId7"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jpeg"/><Relationship Id="rId10" Type="http://schemas.openxmlformats.org/officeDocument/2006/relationships/image" Target="../media/image7.jpeg"/><Relationship Id="rId4" Type="http://schemas.microsoft.com/office/2007/relationships/hdphoto" Target="../media/hdphoto1.wdp"/><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à coins arrondis 75"/>
          <p:cNvSpPr/>
          <p:nvPr/>
        </p:nvSpPr>
        <p:spPr>
          <a:xfrm>
            <a:off x="917998" y="12925724"/>
            <a:ext cx="28731192" cy="3024336"/>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74" name="Titre 73"/>
          <p:cNvSpPr>
            <a:spLocks noGrp="1"/>
          </p:cNvSpPr>
          <p:nvPr>
            <p:ph type="ctrTitle"/>
          </p:nvPr>
        </p:nvSpPr>
        <p:spPr/>
        <p:txBody>
          <a:bodyPr/>
          <a:lstStyle/>
          <a:p>
            <a:endParaRPr lang="fr-FR"/>
          </a:p>
        </p:txBody>
      </p:sp>
      <p:sp>
        <p:nvSpPr>
          <p:cNvPr id="75" name="Sous-titre 74"/>
          <p:cNvSpPr>
            <a:spLocks noGrp="1"/>
          </p:cNvSpPr>
          <p:nvPr>
            <p:ph type="subTitle" idx="1"/>
          </p:nvPr>
        </p:nvSpPr>
        <p:spPr/>
        <p:txBody>
          <a:bodyPr/>
          <a:lstStyle/>
          <a:p>
            <a:endParaRPr lang="fr-FR"/>
          </a:p>
        </p:txBody>
      </p:sp>
      <p:sp>
        <p:nvSpPr>
          <p:cNvPr id="6" name="Rectangle à coins arrondis 5"/>
          <p:cNvSpPr/>
          <p:nvPr/>
        </p:nvSpPr>
        <p:spPr>
          <a:xfrm>
            <a:off x="341938" y="396331"/>
            <a:ext cx="30009881" cy="40666894"/>
          </a:xfrm>
          <a:prstGeom prst="roundRect">
            <a:avLst>
              <a:gd name="adj" fmla="val 2570"/>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0" scaled="1"/>
            <a:tileRect/>
          </a:gradFill>
          <a:ln w="76200">
            <a:solidFill>
              <a:schemeClr val="tx1"/>
            </a:solidFill>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dirty="0"/>
          </a:p>
        </p:txBody>
      </p:sp>
      <p:sp>
        <p:nvSpPr>
          <p:cNvPr id="7" name="Sous-titre 3"/>
          <p:cNvSpPr txBox="1">
            <a:spLocks/>
          </p:cNvSpPr>
          <p:nvPr/>
        </p:nvSpPr>
        <p:spPr>
          <a:xfrm>
            <a:off x="2136905" y="1404443"/>
            <a:ext cx="26088411" cy="7292766"/>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370332" tIns="185166" rIns="370332" bIns="185166" rtlCol="0">
            <a:spAutoFit/>
          </a:bodyPr>
          <a:lstStyle>
            <a:lvl1pPr marL="0" indent="0" algn="ctr" defTabSz="3703320" rtl="0" eaLnBrk="1" latinLnBrk="0" hangingPunct="1">
              <a:spcBef>
                <a:spcPct val="20000"/>
              </a:spcBef>
              <a:buFont typeface="Arial" panose="020B0604020202020204" pitchFamily="34" charset="0"/>
              <a:buNone/>
              <a:defRPr sz="13000" kern="1200">
                <a:solidFill>
                  <a:schemeClr val="tx1">
                    <a:tint val="75000"/>
                  </a:schemeClr>
                </a:solidFill>
                <a:latin typeface="+mn-lt"/>
                <a:ea typeface="+mn-ea"/>
                <a:cs typeface="+mn-cs"/>
              </a:defRPr>
            </a:lvl1pPr>
            <a:lvl2pPr marL="1851660" indent="0" algn="ctr" defTabSz="3703320" rtl="0" eaLnBrk="1" latinLnBrk="0" hangingPunct="1">
              <a:spcBef>
                <a:spcPct val="20000"/>
              </a:spcBef>
              <a:buFont typeface="Arial" panose="020B0604020202020204" pitchFamily="34" charset="0"/>
              <a:buNone/>
              <a:defRPr sz="11300" kern="1200">
                <a:solidFill>
                  <a:schemeClr val="tx1">
                    <a:tint val="75000"/>
                  </a:schemeClr>
                </a:solidFill>
                <a:latin typeface="+mn-lt"/>
                <a:ea typeface="+mn-ea"/>
                <a:cs typeface="+mn-cs"/>
              </a:defRPr>
            </a:lvl2pPr>
            <a:lvl3pPr marL="3703320" indent="0" algn="ctr" defTabSz="3703320" rtl="0" eaLnBrk="1" latinLnBrk="0" hangingPunct="1">
              <a:spcBef>
                <a:spcPct val="20000"/>
              </a:spcBef>
              <a:buFont typeface="Arial" panose="020B0604020202020204" pitchFamily="34" charset="0"/>
              <a:buNone/>
              <a:defRPr sz="9700" kern="1200">
                <a:solidFill>
                  <a:schemeClr val="tx1">
                    <a:tint val="75000"/>
                  </a:schemeClr>
                </a:solidFill>
                <a:latin typeface="+mn-lt"/>
                <a:ea typeface="+mn-ea"/>
                <a:cs typeface="+mn-cs"/>
              </a:defRPr>
            </a:lvl3pPr>
            <a:lvl4pPr marL="5554980" indent="0" algn="ctr" defTabSz="3703320" rtl="0" eaLnBrk="1" latinLnBrk="0" hangingPunct="1">
              <a:spcBef>
                <a:spcPct val="20000"/>
              </a:spcBef>
              <a:buFont typeface="Arial" panose="020B0604020202020204" pitchFamily="34" charset="0"/>
              <a:buNone/>
              <a:defRPr sz="8100" kern="1200">
                <a:solidFill>
                  <a:schemeClr val="tx1">
                    <a:tint val="75000"/>
                  </a:schemeClr>
                </a:solidFill>
                <a:latin typeface="+mn-lt"/>
                <a:ea typeface="+mn-ea"/>
                <a:cs typeface="+mn-cs"/>
              </a:defRPr>
            </a:lvl4pPr>
            <a:lvl5pPr marL="7406640" indent="0" algn="ctr" defTabSz="3703320" rtl="0" eaLnBrk="1" latinLnBrk="0" hangingPunct="1">
              <a:spcBef>
                <a:spcPct val="20000"/>
              </a:spcBef>
              <a:buFont typeface="Arial" panose="020B0604020202020204" pitchFamily="34" charset="0"/>
              <a:buNone/>
              <a:defRPr sz="8100" kern="1200">
                <a:solidFill>
                  <a:schemeClr val="tx1">
                    <a:tint val="75000"/>
                  </a:schemeClr>
                </a:solidFill>
                <a:latin typeface="+mn-lt"/>
                <a:ea typeface="+mn-ea"/>
                <a:cs typeface="+mn-cs"/>
              </a:defRPr>
            </a:lvl5pPr>
            <a:lvl6pPr marL="9258300" indent="0" algn="ctr" defTabSz="3703320" rtl="0" eaLnBrk="1" latinLnBrk="0" hangingPunct="1">
              <a:spcBef>
                <a:spcPct val="20000"/>
              </a:spcBef>
              <a:buFont typeface="Arial" panose="020B0604020202020204" pitchFamily="34" charset="0"/>
              <a:buNone/>
              <a:defRPr sz="8100" kern="1200">
                <a:solidFill>
                  <a:schemeClr val="tx1">
                    <a:tint val="75000"/>
                  </a:schemeClr>
                </a:solidFill>
                <a:latin typeface="+mn-lt"/>
                <a:ea typeface="+mn-ea"/>
                <a:cs typeface="+mn-cs"/>
              </a:defRPr>
            </a:lvl6pPr>
            <a:lvl7pPr marL="11109960" indent="0" algn="ctr" defTabSz="3703320" rtl="0" eaLnBrk="1" latinLnBrk="0" hangingPunct="1">
              <a:spcBef>
                <a:spcPct val="20000"/>
              </a:spcBef>
              <a:buFont typeface="Arial" panose="020B0604020202020204" pitchFamily="34" charset="0"/>
              <a:buNone/>
              <a:defRPr sz="8100" kern="1200">
                <a:solidFill>
                  <a:schemeClr val="tx1">
                    <a:tint val="75000"/>
                  </a:schemeClr>
                </a:solidFill>
                <a:latin typeface="+mn-lt"/>
                <a:ea typeface="+mn-ea"/>
                <a:cs typeface="+mn-cs"/>
              </a:defRPr>
            </a:lvl7pPr>
            <a:lvl8pPr marL="12961620" indent="0" algn="ctr" defTabSz="3703320" rtl="0" eaLnBrk="1" latinLnBrk="0" hangingPunct="1">
              <a:spcBef>
                <a:spcPct val="20000"/>
              </a:spcBef>
              <a:buFont typeface="Arial" panose="020B0604020202020204" pitchFamily="34" charset="0"/>
              <a:buNone/>
              <a:defRPr sz="8100" kern="1200">
                <a:solidFill>
                  <a:schemeClr val="tx1">
                    <a:tint val="75000"/>
                  </a:schemeClr>
                </a:solidFill>
                <a:latin typeface="+mn-lt"/>
                <a:ea typeface="+mn-ea"/>
                <a:cs typeface="+mn-cs"/>
              </a:defRPr>
            </a:lvl8pPr>
            <a:lvl9pPr marL="14813280" indent="0" algn="ctr" defTabSz="3703320" rtl="0" eaLnBrk="1" latinLnBrk="0" hangingPunct="1">
              <a:spcBef>
                <a:spcPct val="20000"/>
              </a:spcBef>
              <a:buFont typeface="Arial" panose="020B0604020202020204" pitchFamily="34" charset="0"/>
              <a:buNone/>
              <a:defRPr sz="8100" kern="1200">
                <a:solidFill>
                  <a:schemeClr val="tx1">
                    <a:tint val="75000"/>
                  </a:schemeClr>
                </a:solidFill>
                <a:latin typeface="+mn-lt"/>
                <a:ea typeface="+mn-ea"/>
                <a:cs typeface="+mn-cs"/>
              </a:defRPr>
            </a:lvl9pPr>
          </a:lstStyle>
          <a:p>
            <a:r>
              <a:rPr lang="fr-BE" sz="4000" b="1" spc="50" dirty="0" smtClean="0">
                <a:ln w="12700" cmpd="sng">
                  <a:solidFill>
                    <a:schemeClr val="accent6">
                      <a:satMod val="120000"/>
                      <a:shade val="80000"/>
                    </a:schemeClr>
                  </a:solidFill>
                  <a:prstDash val="solid"/>
                </a:ln>
                <a:solidFill>
                  <a:srgbClr val="FF0000"/>
                </a:solidFill>
                <a:effectLst>
                  <a:glow rad="53100">
                    <a:schemeClr val="accent6">
                      <a:satMod val="180000"/>
                      <a:alpha val="30000"/>
                    </a:schemeClr>
                  </a:glow>
                </a:effectLst>
                <a:latin typeface="Times New Roman" panose="02020603050405020304" pitchFamily="18" charset="0"/>
                <a:cs typeface="Times New Roman" panose="02020603050405020304" pitchFamily="18" charset="0"/>
              </a:rPr>
              <a:t>NOUVELLE</a:t>
            </a:r>
            <a:r>
              <a:rPr lang="fr-BE"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latin typeface="Times New Roman" panose="02020603050405020304" pitchFamily="18" charset="0"/>
                <a:cs typeface="Times New Roman" panose="02020603050405020304" pitchFamily="18" charset="0"/>
              </a:rPr>
              <a:t> ALTERNATIVE POUR LA SUBSTITUTION DES </a:t>
            </a:r>
            <a:r>
              <a:rPr lang="fr-FR"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latin typeface="Times New Roman" panose="02020603050405020304" pitchFamily="18" charset="0"/>
                <a:cs typeface="Times New Roman" panose="02020603050405020304" pitchFamily="18" charset="0"/>
              </a:rPr>
              <a:t/>
            </a:r>
            <a:br>
              <a:rPr lang="fr-FR"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latin typeface="Times New Roman" panose="02020603050405020304" pitchFamily="18" charset="0"/>
                <a:cs typeface="Times New Roman" panose="02020603050405020304" pitchFamily="18" charset="0"/>
              </a:rPr>
            </a:br>
            <a:r>
              <a:rPr lang="fr-FR"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latin typeface="Times New Roman" panose="02020603050405020304" pitchFamily="18" charset="0"/>
                <a:cs typeface="Times New Roman" panose="02020603050405020304" pitchFamily="18" charset="0"/>
              </a:rPr>
              <a:t> </a:t>
            </a:r>
            <a:r>
              <a:rPr lang="fr-BE"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latin typeface="Times New Roman" panose="02020603050405020304" pitchFamily="18" charset="0"/>
                <a:cs typeface="Times New Roman" panose="02020603050405020304" pitchFamily="18" charset="0"/>
              </a:rPr>
              <a:t> MERCAPTANS PAR LES HUILES ESSENTIELLES</a:t>
            </a:r>
            <a:endParaRPr lang="fr-FR" sz="4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latin typeface="Times New Roman" pitchFamily="18" charset="0"/>
              <a:cs typeface="Times New Roman" pitchFamily="18" charset="0"/>
            </a:endParaRPr>
          </a:p>
          <a:p>
            <a:r>
              <a:rPr lang="fr-FR" sz="4400" b="1" dirty="0" smtClean="0">
                <a:solidFill>
                  <a:schemeClr val="bg1"/>
                </a:solidFill>
                <a:latin typeface="Times New Roman" pitchFamily="18" charset="0"/>
                <a:cs typeface="Times New Roman" pitchFamily="18" charset="0"/>
              </a:rPr>
              <a:t>UNIVERSITE KASDI MERBAH OUARGLA</a:t>
            </a:r>
          </a:p>
          <a:p>
            <a:r>
              <a:rPr lang="fr-FR" sz="4400" b="1" dirty="0" smtClean="0">
                <a:solidFill>
                  <a:schemeClr val="bg1"/>
                </a:solidFill>
                <a:latin typeface="Times New Roman" pitchFamily="18" charset="0"/>
                <a:cs typeface="Times New Roman" pitchFamily="18" charset="0"/>
              </a:rPr>
              <a:t>Faculté des Sciences Appliquées</a:t>
            </a:r>
          </a:p>
          <a:p>
            <a:r>
              <a:rPr lang="fr-FR" sz="4400" b="1" dirty="0" smtClean="0">
                <a:solidFill>
                  <a:schemeClr val="bg1"/>
                </a:solidFill>
                <a:latin typeface="Times New Roman" pitchFamily="18" charset="0"/>
                <a:cs typeface="Times New Roman" pitchFamily="18" charset="0"/>
              </a:rPr>
              <a:t> Département Génie des procédés </a:t>
            </a:r>
          </a:p>
          <a:p>
            <a:r>
              <a:rPr lang="fr-FR" sz="4400" b="1" dirty="0" smtClean="0">
                <a:solidFill>
                  <a:srgbClr val="FFFF00"/>
                </a:solidFill>
                <a:latin typeface="Times New Roman" pitchFamily="18" charset="0"/>
                <a:cs typeface="Times New Roman" pitchFamily="18" charset="0"/>
              </a:rPr>
              <a:t>Auteur : BOUBLAL Mohammed Rachid</a:t>
            </a:r>
          </a:p>
          <a:p>
            <a:endParaRPr lang="fr-FR" sz="4400" b="1" dirty="0" smtClean="0">
              <a:solidFill>
                <a:schemeClr val="tx1"/>
              </a:solidFill>
              <a:latin typeface="Times New Roman" pitchFamily="18" charset="0"/>
              <a:cs typeface="Times New Roman" pitchFamily="18" charset="0"/>
            </a:endParaRPr>
          </a:p>
          <a:p>
            <a:endParaRPr lang="fr-FR" sz="4400" dirty="0" smtClean="0">
              <a:solidFill>
                <a:schemeClr val="tx1"/>
              </a:solidFill>
              <a:latin typeface="Times New Roman" pitchFamily="18" charset="0"/>
              <a:cs typeface="Times New Roman" pitchFamily="18" charset="0"/>
            </a:endParaRPr>
          </a:p>
          <a:p>
            <a:endParaRPr lang="fr-FR" sz="4400" dirty="0">
              <a:solidFill>
                <a:schemeClr val="tx1"/>
              </a:solidFill>
            </a:endParaRPr>
          </a:p>
        </p:txBody>
      </p:sp>
      <p:sp>
        <p:nvSpPr>
          <p:cNvPr id="10" name="Rectangle à coins arrondis 9"/>
          <p:cNvSpPr/>
          <p:nvPr/>
        </p:nvSpPr>
        <p:spPr>
          <a:xfrm>
            <a:off x="966037" y="7093075"/>
            <a:ext cx="28827173" cy="5414248"/>
          </a:xfrm>
          <a:prstGeom prst="round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a:buNone/>
            </a:pPr>
            <a:r>
              <a:rPr lang="fr-FR" sz="3200" b="1" dirty="0" smtClean="0">
                <a:latin typeface="Times New Roman" panose="02020603050405020304" pitchFamily="18" charset="0"/>
                <a:cs typeface="Times New Roman" panose="02020603050405020304" pitchFamily="18" charset="0"/>
              </a:rPr>
              <a:t>1- RESUME</a:t>
            </a:r>
          </a:p>
          <a:p>
            <a:pPr algn="just">
              <a:lnSpc>
                <a:spcPct val="200000"/>
              </a:lnSpc>
            </a:pPr>
            <a:r>
              <a:rPr lang="fr-BE" sz="2800" dirty="0" smtClean="0">
                <a:latin typeface="Times New Roman" panose="02020603050405020304" pitchFamily="18" charset="0"/>
                <a:cs typeface="Times New Roman" panose="02020603050405020304" pitchFamily="18" charset="0"/>
              </a:rPr>
              <a:t>Le gaz naturel est une source d’énergie d’une importance capitale dans le monde. Il est très largement utilisé pour la production d’électricité et du chauffage dans les domaines industriel et domestique. Il est inodore; et  pour pouvoir le détecter en cas de fuites accidentelles, on lui ajoute des mercaptans  tels que le </a:t>
            </a:r>
            <a:r>
              <a:rPr lang="fr-BE" sz="2800" dirty="0" err="1" smtClean="0">
                <a:latin typeface="Times New Roman" panose="02020603050405020304" pitchFamily="18" charset="0"/>
                <a:cs typeface="Times New Roman" panose="02020603050405020304" pitchFamily="18" charset="0"/>
              </a:rPr>
              <a:t>tétrahydrothiophène</a:t>
            </a:r>
            <a:r>
              <a:rPr lang="fr-BE" sz="2800" dirty="0" smtClean="0">
                <a:latin typeface="Times New Roman" panose="02020603050405020304" pitchFamily="18" charset="0"/>
                <a:cs typeface="Times New Roman" panose="02020603050405020304" pitchFamily="18" charset="0"/>
              </a:rPr>
              <a:t> (THT) caractérisé par une odeur désagréable. Celui-ci est toxique pour  les êtres vivants  et  l’environnement. Notre travail consiste  à  un protocole d’expériences pour produire une huile essentielle par hydrodistillation des feuilles du faux poivrier avec détermination des caractéristiques organoleptiques et physicochimiques afin de proposer la substitution du THT par cette huile essentielle qui ne présente aucune toxicité.</a:t>
            </a:r>
          </a:p>
          <a:p>
            <a:pPr algn="just">
              <a:lnSpc>
                <a:spcPct val="200000"/>
              </a:lnSpc>
            </a:pPr>
            <a:r>
              <a:rPr lang="fr-BE" sz="2800" dirty="0" smtClean="0">
                <a:latin typeface="Times New Roman" panose="02020603050405020304" pitchFamily="18" charset="0"/>
                <a:cs typeface="Times New Roman" panose="02020603050405020304" pitchFamily="18" charset="0"/>
              </a:rPr>
              <a:t>Mots clés : THT- Faux poivrier- Huile essentielle</a:t>
            </a:r>
            <a:endParaRPr lang="fr-FR" sz="2800" dirty="0">
              <a:latin typeface="Times New Roman" panose="02020603050405020304" pitchFamily="18" charset="0"/>
              <a:cs typeface="Times New Roman" panose="02020603050405020304" pitchFamily="18" charset="0"/>
            </a:endParaRPr>
          </a:p>
        </p:txBody>
      </p:sp>
      <p:sp>
        <p:nvSpPr>
          <p:cNvPr id="13" name="Rectangle à coins arrondis 12"/>
          <p:cNvSpPr/>
          <p:nvPr/>
        </p:nvSpPr>
        <p:spPr>
          <a:xfrm>
            <a:off x="769787" y="16810556"/>
            <a:ext cx="5002203" cy="1025813"/>
          </a:xfrm>
          <a:prstGeom prst="roundRect">
            <a:avLst/>
          </a:prstGeom>
          <a:solidFill>
            <a:srgbClr val="FFC000"/>
          </a:solidFill>
          <a:ln w="76200">
            <a:solidFill>
              <a:schemeClr val="tx1"/>
            </a:solidFill>
          </a:ln>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200000"/>
              </a:lnSpc>
            </a:pPr>
            <a:r>
              <a:rPr lang="fr-FR" sz="3200" b="1" dirty="0" smtClean="0">
                <a:solidFill>
                  <a:schemeClr val="bg1"/>
                </a:solidFill>
                <a:latin typeface="Times New Roman" panose="02020603050405020304" pitchFamily="18" charset="0"/>
                <a:cs typeface="Times New Roman" panose="02020603050405020304" pitchFamily="18" charset="0"/>
              </a:rPr>
              <a:t> </a:t>
            </a:r>
            <a:r>
              <a:rPr lang="fr-BE" sz="3200" b="1" dirty="0" smtClean="0">
                <a:solidFill>
                  <a:sysClr val="windowText" lastClr="000000"/>
                </a:solidFill>
                <a:latin typeface="Times New Roman" pitchFamily="18" charset="0"/>
                <a:cs typeface="Times New Roman" pitchFamily="18" charset="0"/>
              </a:rPr>
              <a:t>3 – LES METHODES</a:t>
            </a:r>
            <a:endParaRPr lang="fr-FR" sz="3200" b="1" dirty="0">
              <a:solidFill>
                <a:schemeClr val="bg1"/>
              </a:solidFill>
              <a:latin typeface="Times New Roman" panose="02020603050405020304" pitchFamily="18" charset="0"/>
              <a:cs typeface="Times New Roman" panose="02020603050405020304" pitchFamily="18" charset="0"/>
            </a:endParaRPr>
          </a:p>
        </p:txBody>
      </p:sp>
      <p:sp>
        <p:nvSpPr>
          <p:cNvPr id="14" name="Ellipse 13"/>
          <p:cNvSpPr/>
          <p:nvPr/>
        </p:nvSpPr>
        <p:spPr>
          <a:xfrm>
            <a:off x="923701" y="22214756"/>
            <a:ext cx="5771773" cy="1490565"/>
          </a:xfrm>
          <a:prstGeom prst="ellipse">
            <a:avLst/>
          </a:prstGeom>
          <a:solidFill>
            <a:srgbClr val="FFC000"/>
          </a:solidFill>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r>
              <a:rPr lang="fr-BE" sz="2800" b="1" dirty="0" smtClean="0">
                <a:solidFill>
                  <a:sysClr val="windowText" lastClr="000000"/>
                </a:solidFill>
                <a:latin typeface="Times New Roman" pitchFamily="18" charset="0"/>
                <a:cs typeface="Times New Roman" pitchFamily="18" charset="0"/>
              </a:rPr>
              <a:t>PROTOCOLE </a:t>
            </a:r>
            <a:r>
              <a:rPr lang="fr-BE" sz="3200" b="1" dirty="0" smtClean="0">
                <a:solidFill>
                  <a:sysClr val="windowText" lastClr="000000"/>
                </a:solidFill>
                <a:latin typeface="Times New Roman" pitchFamily="18" charset="0"/>
                <a:cs typeface="Times New Roman" pitchFamily="18" charset="0"/>
              </a:rPr>
              <a:t>EXPERIMENTAL</a:t>
            </a:r>
            <a:endParaRPr lang="fr-F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sp>
        <p:nvSpPr>
          <p:cNvPr id="15" name="Ellipse 14"/>
          <p:cNvSpPr/>
          <p:nvPr/>
        </p:nvSpPr>
        <p:spPr>
          <a:xfrm>
            <a:off x="6156775" y="32875542"/>
            <a:ext cx="5771131" cy="1490565"/>
          </a:xfrm>
          <a:prstGeom prst="ellipse">
            <a:avLst/>
          </a:prstGeom>
          <a:solidFill>
            <a:srgbClr val="FF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002">
            <a:schemeClr val="dk2"/>
          </a:fillRef>
          <a:effectRef idx="0">
            <a:schemeClr val="accent1"/>
          </a:effectRef>
          <a:fontRef idx="minor">
            <a:schemeClr val="lt1"/>
          </a:fontRef>
        </p:style>
        <p:txBody>
          <a:bodyPr rtlCol="0" anchor="ctr"/>
          <a:lstStyle/>
          <a:p>
            <a:pPr algn="ctr"/>
            <a:r>
              <a:rPr lang="fr-FR" sz="3600" b="1" dirty="0" smtClean="0">
                <a:solidFill>
                  <a:schemeClr val="bg1"/>
                </a:solidFill>
                <a:latin typeface="Times New Roman" panose="02020603050405020304" pitchFamily="18" charset="0"/>
                <a:cs typeface="Times New Roman" panose="02020603050405020304" pitchFamily="18" charset="0"/>
              </a:rPr>
              <a:t>Risques du THT </a:t>
            </a:r>
            <a:endParaRPr lang="fr-FR" sz="3600" b="1" dirty="0">
              <a:solidFill>
                <a:schemeClr val="bg1"/>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1638078" y="18758371"/>
            <a:ext cx="4536504" cy="2554545"/>
          </a:xfrm>
          <a:prstGeom prst="rect">
            <a:avLst/>
          </a:prstGeom>
          <a:solidFill>
            <a:srgbClr val="FFC000"/>
          </a:solidFill>
          <a:ln/>
        </p:spPr>
        <p:style>
          <a:lnRef idx="2">
            <a:schemeClr val="dk1"/>
          </a:lnRef>
          <a:fillRef idx="1">
            <a:schemeClr val="lt1"/>
          </a:fillRef>
          <a:effectRef idx="0">
            <a:schemeClr val="dk1"/>
          </a:effectRef>
          <a:fontRef idx="minor">
            <a:schemeClr val="dk1"/>
          </a:fontRef>
        </p:style>
        <p:txBody>
          <a:bodyPr wrap="square">
            <a:spAutoFit/>
          </a:bodyPr>
          <a:lstStyle/>
          <a:p>
            <a:r>
              <a:rPr lang="fr-BE" sz="3200" b="1" dirty="0" smtClean="0">
                <a:solidFill>
                  <a:sysClr val="windowText" lastClr="000000"/>
                </a:solidFill>
                <a:latin typeface="Times New Roman" pitchFamily="18" charset="0"/>
                <a:cs typeface="Times New Roman" pitchFamily="18" charset="0"/>
              </a:rPr>
              <a:t>- </a:t>
            </a:r>
            <a:r>
              <a:rPr lang="fr-BE" sz="3200" b="1" dirty="0" err="1" smtClean="0">
                <a:solidFill>
                  <a:sysClr val="windowText" lastClr="000000"/>
                </a:solidFill>
                <a:latin typeface="Times New Roman" pitchFamily="18" charset="0"/>
                <a:cs typeface="Times New Roman" pitchFamily="18" charset="0"/>
              </a:rPr>
              <a:t>Hydrodistillateur</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r>
              <a:rPr lang="fr-BE" sz="3200" b="1" dirty="0" smtClean="0">
                <a:solidFill>
                  <a:sysClr val="windowText" lastClr="000000"/>
                </a:solidFill>
                <a:latin typeface="Times New Roman" pitchFamily="18" charset="0"/>
                <a:cs typeface="Times New Roman" pitchFamily="18" charset="0"/>
              </a:rPr>
              <a:t>- Indice d’acide</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r>
              <a:rPr lang="fr-BE" sz="3200" b="1" dirty="0" smtClean="0">
                <a:solidFill>
                  <a:sysClr val="windowText" lastClr="000000"/>
                </a:solidFill>
                <a:latin typeface="Times New Roman" pitchFamily="18" charset="0"/>
                <a:cs typeface="Times New Roman" pitchFamily="18" charset="0"/>
              </a:rPr>
              <a:t>- Indice de réfraction</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r>
              <a:rPr lang="fr-BE" sz="3200" b="1" dirty="0" smtClean="0">
                <a:solidFill>
                  <a:sysClr val="windowText" lastClr="000000"/>
                </a:solidFill>
                <a:latin typeface="Times New Roman" pitchFamily="18" charset="0"/>
                <a:cs typeface="Times New Roman" pitchFamily="18" charset="0"/>
              </a:rPr>
              <a:t>- pH</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pPr>
              <a:buFontTx/>
              <a:buChar char="-"/>
            </a:pPr>
            <a:r>
              <a:rPr lang="fr-BE" sz="3200" b="1" dirty="0" smtClean="0">
                <a:solidFill>
                  <a:sysClr val="windowText" lastClr="000000"/>
                </a:solidFill>
                <a:latin typeface="Times New Roman" pitchFamily="18" charset="0"/>
                <a:cs typeface="Times New Roman" pitchFamily="18" charset="0"/>
              </a:rPr>
              <a:t>Densité</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p:txBody>
      </p:sp>
      <p:sp>
        <p:nvSpPr>
          <p:cNvPr id="35" name="Organigramme : Alternative 34"/>
          <p:cNvSpPr/>
          <p:nvPr/>
        </p:nvSpPr>
        <p:spPr>
          <a:xfrm>
            <a:off x="10928104" y="22855628"/>
            <a:ext cx="3232192" cy="1656183"/>
          </a:xfrm>
          <a:prstGeom prst="flowChartAlternateProcess">
            <a:avLst/>
          </a:prstGeom>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3200" b="1" dirty="0" smtClean="0">
                <a:solidFill>
                  <a:sysClr val="windowText" lastClr="000000"/>
                </a:solidFill>
                <a:latin typeface="Times New Roman" pitchFamily="18" charset="0"/>
                <a:cs typeface="Times New Roman" pitchFamily="18" charset="0"/>
              </a:rPr>
              <a:t>PLANTE</a:t>
            </a:r>
            <a:endParaRPr lang="fr-FR"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a:p>
            <a:pPr algn="ctr"/>
            <a:r>
              <a:rPr lang="fr-BE" sz="3200" b="1" dirty="0" smtClean="0">
                <a:solidFill>
                  <a:sysClr val="windowText" lastClr="000000"/>
                </a:solidFill>
                <a:latin typeface="Times New Roman" pitchFamily="18" charset="0"/>
                <a:cs typeface="Times New Roman" pitchFamily="18" charset="0"/>
              </a:rPr>
              <a:t>(</a:t>
            </a:r>
            <a:r>
              <a:rPr lang="fr-BE" sz="3200" b="1" i="1" dirty="0" smtClean="0">
                <a:solidFill>
                  <a:sysClr val="windowText" lastClr="000000"/>
                </a:solidFill>
                <a:latin typeface="Times New Roman" pitchFamily="18" charset="0"/>
                <a:cs typeface="Times New Roman" pitchFamily="18" charset="0"/>
              </a:rPr>
              <a:t>Faux Poivrier)</a:t>
            </a:r>
            <a:endParaRPr lang="fr-FR" sz="3200" i="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sp>
        <p:nvSpPr>
          <p:cNvPr id="37" name="Rectangle à coins arrondis 36"/>
          <p:cNvSpPr/>
          <p:nvPr/>
        </p:nvSpPr>
        <p:spPr>
          <a:xfrm>
            <a:off x="9773753" y="25505523"/>
            <a:ext cx="5002203" cy="1656183"/>
          </a:xfrm>
          <a:prstGeom prst="roundRect">
            <a:avLst/>
          </a:prstGeom>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sz="2800" b="1" dirty="0" smtClean="0">
              <a:solidFill>
                <a:sysClr val="windowText" lastClr="000000"/>
              </a:solidFill>
              <a:latin typeface="Times New Roman" pitchFamily="18" charset="0"/>
              <a:cs typeface="Times New Roman" pitchFamily="18" charset="0"/>
            </a:endParaRPr>
          </a:p>
          <a:p>
            <a:pPr algn="ctr"/>
            <a:r>
              <a:rPr lang="fr-BE" sz="3200" b="1" dirty="0" smtClean="0">
                <a:solidFill>
                  <a:sysClr val="windowText" lastClr="000000"/>
                </a:solidFill>
                <a:latin typeface="Times New Roman" pitchFamily="18" charset="0"/>
                <a:cs typeface="Times New Roman" pitchFamily="18" charset="0"/>
              </a:rPr>
              <a:t>HYDRODISTILLATION</a:t>
            </a:r>
            <a:endParaRPr lang="fr-FR"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a:p>
            <a:pPr algn="ctr"/>
            <a:endParaRPr lang="fr-FR" sz="3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sp>
        <p:nvSpPr>
          <p:cNvPr id="39" name="Rectangle à coins arrondis 38"/>
          <p:cNvSpPr/>
          <p:nvPr/>
        </p:nvSpPr>
        <p:spPr>
          <a:xfrm>
            <a:off x="10389404" y="28047405"/>
            <a:ext cx="3616978" cy="1656183"/>
          </a:xfrm>
          <a:prstGeom prst="roundRect">
            <a:avLst/>
          </a:prstGeom>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BE" sz="3200" b="1" dirty="0" smtClean="0">
                <a:solidFill>
                  <a:sysClr val="windowText" lastClr="000000"/>
                </a:solidFill>
                <a:latin typeface="Times New Roman" pitchFamily="18" charset="0"/>
                <a:cs typeface="Times New Roman" pitchFamily="18" charset="0"/>
              </a:rPr>
              <a:t>Hydrolat</a:t>
            </a:r>
            <a:endParaRPr lang="fr-F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sp>
        <p:nvSpPr>
          <p:cNvPr id="40" name="Rectangle à coins arrondis 39"/>
          <p:cNvSpPr/>
          <p:nvPr/>
        </p:nvSpPr>
        <p:spPr>
          <a:xfrm>
            <a:off x="2616752" y="27903389"/>
            <a:ext cx="3077937" cy="1656183"/>
          </a:xfrm>
          <a:prstGeom prst="roundRect">
            <a:avLst/>
          </a:prstGeom>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BE" sz="3200" b="1" dirty="0" smtClean="0">
                <a:solidFill>
                  <a:sysClr val="windowText" lastClr="000000"/>
                </a:solidFill>
                <a:latin typeface="Times New Roman" pitchFamily="18" charset="0"/>
                <a:cs typeface="Times New Roman" pitchFamily="18" charset="0"/>
              </a:rPr>
              <a:t>Résidu</a:t>
            </a:r>
            <a:endParaRPr lang="fr-FR" sz="3200" b="1" dirty="0">
              <a:solidFill>
                <a:sysClr val="windowText" lastClr="000000"/>
              </a:solidFill>
              <a:latin typeface="Times New Roman" pitchFamily="18" charset="0"/>
              <a:cs typeface="Times New Roman" pitchFamily="18" charset="0"/>
            </a:endParaRPr>
          </a:p>
        </p:txBody>
      </p:sp>
      <p:sp>
        <p:nvSpPr>
          <p:cNvPr id="41" name="Organigramme : Alternative 40"/>
          <p:cNvSpPr/>
          <p:nvPr/>
        </p:nvSpPr>
        <p:spPr>
          <a:xfrm>
            <a:off x="22851909" y="25887163"/>
            <a:ext cx="4629113" cy="4752528"/>
          </a:xfrm>
          <a:prstGeom prst="flowChartAlternateProcess">
            <a:avLst/>
          </a:prstGeom>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r>
              <a:rPr lang="fr-BE" sz="3200" b="1" dirty="0" smtClean="0">
                <a:solidFill>
                  <a:sysClr val="windowText" lastClr="000000"/>
                </a:solidFill>
                <a:latin typeface="Times New Roman" pitchFamily="18" charset="0"/>
                <a:cs typeface="Times New Roman" pitchFamily="18" charset="0"/>
              </a:rPr>
              <a:t>-</a:t>
            </a:r>
          </a:p>
          <a:p>
            <a:pPr marL="571500" indent="-571500"/>
            <a:endParaRPr lang="fr-BE" sz="3200" b="1" dirty="0" smtClean="0">
              <a:solidFill>
                <a:sysClr val="windowText" lastClr="000000"/>
              </a:solidFill>
              <a:latin typeface="Times New Roman" pitchFamily="18" charset="0"/>
              <a:cs typeface="Times New Roman" pitchFamily="18" charset="0"/>
            </a:endParaRPr>
          </a:p>
          <a:p>
            <a:pPr marL="571500" indent="-571500"/>
            <a:r>
              <a:rPr lang="fr-BE" sz="3200" b="1" dirty="0" smtClean="0">
                <a:solidFill>
                  <a:sysClr val="windowText" lastClr="000000"/>
                </a:solidFill>
                <a:latin typeface="Times New Roman" pitchFamily="18" charset="0"/>
                <a:cs typeface="Times New Roman" pitchFamily="18" charset="0"/>
              </a:rPr>
              <a:t>- Odeur</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pPr marL="571500" indent="-571500"/>
            <a:r>
              <a:rPr lang="fr-BE" sz="3200" b="1" dirty="0" smtClean="0">
                <a:solidFill>
                  <a:sysClr val="windowText" lastClr="000000"/>
                </a:solidFill>
                <a:latin typeface="Times New Roman" pitchFamily="18" charset="0"/>
                <a:cs typeface="Times New Roman" pitchFamily="18" charset="0"/>
              </a:rPr>
              <a:t>- Aspect</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pPr marL="571500" indent="-571500"/>
            <a:r>
              <a:rPr lang="fr-BE" sz="3200" b="1" dirty="0" smtClean="0">
                <a:solidFill>
                  <a:sysClr val="windowText" lastClr="000000"/>
                </a:solidFill>
                <a:latin typeface="Times New Roman" pitchFamily="18" charset="0"/>
                <a:cs typeface="Times New Roman" pitchFamily="18" charset="0"/>
              </a:rPr>
              <a:t>- Couleur</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pPr marL="571500" indent="-571500"/>
            <a:r>
              <a:rPr lang="fr-BE" sz="3200" b="1" dirty="0" smtClean="0">
                <a:solidFill>
                  <a:sysClr val="windowText" lastClr="000000"/>
                </a:solidFill>
                <a:latin typeface="Times New Roman" pitchFamily="18" charset="0"/>
                <a:cs typeface="Times New Roman" pitchFamily="18" charset="0"/>
              </a:rPr>
              <a:t>- Viscosité</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pPr marL="571500" indent="-571500"/>
            <a:r>
              <a:rPr lang="fr-BE" sz="3200" b="1" dirty="0" smtClean="0">
                <a:solidFill>
                  <a:sysClr val="windowText" lastClr="000000"/>
                </a:solidFill>
                <a:latin typeface="Times New Roman" pitchFamily="18" charset="0"/>
                <a:cs typeface="Times New Roman" pitchFamily="18" charset="0"/>
              </a:rPr>
              <a:t>- Indice d’acide</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pPr marL="571500" indent="-571500"/>
            <a:r>
              <a:rPr lang="fr-BE" sz="3200" b="1" dirty="0" smtClean="0">
                <a:solidFill>
                  <a:sysClr val="windowText" lastClr="000000"/>
                </a:solidFill>
                <a:latin typeface="Times New Roman" pitchFamily="18" charset="0"/>
                <a:cs typeface="Times New Roman" pitchFamily="18" charset="0"/>
              </a:rPr>
              <a:t>- Indice de réfraction</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pPr marL="571500" indent="-571500"/>
            <a:r>
              <a:rPr lang="fr-BE" sz="3200" b="1" dirty="0" smtClean="0">
                <a:solidFill>
                  <a:sysClr val="windowText" lastClr="000000"/>
                </a:solidFill>
                <a:latin typeface="Times New Roman" pitchFamily="18" charset="0"/>
                <a:cs typeface="Times New Roman" pitchFamily="18" charset="0"/>
              </a:rPr>
              <a:t>- Indice ester</a:t>
            </a:r>
          </a:p>
          <a:p>
            <a:pPr marL="571500" indent="-571500"/>
            <a:r>
              <a:rPr lang="fr-BE" sz="3200" b="1" dirty="0" smtClean="0">
                <a:solidFill>
                  <a:sysClr val="windowText" lastClr="000000"/>
                </a:solidFill>
                <a:latin typeface="Times New Roman" pitchFamily="18" charset="0"/>
                <a:cs typeface="Times New Roman" pitchFamily="18" charset="0"/>
              </a:rPr>
              <a:t>- pH</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r>
              <a:rPr lang="fr-BE" sz="3200" b="1" dirty="0" smtClean="0">
                <a:solidFill>
                  <a:sysClr val="windowText" lastClr="000000"/>
                </a:solidFill>
                <a:latin typeface="Times New Roman" pitchFamily="18" charset="0"/>
                <a:cs typeface="Times New Roman" pitchFamily="18" charset="0"/>
              </a:rPr>
              <a:t>- Rendement</a:t>
            </a:r>
            <a:endParaRPr lang="fr-BE" sz="32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a:p>
            <a:r>
              <a:rPr lang="fr-BE" sz="30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rPr>
              <a:t> </a:t>
            </a:r>
          </a:p>
          <a:p>
            <a:pPr>
              <a:buFontTx/>
              <a:buChar char="-"/>
            </a:pPr>
            <a:endParaRPr lang="fr-FR" sz="3000" b="1" dirty="0" smtClean="0">
              <a:ln w="17780" cmpd="sng">
                <a:solidFill>
                  <a:sysClr val="windowText" lastClr="000000"/>
                </a:solidFill>
                <a:prstDash val="solid"/>
                <a:miter lim="800000"/>
              </a:ln>
              <a:solidFill>
                <a:sysClr val="windowText" lastClr="000000"/>
              </a:solidFill>
              <a:effectLst>
                <a:outerShdw blurRad="50800" algn="tl" rotWithShape="0">
                  <a:srgbClr val="000000"/>
                </a:outerShdw>
              </a:effectLst>
              <a:latin typeface="Times New Roman" panose="02020603050405020304" pitchFamily="18" charset="0"/>
              <a:cs typeface="Times New Roman" panose="02020603050405020304" pitchFamily="18" charset="0"/>
            </a:endParaRPr>
          </a:p>
        </p:txBody>
      </p:sp>
      <p:cxnSp>
        <p:nvCxnSpPr>
          <p:cNvPr id="43" name="Connecteur droit avec flèche 42"/>
          <p:cNvCxnSpPr/>
          <p:nvPr/>
        </p:nvCxnSpPr>
        <p:spPr>
          <a:xfrm>
            <a:off x="19013114" y="28839491"/>
            <a:ext cx="3920277" cy="0"/>
          </a:xfrm>
          <a:prstGeom prst="straightConnector1">
            <a:avLst/>
          </a:prstGeom>
          <a:ln w="57150">
            <a:solidFill>
              <a:schemeClr val="bg1"/>
            </a:solidFill>
            <a:tailEnd type="arrow"/>
          </a:ln>
        </p:spPr>
        <p:style>
          <a:lnRef idx="3">
            <a:schemeClr val="dk1"/>
          </a:lnRef>
          <a:fillRef idx="0">
            <a:schemeClr val="dk1"/>
          </a:fillRef>
          <a:effectRef idx="2">
            <a:schemeClr val="dk1"/>
          </a:effectRef>
          <a:fontRef idx="minor">
            <a:schemeClr val="tx1"/>
          </a:fontRef>
        </p:style>
      </p:cxnSp>
      <p:cxnSp>
        <p:nvCxnSpPr>
          <p:cNvPr id="48" name="Connecteur droit avec flèche 47"/>
          <p:cNvCxnSpPr/>
          <p:nvPr/>
        </p:nvCxnSpPr>
        <p:spPr>
          <a:xfrm>
            <a:off x="14775951" y="27183309"/>
            <a:ext cx="1308269" cy="889298"/>
          </a:xfrm>
          <a:prstGeom prst="straightConnector1">
            <a:avLst/>
          </a:prstGeom>
          <a:ln w="57150">
            <a:solidFill>
              <a:schemeClr val="bg1"/>
            </a:solidFill>
            <a:tailEnd type="arrow"/>
          </a:ln>
        </p:spPr>
        <p:style>
          <a:lnRef idx="3">
            <a:schemeClr val="dk1"/>
          </a:lnRef>
          <a:fillRef idx="0">
            <a:schemeClr val="dk1"/>
          </a:fillRef>
          <a:effectRef idx="2">
            <a:schemeClr val="dk1"/>
          </a:effectRef>
          <a:fontRef idx="minor">
            <a:schemeClr val="tx1"/>
          </a:fontRef>
        </p:style>
      </p:cxnSp>
      <p:cxnSp>
        <p:nvCxnSpPr>
          <p:cNvPr id="50" name="Connecteur droit avec flèche 49"/>
          <p:cNvCxnSpPr/>
          <p:nvPr/>
        </p:nvCxnSpPr>
        <p:spPr>
          <a:xfrm flipH="1">
            <a:off x="5541115" y="26913281"/>
            <a:ext cx="4078720" cy="1076519"/>
          </a:xfrm>
          <a:prstGeom prst="straightConnector1">
            <a:avLst/>
          </a:prstGeom>
          <a:ln w="57150">
            <a:solidFill>
              <a:schemeClr val="bg1"/>
            </a:solidFill>
            <a:tailEnd type="arrow"/>
          </a:ln>
        </p:spPr>
        <p:style>
          <a:lnRef idx="3">
            <a:schemeClr val="dk1"/>
          </a:lnRef>
          <a:fillRef idx="0">
            <a:schemeClr val="dk1"/>
          </a:fillRef>
          <a:effectRef idx="2">
            <a:schemeClr val="dk1"/>
          </a:effectRef>
          <a:fontRef idx="minor">
            <a:schemeClr val="tx1"/>
          </a:fontRef>
        </p:style>
      </p:cxnSp>
      <p:pic>
        <p:nvPicPr>
          <p:cNvPr id="17" name="Image 16"/>
          <p:cNvPicPr>
            <a:picLocks noChangeAspect="1"/>
          </p:cNvPicPr>
          <p:nvPr/>
        </p:nvPicPr>
        <p:blipFill>
          <a:blip r:embed="rId3" cstate="print">
            <a:extLst>
              <a:ext uri="{BEBA8EAE-BF5A-486C-A8C5-ECC9F3942E4B}">
                <a14:imgProps xmlns:a14="http://schemas.microsoft.com/office/drawing/2010/main">
                  <a14:imgLayer r:embed="rId4">
                    <a14:imgEffect>
                      <a14:sharpenSoften amount="25000"/>
                    </a14:imgEffect>
                    <a14:imgEffect>
                      <a14:colorTemperature colorTemp="7200"/>
                    </a14:imgEffect>
                  </a14:imgLayer>
                </a14:imgProps>
              </a:ext>
              <a:ext uri="{28A0092B-C50C-407E-A947-70E740481C1C}">
                <a14:useLocalDpi xmlns:a14="http://schemas.microsoft.com/office/drawing/2010/main" val="0"/>
              </a:ext>
            </a:extLst>
          </a:blip>
          <a:stretch>
            <a:fillRect/>
          </a:stretch>
        </p:blipFill>
        <p:spPr>
          <a:xfrm>
            <a:off x="20239896" y="16382107"/>
            <a:ext cx="9351034" cy="6520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 name="ZoneTexte 17"/>
          <p:cNvSpPr txBox="1"/>
          <p:nvPr/>
        </p:nvSpPr>
        <p:spPr>
          <a:xfrm>
            <a:off x="22009909" y="23006847"/>
            <a:ext cx="5463945" cy="1508105"/>
          </a:xfrm>
          <a:prstGeom prst="rect">
            <a:avLst/>
          </a:prstGeom>
          <a:noFill/>
        </p:spPr>
        <p:txBody>
          <a:bodyPr wrap="square" rtlCol="0">
            <a:spAutoFit/>
          </a:bodyPr>
          <a:lstStyle/>
          <a:p>
            <a:pPr algn="ctr"/>
            <a:r>
              <a:rPr lang="fr-FR" sz="3600" b="1" dirty="0" err="1" smtClean="0">
                <a:solidFill>
                  <a:schemeClr val="bg1"/>
                </a:solidFill>
                <a:latin typeface="Times New Roman" panose="02020603050405020304" pitchFamily="18" charset="0"/>
                <a:cs typeface="Times New Roman" panose="02020603050405020304" pitchFamily="18" charset="0"/>
              </a:rPr>
              <a:t>Hydrodistillateur</a:t>
            </a:r>
            <a:endParaRPr lang="fr-FR" sz="3600" b="1" dirty="0" smtClean="0">
              <a:solidFill>
                <a:schemeClr val="bg1"/>
              </a:solidFill>
              <a:latin typeface="Times New Roman" panose="02020603050405020304" pitchFamily="18" charset="0"/>
              <a:cs typeface="Times New Roman" panose="02020603050405020304" pitchFamily="18" charset="0"/>
            </a:endParaRPr>
          </a:p>
          <a:p>
            <a:pPr algn="ctr"/>
            <a:r>
              <a:rPr lang="fr-FR" sz="3600" b="1" dirty="0" err="1" smtClean="0">
                <a:solidFill>
                  <a:schemeClr val="bg1"/>
                </a:solidFill>
                <a:latin typeface="Times New Roman" panose="02020603050405020304" pitchFamily="18" charset="0"/>
                <a:cs typeface="Times New Roman" panose="02020603050405020304" pitchFamily="18" charset="0"/>
              </a:rPr>
              <a:t>Clevenger</a:t>
            </a:r>
            <a:r>
              <a:rPr lang="fr-FR" sz="3600" b="1" dirty="0" smtClean="0">
                <a:solidFill>
                  <a:schemeClr val="bg1"/>
                </a:solidFill>
                <a:latin typeface="Times New Roman" panose="02020603050405020304" pitchFamily="18" charset="0"/>
                <a:cs typeface="Times New Roman" panose="02020603050405020304" pitchFamily="18" charset="0"/>
              </a:rPr>
              <a:t>.</a:t>
            </a:r>
          </a:p>
          <a:p>
            <a:pPr algn="ctr"/>
            <a:endParaRPr lang="fr-FR" sz="2000" dirty="0">
              <a:solidFill>
                <a:srgbClr val="FFFF00"/>
              </a:solidFill>
              <a:latin typeface="Times New Roman" panose="02020603050405020304" pitchFamily="18" charset="0"/>
              <a:cs typeface="Times New Roman" panose="02020603050405020304" pitchFamily="18" charset="0"/>
            </a:endParaRPr>
          </a:p>
        </p:txBody>
      </p:sp>
      <p:sp>
        <p:nvSpPr>
          <p:cNvPr id="42" name="Rectangle à coins arrondis 41"/>
          <p:cNvSpPr/>
          <p:nvPr/>
        </p:nvSpPr>
        <p:spPr>
          <a:xfrm>
            <a:off x="760730" y="36688364"/>
            <a:ext cx="17392274" cy="2826305"/>
          </a:xfrm>
          <a:prstGeom prst="roundRect">
            <a:avLst/>
          </a:prstGeom>
          <a:solidFill>
            <a:srgbClr val="FFC000"/>
          </a:solidFill>
          <a:ln w="76200">
            <a:solidFill>
              <a:schemeClr val="tx1"/>
            </a:solidFill>
          </a:ln>
        </p:spPr>
        <p:style>
          <a:lnRef idx="1">
            <a:schemeClr val="accent3"/>
          </a:lnRef>
          <a:fillRef idx="2">
            <a:schemeClr val="accent3"/>
          </a:fillRef>
          <a:effectRef idx="1">
            <a:schemeClr val="accent3"/>
          </a:effectRef>
          <a:fontRef idx="minor">
            <a:schemeClr val="dk1"/>
          </a:fontRef>
        </p:style>
        <p:txBody>
          <a:bodyPr wrap="square">
            <a:spAutoFit/>
          </a:bodyPr>
          <a:lstStyle/>
          <a:p>
            <a:pPr>
              <a:buNone/>
            </a:pPr>
            <a:r>
              <a:rPr lang="fr-FR" sz="3200" dirty="0" smtClean="0">
                <a:solidFill>
                  <a:sysClr val="windowText" lastClr="000000"/>
                </a:solidFill>
                <a:latin typeface="Times New Roman" panose="02020603050405020304" pitchFamily="18" charset="0"/>
                <a:cs typeface="Times New Roman" panose="02020603050405020304" pitchFamily="18" charset="0"/>
              </a:rPr>
              <a:t>6</a:t>
            </a:r>
            <a:r>
              <a:rPr lang="fr-FR" sz="3200" b="1" dirty="0" smtClean="0">
                <a:solidFill>
                  <a:sysClr val="windowText" lastClr="000000"/>
                </a:solidFill>
                <a:latin typeface="Times New Roman" panose="02020603050405020304" pitchFamily="18" charset="0"/>
                <a:cs typeface="Times New Roman" panose="02020603050405020304" pitchFamily="18" charset="0"/>
              </a:rPr>
              <a:t> – CONCLUSION</a:t>
            </a:r>
          </a:p>
          <a:p>
            <a:pPr>
              <a:buNone/>
            </a:pPr>
            <a:r>
              <a:rPr lang="fr-BE" sz="3200" b="1" dirty="0" smtClean="0">
                <a:solidFill>
                  <a:sysClr val="windowText" lastClr="000000"/>
                </a:solidFill>
                <a:latin typeface="Times New Roman" panose="02020603050405020304" pitchFamily="18" charset="0"/>
                <a:cs typeface="Times New Roman" panose="02020603050405020304" pitchFamily="18" charset="0"/>
              </a:rPr>
              <a:t> Suite à notre étude, il est évident que  le </a:t>
            </a:r>
            <a:r>
              <a:rPr lang="fr-BE" sz="3200" b="1" dirty="0" err="1" smtClean="0">
                <a:solidFill>
                  <a:sysClr val="windowText" lastClr="000000"/>
                </a:solidFill>
                <a:latin typeface="Times New Roman" panose="02020603050405020304" pitchFamily="18" charset="0"/>
                <a:cs typeface="Times New Roman" panose="02020603050405020304" pitchFamily="18" charset="0"/>
              </a:rPr>
              <a:t>tétrahydrothiophène</a:t>
            </a:r>
            <a:r>
              <a:rPr lang="fr-BE" sz="3200" b="1" dirty="0" smtClean="0">
                <a:solidFill>
                  <a:sysClr val="windowText" lastClr="000000"/>
                </a:solidFill>
                <a:latin typeface="Times New Roman" panose="02020603050405020304" pitchFamily="18" charset="0"/>
                <a:cs typeface="Times New Roman" panose="02020603050405020304" pitchFamily="18" charset="0"/>
              </a:rPr>
              <a:t> utilisé comme additif pour l’</a:t>
            </a:r>
            <a:r>
              <a:rPr lang="fr-BE" sz="3200" b="1" dirty="0" err="1" smtClean="0">
                <a:solidFill>
                  <a:sysClr val="windowText" lastClr="000000"/>
                </a:solidFill>
                <a:latin typeface="Times New Roman" panose="02020603050405020304" pitchFamily="18" charset="0"/>
                <a:cs typeface="Times New Roman" panose="02020603050405020304" pitchFamily="18" charset="0"/>
              </a:rPr>
              <a:t>odorisation</a:t>
            </a:r>
            <a:r>
              <a:rPr lang="fr-BE" sz="3200" b="1" dirty="0" smtClean="0">
                <a:solidFill>
                  <a:sysClr val="windowText" lastClr="000000"/>
                </a:solidFill>
                <a:latin typeface="Times New Roman" panose="02020603050405020304" pitchFamily="18" charset="0"/>
                <a:cs typeface="Times New Roman" panose="02020603050405020304" pitchFamily="18" charset="0"/>
              </a:rPr>
              <a:t> du gaz naturel présente une toxicité et des  risques surtout lors des manipulations, des opérations de stockage et même durant les fuites prolongées. C’est pour cela, il est d’actualité  de substituer ce mercaptan par des huiles essentielles.</a:t>
            </a:r>
            <a:endParaRPr lang="fr-FR" sz="3200" b="1" dirty="0" smtClean="0">
              <a:solidFill>
                <a:sysClr val="windowText" lastClr="000000"/>
              </a:solidFill>
              <a:latin typeface="Times New Roman" panose="02020603050405020304" pitchFamily="18" charset="0"/>
              <a:cs typeface="Times New Roman" panose="02020603050405020304" pitchFamily="18" charset="0"/>
            </a:endParaRPr>
          </a:p>
        </p:txBody>
      </p:sp>
      <p:sp>
        <p:nvSpPr>
          <p:cNvPr id="21" name="Rectangle à coins arrondis 20"/>
          <p:cNvSpPr/>
          <p:nvPr/>
        </p:nvSpPr>
        <p:spPr>
          <a:xfrm>
            <a:off x="18775986" y="31215756"/>
            <a:ext cx="11131599" cy="3888432"/>
          </a:xfrm>
          <a:prstGeom prst="roundRect">
            <a:avLst/>
          </a:prstGeom>
          <a:solidFill>
            <a:srgbClr val="FFC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200000"/>
              </a:lnSpc>
            </a:pPr>
            <a:r>
              <a:rPr lang="fr-BE" sz="3200" b="1" dirty="0" smtClean="0">
                <a:solidFill>
                  <a:sysClr val="windowText" lastClr="000000"/>
                </a:solidFill>
                <a:latin typeface="Times New Roman" panose="02020603050405020304" pitchFamily="18" charset="0"/>
                <a:cs typeface="Times New Roman" panose="02020603050405020304" pitchFamily="18" charset="0"/>
              </a:rPr>
              <a:t> 5 – RESULTATS ATTENDUS</a:t>
            </a:r>
          </a:p>
          <a:p>
            <a:pPr>
              <a:lnSpc>
                <a:spcPct val="200000"/>
              </a:lnSpc>
            </a:pPr>
            <a:r>
              <a:rPr lang="fr-BE" sz="3200" dirty="0" smtClean="0">
                <a:solidFill>
                  <a:sysClr val="windowText" lastClr="000000"/>
                </a:solidFill>
                <a:latin typeface="Times New Roman" panose="02020603050405020304" pitchFamily="18" charset="0"/>
                <a:cs typeface="Times New Roman" panose="02020603050405020304" pitchFamily="18" charset="0"/>
              </a:rPr>
              <a:t>Détermination des caractéristiques organoleptiques et physico-chimiques de  l’huile essentielle pour substitution  du THT dans              l’</a:t>
            </a:r>
            <a:r>
              <a:rPr lang="fr-BE" sz="3200" dirty="0" err="1" smtClean="0">
                <a:solidFill>
                  <a:sysClr val="windowText" lastClr="000000"/>
                </a:solidFill>
                <a:latin typeface="Times New Roman" panose="02020603050405020304" pitchFamily="18" charset="0"/>
                <a:cs typeface="Times New Roman" panose="02020603050405020304" pitchFamily="18" charset="0"/>
              </a:rPr>
              <a:t>odorisation</a:t>
            </a:r>
            <a:r>
              <a:rPr lang="fr-BE" sz="3200" dirty="0" smtClean="0">
                <a:solidFill>
                  <a:sysClr val="windowText" lastClr="000000"/>
                </a:solidFill>
                <a:latin typeface="Times New Roman" panose="02020603050405020304" pitchFamily="18" charset="0"/>
                <a:cs typeface="Times New Roman" panose="02020603050405020304" pitchFamily="18" charset="0"/>
              </a:rPr>
              <a:t> du gaz naturel.</a:t>
            </a:r>
            <a:endParaRPr lang="fr-FR" sz="3200" dirty="0">
              <a:solidFill>
                <a:sysClr val="windowText" lastClr="000000"/>
              </a:solidFill>
              <a:latin typeface="Times New Roman" panose="02020603050405020304" pitchFamily="18" charset="0"/>
              <a:cs typeface="Times New Roman" panose="02020603050405020304" pitchFamily="18" charset="0"/>
            </a:endParaRPr>
          </a:p>
        </p:txBody>
      </p:sp>
      <p:sp>
        <p:nvSpPr>
          <p:cNvPr id="55" name="Rectangle à coins arrondis 54"/>
          <p:cNvSpPr/>
          <p:nvPr/>
        </p:nvSpPr>
        <p:spPr>
          <a:xfrm>
            <a:off x="769789" y="30495676"/>
            <a:ext cx="5386987" cy="1191816"/>
          </a:xfrm>
          <a:prstGeom prst="roundRect">
            <a:avLst/>
          </a:prstGeom>
          <a:solidFill>
            <a:srgbClr val="FF0000"/>
          </a:solidFill>
          <a:ln w="76200">
            <a:solidFill>
              <a:schemeClr val="tx1"/>
            </a:solidFill>
          </a:ln>
        </p:spPr>
        <p:style>
          <a:lnRef idx="1">
            <a:schemeClr val="accent3"/>
          </a:lnRef>
          <a:fillRef idx="2">
            <a:schemeClr val="accent3"/>
          </a:fillRef>
          <a:effectRef idx="1">
            <a:schemeClr val="accent3"/>
          </a:effectRef>
          <a:fontRef idx="minor">
            <a:schemeClr val="dk1"/>
          </a:fontRef>
        </p:style>
        <p:txBody>
          <a:bodyPr wrap="square">
            <a:spAutoFit/>
          </a:bodyPr>
          <a:lstStyle/>
          <a:p>
            <a:pPr>
              <a:lnSpc>
                <a:spcPct val="200000"/>
              </a:lnSpc>
            </a:pPr>
            <a:r>
              <a:rPr lang="fr-FR" sz="3200" b="1" dirty="0" smtClean="0">
                <a:solidFill>
                  <a:schemeClr val="bg1"/>
                </a:solidFill>
                <a:latin typeface="Times New Roman" panose="02020603050405020304" pitchFamily="18" charset="0"/>
                <a:cs typeface="Times New Roman" panose="02020603050405020304" pitchFamily="18" charset="0"/>
              </a:rPr>
              <a:t>4- LES RISQUES DU THT</a:t>
            </a:r>
            <a:endParaRPr lang="fr-FR" sz="3200" b="1" dirty="0">
              <a:solidFill>
                <a:schemeClr val="bg1"/>
              </a:solidFill>
              <a:latin typeface="Times New Roman" panose="02020603050405020304" pitchFamily="18" charset="0"/>
              <a:cs typeface="Times New Roman" panose="02020603050405020304" pitchFamily="18" charset="0"/>
            </a:endParaRPr>
          </a:p>
        </p:txBody>
      </p:sp>
      <p:sp>
        <p:nvSpPr>
          <p:cNvPr id="56" name="Rectangle à coins arrondis 55"/>
          <p:cNvSpPr/>
          <p:nvPr/>
        </p:nvSpPr>
        <p:spPr>
          <a:xfrm>
            <a:off x="12005505" y="34600132"/>
            <a:ext cx="5386987" cy="1296144"/>
          </a:xfrm>
          <a:prstGeom prst="wedgeRoundRectCallout">
            <a:avLst>
              <a:gd name="adj1" fmla="val -76692"/>
              <a:gd name="adj2" fmla="val -71917"/>
              <a:gd name="adj3" fmla="val 16667"/>
            </a:avLst>
          </a:prstGeom>
          <a:solidFill>
            <a:srgbClr val="FF0000"/>
          </a:solidFill>
          <a:ln w="38100">
            <a:solidFill>
              <a:srgbClr val="00206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fr-BE" sz="3200" dirty="0" smtClean="0">
                <a:solidFill>
                  <a:schemeClr val="bg1"/>
                </a:solidFill>
                <a:latin typeface="Times New Roman" pitchFamily="18" charset="0"/>
                <a:cs typeface="Times New Roman" pitchFamily="18" charset="0"/>
              </a:rPr>
              <a:t>Espèces aquatiques</a:t>
            </a:r>
            <a:endParaRPr lang="fr-FR" sz="3200" dirty="0">
              <a:solidFill>
                <a:schemeClr val="bg1"/>
              </a:solidFill>
              <a:latin typeface="Times New Roman" pitchFamily="18" charset="0"/>
              <a:cs typeface="Times New Roman" pitchFamily="18" charset="0"/>
            </a:endParaRPr>
          </a:p>
        </p:txBody>
      </p:sp>
      <p:sp>
        <p:nvSpPr>
          <p:cNvPr id="57" name="Rectangle à coins arrondis 56"/>
          <p:cNvSpPr/>
          <p:nvPr/>
        </p:nvSpPr>
        <p:spPr>
          <a:xfrm>
            <a:off x="2770664" y="34780153"/>
            <a:ext cx="3847584" cy="1242000"/>
          </a:xfrm>
          <a:prstGeom prst="wedgeRoundRectCallout">
            <a:avLst>
              <a:gd name="adj1" fmla="val 85413"/>
              <a:gd name="adj2" fmla="val -85398"/>
              <a:gd name="adj3" fmla="val 16667"/>
            </a:avLst>
          </a:prstGeom>
          <a:solidFill>
            <a:srgbClr val="FF0000"/>
          </a:solidFill>
          <a:ln w="38100">
            <a:solidFill>
              <a:srgbClr val="00206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fr-BE" sz="3200" dirty="0" smtClean="0">
                <a:solidFill>
                  <a:schemeClr val="bg1"/>
                </a:solidFill>
                <a:latin typeface="Times New Roman" pitchFamily="18" charset="0"/>
                <a:cs typeface="Times New Roman" pitchFamily="18" charset="0"/>
              </a:rPr>
              <a:t>Inflammabilité</a:t>
            </a:r>
            <a:endParaRPr lang="fr-FR" sz="3200" dirty="0">
              <a:solidFill>
                <a:schemeClr val="bg1"/>
              </a:solidFill>
              <a:latin typeface="Times New Roman" pitchFamily="18" charset="0"/>
              <a:cs typeface="Times New Roman" pitchFamily="18" charset="0"/>
            </a:endParaRPr>
          </a:p>
        </p:txBody>
      </p:sp>
      <p:sp>
        <p:nvSpPr>
          <p:cNvPr id="58" name="Rectangle à coins arrondis 57"/>
          <p:cNvSpPr/>
          <p:nvPr/>
        </p:nvSpPr>
        <p:spPr>
          <a:xfrm>
            <a:off x="7465040" y="35176196"/>
            <a:ext cx="2847408" cy="1080119"/>
          </a:xfrm>
          <a:prstGeom prst="wedgeRoundRectCallout">
            <a:avLst>
              <a:gd name="adj1" fmla="val 5505"/>
              <a:gd name="adj2" fmla="val -130766"/>
              <a:gd name="adj3" fmla="val 16667"/>
            </a:avLst>
          </a:prstGeom>
          <a:solidFill>
            <a:srgbClr val="FF0000"/>
          </a:solidFill>
          <a:ln w="38100">
            <a:solidFill>
              <a:srgbClr val="00206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fr-BE" sz="3200" dirty="0" smtClean="0">
                <a:solidFill>
                  <a:schemeClr val="bg1"/>
                </a:solidFill>
                <a:latin typeface="Times New Roman" pitchFamily="18" charset="0"/>
                <a:cs typeface="Times New Roman" pitchFamily="18" charset="0"/>
              </a:rPr>
              <a:t>Inhalation</a:t>
            </a:r>
            <a:endParaRPr lang="fr-FR" sz="3200" dirty="0">
              <a:solidFill>
                <a:schemeClr val="bg1"/>
              </a:solidFill>
              <a:latin typeface="Times New Roman" pitchFamily="18" charset="0"/>
              <a:cs typeface="Times New Roman" pitchFamily="18" charset="0"/>
            </a:endParaRPr>
          </a:p>
        </p:txBody>
      </p:sp>
      <p:sp>
        <p:nvSpPr>
          <p:cNvPr id="59" name="Rectangle à coins arrondis 58"/>
          <p:cNvSpPr/>
          <p:nvPr/>
        </p:nvSpPr>
        <p:spPr>
          <a:xfrm>
            <a:off x="10279038" y="30711699"/>
            <a:ext cx="2385401" cy="1242000"/>
          </a:xfrm>
          <a:prstGeom prst="wedgeRoundRectCallout">
            <a:avLst>
              <a:gd name="adj1" fmla="val -60829"/>
              <a:gd name="adj2" fmla="val 128771"/>
              <a:gd name="adj3" fmla="val 16667"/>
            </a:avLst>
          </a:prstGeom>
          <a:solidFill>
            <a:srgbClr val="FF0000"/>
          </a:solidFill>
          <a:ln w="38100">
            <a:solidFill>
              <a:srgbClr val="00206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fr-BE" sz="3200" dirty="0" smtClean="0">
                <a:solidFill>
                  <a:schemeClr val="bg1"/>
                </a:solidFill>
                <a:latin typeface="Times New Roman" pitchFamily="18" charset="0"/>
                <a:cs typeface="Times New Roman" pitchFamily="18" charset="0"/>
              </a:rPr>
              <a:t>Contact</a:t>
            </a:r>
            <a:endParaRPr lang="fr-FR" sz="3200" dirty="0">
              <a:solidFill>
                <a:schemeClr val="bg1"/>
              </a:solidFill>
              <a:latin typeface="Times New Roman" pitchFamily="18" charset="0"/>
              <a:cs typeface="Times New Roman" pitchFamily="18" charset="0"/>
            </a:endParaRPr>
          </a:p>
        </p:txBody>
      </p:sp>
      <p:sp>
        <p:nvSpPr>
          <p:cNvPr id="60" name="Rectangle à coins arrondis 59"/>
          <p:cNvSpPr/>
          <p:nvPr/>
        </p:nvSpPr>
        <p:spPr>
          <a:xfrm>
            <a:off x="6387646" y="30639694"/>
            <a:ext cx="2385401" cy="1242001"/>
          </a:xfrm>
          <a:prstGeom prst="wedgeRoundRectCallout">
            <a:avLst>
              <a:gd name="adj1" fmla="val 51682"/>
              <a:gd name="adj2" fmla="val 133558"/>
              <a:gd name="adj3" fmla="val 16667"/>
            </a:avLst>
          </a:prstGeom>
          <a:solidFill>
            <a:srgbClr val="FF0000"/>
          </a:solidFill>
          <a:ln w="38100">
            <a:solidFill>
              <a:srgbClr val="00206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fr-BE" sz="3200" dirty="0" smtClean="0">
                <a:solidFill>
                  <a:schemeClr val="bg1"/>
                </a:solidFill>
                <a:latin typeface="Times New Roman" pitchFamily="18" charset="0"/>
                <a:cs typeface="Times New Roman" pitchFamily="18" charset="0"/>
              </a:rPr>
              <a:t>Ingestion</a:t>
            </a:r>
            <a:endParaRPr lang="fr-FR" sz="3200" dirty="0">
              <a:solidFill>
                <a:schemeClr val="bg1"/>
              </a:solidFill>
              <a:latin typeface="Times New Roman" pitchFamily="18" charset="0"/>
              <a:cs typeface="Times New Roman" pitchFamily="18" charset="0"/>
            </a:endParaRPr>
          </a:p>
        </p:txBody>
      </p:sp>
      <p:sp>
        <p:nvSpPr>
          <p:cNvPr id="61" name="Rectangle à coins arrondis 60"/>
          <p:cNvSpPr/>
          <p:nvPr/>
        </p:nvSpPr>
        <p:spPr>
          <a:xfrm>
            <a:off x="1077612" y="32727924"/>
            <a:ext cx="3462798" cy="1242000"/>
          </a:xfrm>
          <a:prstGeom prst="wedgeRoundRectCallout">
            <a:avLst>
              <a:gd name="adj1" fmla="val 95049"/>
              <a:gd name="adj2" fmla="val 21405"/>
              <a:gd name="adj3" fmla="val 16667"/>
            </a:avLst>
          </a:prstGeom>
          <a:solidFill>
            <a:srgbClr val="FF0000"/>
          </a:solidFill>
          <a:ln w="38100">
            <a:solidFill>
              <a:srgbClr val="002060"/>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fr-BE" sz="3200" dirty="0" smtClean="0">
                <a:solidFill>
                  <a:schemeClr val="bg1"/>
                </a:solidFill>
                <a:latin typeface="Times New Roman" pitchFamily="18" charset="0"/>
                <a:cs typeface="Times New Roman" pitchFamily="18" charset="0"/>
              </a:rPr>
              <a:t>Environnement</a:t>
            </a:r>
            <a:endParaRPr lang="fr-FR" sz="3200" dirty="0">
              <a:solidFill>
                <a:schemeClr val="bg1"/>
              </a:solidFill>
              <a:latin typeface="Times New Roman" pitchFamily="18" charset="0"/>
              <a:cs typeface="Times New Roman" pitchFamily="18" charset="0"/>
            </a:endParaRPr>
          </a:p>
        </p:txBody>
      </p:sp>
      <p:sp>
        <p:nvSpPr>
          <p:cNvPr id="64" name="Rectangle à coins arrondis 63"/>
          <p:cNvSpPr/>
          <p:nvPr/>
        </p:nvSpPr>
        <p:spPr>
          <a:xfrm>
            <a:off x="6464599" y="39784707"/>
            <a:ext cx="17930973" cy="1152128"/>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r>
              <a:rPr lang="fr-FR" sz="7200" dirty="0" smtClean="0">
                <a:solidFill>
                  <a:srgbClr val="FFC000"/>
                </a:solidFill>
                <a:latin typeface="Franklin Gothic Heavy" pitchFamily="34" charset="0"/>
                <a:cs typeface="Times New Roman" panose="02020603050405020304" pitchFamily="18" charset="0"/>
              </a:rPr>
              <a:t>    JOURNEES MASTERIALES  2014/2015</a:t>
            </a:r>
            <a:endParaRPr lang="fr-FR" sz="7200" dirty="0">
              <a:solidFill>
                <a:srgbClr val="FFC000"/>
              </a:solidFill>
              <a:latin typeface="Franklin Gothic Heavy" pitchFamily="34" charset="0"/>
              <a:cs typeface="Times New Roman" panose="02020603050405020304" pitchFamily="18" charset="0"/>
            </a:endParaRPr>
          </a:p>
        </p:txBody>
      </p:sp>
      <p:cxnSp>
        <p:nvCxnSpPr>
          <p:cNvPr id="72" name="Connecteur droit avec flèche 71"/>
          <p:cNvCxnSpPr/>
          <p:nvPr/>
        </p:nvCxnSpPr>
        <p:spPr>
          <a:xfrm>
            <a:off x="12313332" y="27111299"/>
            <a:ext cx="171" cy="993709"/>
          </a:xfrm>
          <a:prstGeom prst="straightConnector1">
            <a:avLst/>
          </a:prstGeom>
          <a:ln w="57150">
            <a:solidFill>
              <a:schemeClr val="bg1"/>
            </a:solidFill>
            <a:tailEnd type="arrow"/>
          </a:ln>
        </p:spPr>
        <p:style>
          <a:lnRef idx="3">
            <a:schemeClr val="dk1"/>
          </a:lnRef>
          <a:fillRef idx="0">
            <a:schemeClr val="dk1"/>
          </a:fillRef>
          <a:effectRef idx="2">
            <a:schemeClr val="dk1"/>
          </a:effectRef>
          <a:fontRef idx="minor">
            <a:schemeClr val="tx1"/>
          </a:fontRef>
        </p:style>
      </p:cxnSp>
      <p:sp>
        <p:nvSpPr>
          <p:cNvPr id="54" name="Rectangle à coins arrondis 53"/>
          <p:cNvSpPr/>
          <p:nvPr/>
        </p:nvSpPr>
        <p:spPr>
          <a:xfrm>
            <a:off x="15853353" y="28047405"/>
            <a:ext cx="3077937" cy="1656183"/>
          </a:xfrm>
          <a:prstGeom prst="roundRect">
            <a:avLst/>
          </a:prstGeom>
          <a:solidFill>
            <a:srgbClr val="FFC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BE" sz="3200" b="1" dirty="0" smtClean="0">
                <a:solidFill>
                  <a:sysClr val="windowText" lastClr="000000"/>
                </a:solidFill>
                <a:latin typeface="Times New Roman" pitchFamily="18" charset="0"/>
                <a:cs typeface="Times New Roman" pitchFamily="18" charset="0"/>
              </a:rPr>
              <a:t>Huile essentielle</a:t>
            </a:r>
            <a:endParaRPr lang="fr-F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anose="02020603050405020304" pitchFamily="18" charset="0"/>
              <a:cs typeface="Times New Roman" panose="02020603050405020304" pitchFamily="18" charset="0"/>
            </a:endParaRPr>
          </a:p>
        </p:txBody>
      </p:sp>
      <p:grpSp>
        <p:nvGrpSpPr>
          <p:cNvPr id="46" name="Group 2"/>
          <p:cNvGrpSpPr>
            <a:grpSpLocks/>
          </p:cNvGrpSpPr>
          <p:nvPr/>
        </p:nvGrpSpPr>
        <p:grpSpPr bwMode="auto">
          <a:xfrm>
            <a:off x="557820" y="1342137"/>
            <a:ext cx="4067910" cy="3878733"/>
            <a:chOff x="2930" y="2045"/>
            <a:chExt cx="1595" cy="1640"/>
          </a:xfrm>
        </p:grpSpPr>
        <p:sp>
          <p:nvSpPr>
            <p:cNvPr id="47" name="WordArt 3"/>
            <p:cNvSpPr>
              <a:spLocks noChangeArrowheads="1" noChangeShapeType="1" noTextEdit="1"/>
            </p:cNvSpPr>
            <p:nvPr/>
          </p:nvSpPr>
          <p:spPr bwMode="auto">
            <a:xfrm>
              <a:off x="2930" y="2045"/>
              <a:ext cx="1565" cy="1611"/>
            </a:xfrm>
            <a:prstGeom prst="rect">
              <a:avLst/>
            </a:prstGeom>
          </p:spPr>
          <p:txBody>
            <a:bodyPr spcFirstLastPara="1" wrap="none" fromWordArt="1">
              <a:prstTxWarp prst="textArchUp">
                <a:avLst>
                  <a:gd name="adj" fmla="val 11155284"/>
                </a:avLst>
              </a:prstTxWarp>
            </a:bodyPr>
            <a:lstStyle/>
            <a:p>
              <a:pPr algn="ctr" rtl="1"/>
              <a:r>
                <a:rPr lang="ar-SA" sz="3600" kern="10" dirty="0">
                  <a:ln w="9525">
                    <a:solidFill>
                      <a:srgbClr val="009900"/>
                    </a:solidFill>
                    <a:round/>
                    <a:headEnd/>
                    <a:tailEnd/>
                  </a:ln>
                  <a:solidFill>
                    <a:srgbClr val="008000"/>
                  </a:solidFill>
                  <a:latin typeface="Tahoma"/>
                  <a:cs typeface="Tahoma"/>
                </a:rPr>
                <a:t>مخبـر هنـدسـة الطـرائــق</a:t>
              </a:r>
              <a:endParaRPr lang="fr-FR" sz="3600" kern="10" dirty="0">
                <a:ln w="9525">
                  <a:solidFill>
                    <a:srgbClr val="009900"/>
                  </a:solidFill>
                  <a:round/>
                  <a:headEnd/>
                  <a:tailEnd/>
                </a:ln>
                <a:solidFill>
                  <a:srgbClr val="008000"/>
                </a:solidFill>
                <a:latin typeface="Tahoma"/>
                <a:cs typeface="Tahoma"/>
              </a:endParaRPr>
            </a:p>
          </p:txBody>
        </p:sp>
        <p:grpSp>
          <p:nvGrpSpPr>
            <p:cNvPr id="49" name="Group 4"/>
            <p:cNvGrpSpPr>
              <a:grpSpLocks/>
            </p:cNvGrpSpPr>
            <p:nvPr/>
          </p:nvGrpSpPr>
          <p:grpSpPr bwMode="auto">
            <a:xfrm>
              <a:off x="3072" y="2216"/>
              <a:ext cx="1284" cy="1316"/>
              <a:chOff x="704" y="697"/>
              <a:chExt cx="1620" cy="1620"/>
            </a:xfrm>
          </p:grpSpPr>
          <p:sp>
            <p:nvSpPr>
              <p:cNvPr id="53" name="Oval 5" descr="logo SL"/>
              <p:cNvSpPr>
                <a:spLocks noChangeArrowheads="1"/>
              </p:cNvSpPr>
              <p:nvPr/>
            </p:nvSpPr>
            <p:spPr bwMode="auto">
              <a:xfrm>
                <a:off x="704" y="697"/>
                <a:ext cx="1620" cy="1620"/>
              </a:xfrm>
              <a:prstGeom prst="ellipse">
                <a:avLst/>
              </a:prstGeom>
              <a:blipFill dpi="0" rotWithShape="1">
                <a:blip r:embed="rId5" cstate="print"/>
                <a:srcRect/>
                <a:stretch>
                  <a:fillRect/>
                </a:stretch>
              </a:blipFill>
              <a:ln w="28575">
                <a:noFill/>
                <a:round/>
                <a:headEnd/>
                <a:tailEnd/>
              </a:ln>
            </p:spPr>
            <p:txBody>
              <a:bodyPr/>
              <a:lstStyle/>
              <a:p>
                <a:endParaRPr lang="fr-FR"/>
              </a:p>
            </p:txBody>
          </p:sp>
          <p:sp>
            <p:nvSpPr>
              <p:cNvPr id="62" name="WordArt 6"/>
              <p:cNvSpPr>
                <a:spLocks noChangeArrowheads="1" noChangeShapeType="1" noTextEdit="1"/>
              </p:cNvSpPr>
              <p:nvPr/>
            </p:nvSpPr>
            <p:spPr bwMode="auto">
              <a:xfrm>
                <a:off x="1341" y="1421"/>
                <a:ext cx="353" cy="393"/>
              </a:xfrm>
              <a:prstGeom prst="rect">
                <a:avLst/>
              </a:prstGeom>
            </p:spPr>
            <p:txBody>
              <a:bodyPr wrap="none" fromWordArt="1">
                <a:prstTxWarp prst="textPlain">
                  <a:avLst>
                    <a:gd name="adj" fmla="val 50000"/>
                  </a:avLst>
                </a:prstTxWarp>
              </a:bodyPr>
              <a:lstStyle/>
              <a:p>
                <a:pPr algn="ctr"/>
                <a:r>
                  <a:rPr lang="fr-FR" sz="3600" i="1" kern="10" dirty="0">
                    <a:ln w="19050">
                      <a:solidFill>
                        <a:srgbClr val="FFFFFF"/>
                      </a:solidFill>
                      <a:round/>
                      <a:headEnd/>
                      <a:tailEnd/>
                    </a:ln>
                    <a:solidFill>
                      <a:srgbClr val="FF0000"/>
                    </a:solidFill>
                    <a:latin typeface="Impact"/>
                  </a:rPr>
                  <a:t>G</a:t>
                </a:r>
              </a:p>
            </p:txBody>
          </p:sp>
          <p:sp>
            <p:nvSpPr>
              <p:cNvPr id="63" name="WordArt 7"/>
              <p:cNvSpPr>
                <a:spLocks noChangeArrowheads="1" noChangeShapeType="1" noTextEdit="1"/>
              </p:cNvSpPr>
              <p:nvPr/>
            </p:nvSpPr>
            <p:spPr bwMode="auto">
              <a:xfrm>
                <a:off x="1561" y="1626"/>
                <a:ext cx="354" cy="306"/>
              </a:xfrm>
              <a:prstGeom prst="rect">
                <a:avLst/>
              </a:prstGeom>
            </p:spPr>
            <p:txBody>
              <a:bodyPr wrap="none" fromWordArt="1">
                <a:prstTxWarp prst="textPlain">
                  <a:avLst>
                    <a:gd name="adj" fmla="val 50000"/>
                  </a:avLst>
                </a:prstTxWarp>
              </a:bodyPr>
              <a:lstStyle/>
              <a:p>
                <a:pPr algn="ctr"/>
                <a:r>
                  <a:rPr lang="fr-FR" sz="3600" i="1" kern="10" dirty="0">
                    <a:ln w="19050">
                      <a:solidFill>
                        <a:srgbClr val="FFFFFF"/>
                      </a:solidFill>
                      <a:round/>
                      <a:headEnd/>
                      <a:tailEnd/>
                    </a:ln>
                    <a:solidFill>
                      <a:srgbClr val="FF0000"/>
                    </a:solidFill>
                    <a:latin typeface="Impact"/>
                  </a:rPr>
                  <a:t>P</a:t>
                </a:r>
              </a:p>
            </p:txBody>
          </p:sp>
        </p:grpSp>
        <p:sp>
          <p:nvSpPr>
            <p:cNvPr id="52" name="WordArt 8"/>
            <p:cNvSpPr>
              <a:spLocks noChangeArrowheads="1" noChangeShapeType="1" noTextEdit="1"/>
            </p:cNvSpPr>
            <p:nvPr/>
          </p:nvSpPr>
          <p:spPr bwMode="auto">
            <a:xfrm>
              <a:off x="3002" y="2227"/>
              <a:ext cx="1523" cy="1458"/>
            </a:xfrm>
            <a:prstGeom prst="rect">
              <a:avLst/>
            </a:prstGeom>
          </p:spPr>
          <p:txBody>
            <a:bodyPr spcFirstLastPara="1" wrap="none" fromWordArt="1">
              <a:prstTxWarp prst="textArchDown">
                <a:avLst>
                  <a:gd name="adj" fmla="val 21595112"/>
                </a:avLst>
              </a:prstTxWarp>
            </a:bodyPr>
            <a:lstStyle/>
            <a:p>
              <a:pPr algn="ctr"/>
              <a:r>
                <a:rPr lang="fr-FR" sz="3600" kern="10">
                  <a:ln w="9525">
                    <a:noFill/>
                    <a:round/>
                    <a:headEnd/>
                    <a:tailEnd/>
                  </a:ln>
                  <a:solidFill>
                    <a:srgbClr val="008000"/>
                  </a:solidFill>
                  <a:latin typeface="Impact"/>
                </a:rPr>
                <a:t>Laboratoire Génie des Procédés</a:t>
              </a:r>
            </a:p>
          </p:txBody>
        </p:sp>
      </p:grpSp>
      <p:pic>
        <p:nvPicPr>
          <p:cNvPr id="65" name="Image 20"/>
          <p:cNvPicPr>
            <a:picLocks noChangeAspect="1" noChangeArrowheads="1"/>
          </p:cNvPicPr>
          <p:nvPr/>
        </p:nvPicPr>
        <p:blipFill>
          <a:blip r:embed="rId6" cstate="print"/>
          <a:srcRect/>
          <a:stretch>
            <a:fillRect/>
          </a:stretch>
        </p:blipFill>
        <p:spPr bwMode="auto">
          <a:xfrm>
            <a:off x="25040682" y="1116412"/>
            <a:ext cx="5002203" cy="4680524"/>
          </a:xfrm>
          <a:prstGeom prst="ellipse">
            <a:avLst/>
          </a:prstGeom>
          <a:ln>
            <a:noFill/>
          </a:ln>
          <a:effectLst>
            <a:softEdge rad="112500"/>
          </a:effectLst>
        </p:spPr>
      </p:pic>
      <p:pic>
        <p:nvPicPr>
          <p:cNvPr id="2" name="Picture 2" descr="C:\Users\auchan\Desktop\images2.jpg"/>
          <p:cNvPicPr>
            <a:picLocks noChangeAspect="1" noChangeArrowheads="1"/>
          </p:cNvPicPr>
          <p:nvPr/>
        </p:nvPicPr>
        <p:blipFill>
          <a:blip r:embed="rId7" cstate="print"/>
          <a:srcRect/>
          <a:stretch>
            <a:fillRect/>
          </a:stretch>
        </p:blipFill>
        <p:spPr bwMode="auto">
          <a:xfrm>
            <a:off x="13390729" y="30639694"/>
            <a:ext cx="1770011" cy="2030160"/>
          </a:xfrm>
          <a:prstGeom prst="rect">
            <a:avLst/>
          </a:prstGeom>
          <a:noFill/>
        </p:spPr>
      </p:pic>
      <p:pic>
        <p:nvPicPr>
          <p:cNvPr id="1027" name="Picture 3" descr="C:\Users\auchan\Desktop\index.jpg"/>
          <p:cNvPicPr>
            <a:picLocks noChangeAspect="1" noChangeArrowheads="1"/>
          </p:cNvPicPr>
          <p:nvPr/>
        </p:nvPicPr>
        <p:blipFill>
          <a:blip r:embed="rId8" cstate="print"/>
          <a:srcRect/>
          <a:stretch>
            <a:fillRect/>
          </a:stretch>
        </p:blipFill>
        <p:spPr bwMode="auto">
          <a:xfrm>
            <a:off x="15555597" y="30711699"/>
            <a:ext cx="1793503" cy="1944215"/>
          </a:xfrm>
          <a:prstGeom prst="rect">
            <a:avLst/>
          </a:prstGeom>
          <a:noFill/>
        </p:spPr>
      </p:pic>
      <p:sp>
        <p:nvSpPr>
          <p:cNvPr id="66" name="ZoneTexte 65"/>
          <p:cNvSpPr txBox="1"/>
          <p:nvPr/>
        </p:nvSpPr>
        <p:spPr>
          <a:xfrm>
            <a:off x="13313769" y="32943949"/>
            <a:ext cx="4078720" cy="1215716"/>
          </a:xfrm>
          <a:prstGeom prst="rect">
            <a:avLst/>
          </a:prstGeom>
          <a:noFill/>
        </p:spPr>
        <p:txBody>
          <a:bodyPr wrap="square" rtlCol="0">
            <a:spAutoFit/>
          </a:bodyPr>
          <a:lstStyle/>
          <a:p>
            <a:endParaRPr lang="fr-FR" dirty="0"/>
          </a:p>
        </p:txBody>
      </p:sp>
      <p:pic>
        <p:nvPicPr>
          <p:cNvPr id="1028" name="Picture 4" descr="C:\Users\auchan\Desktop\index.png"/>
          <p:cNvPicPr>
            <a:picLocks noChangeAspect="1" noChangeArrowheads="1"/>
          </p:cNvPicPr>
          <p:nvPr/>
        </p:nvPicPr>
        <p:blipFill>
          <a:blip r:embed="rId9" cstate="print"/>
          <a:srcRect/>
          <a:stretch>
            <a:fillRect/>
          </a:stretch>
        </p:blipFill>
        <p:spPr bwMode="auto">
          <a:xfrm>
            <a:off x="13236812" y="32871941"/>
            <a:ext cx="4001762" cy="1590676"/>
          </a:xfrm>
          <a:prstGeom prst="rect">
            <a:avLst/>
          </a:prstGeom>
          <a:noFill/>
        </p:spPr>
      </p:pic>
      <p:cxnSp>
        <p:nvCxnSpPr>
          <p:cNvPr id="70" name="Connecteur droit avec flèche 69"/>
          <p:cNvCxnSpPr/>
          <p:nvPr/>
        </p:nvCxnSpPr>
        <p:spPr>
          <a:xfrm>
            <a:off x="12390285" y="24519012"/>
            <a:ext cx="0" cy="1080119"/>
          </a:xfrm>
          <a:prstGeom prst="straightConnector1">
            <a:avLst/>
          </a:prstGeom>
          <a:ln w="57150">
            <a:solidFill>
              <a:schemeClr val="bg1"/>
            </a:solidFill>
            <a:tailEnd type="arrow"/>
          </a:ln>
        </p:spPr>
        <p:style>
          <a:lnRef idx="3">
            <a:schemeClr val="dk1"/>
          </a:lnRef>
          <a:fillRef idx="0">
            <a:schemeClr val="dk1"/>
          </a:fillRef>
          <a:effectRef idx="2">
            <a:schemeClr val="dk1"/>
          </a:effectRef>
          <a:fontRef idx="minor">
            <a:schemeClr val="tx1"/>
          </a:fontRef>
        </p:style>
      </p:cxnSp>
      <p:sp>
        <p:nvSpPr>
          <p:cNvPr id="77" name="Rectangle à coins arrondis 76"/>
          <p:cNvSpPr/>
          <p:nvPr/>
        </p:nvSpPr>
        <p:spPr>
          <a:xfrm>
            <a:off x="845990" y="12925723"/>
            <a:ext cx="28875208" cy="288032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buNone/>
            </a:pPr>
            <a:r>
              <a:rPr lang="fr-FR" sz="2800" b="1" dirty="0" smtClean="0">
                <a:latin typeface="Times New Roman" panose="02020603050405020304" pitchFamily="18" charset="0"/>
                <a:cs typeface="Times New Roman" panose="02020603050405020304" pitchFamily="18" charset="0"/>
              </a:rPr>
              <a:t>2- INTRODUCTION</a:t>
            </a:r>
          </a:p>
          <a:p>
            <a:pPr>
              <a:lnSpc>
                <a:spcPct val="200000"/>
              </a:lnSpc>
            </a:pPr>
            <a:r>
              <a:rPr lang="fr-BE" sz="2800" dirty="0" smtClean="0">
                <a:latin typeface="Times New Roman" panose="02020603050405020304" pitchFamily="18" charset="0"/>
                <a:cs typeface="Times New Roman" panose="02020603050405020304" pitchFamily="18" charset="0"/>
              </a:rPr>
              <a:t> Pour des raisons de sécurité et afin d’éviter les explosions et les incendies, l’</a:t>
            </a:r>
            <a:r>
              <a:rPr lang="fr-BE" sz="2800" dirty="0" err="1" smtClean="0">
                <a:latin typeface="Times New Roman" panose="02020603050405020304" pitchFamily="18" charset="0"/>
                <a:cs typeface="Times New Roman" panose="02020603050405020304" pitchFamily="18" charset="0"/>
              </a:rPr>
              <a:t>odorisation</a:t>
            </a:r>
            <a:r>
              <a:rPr lang="fr-BE" sz="2800" dirty="0" smtClean="0">
                <a:latin typeface="Times New Roman" panose="02020603050405020304" pitchFamily="18" charset="0"/>
                <a:cs typeface="Times New Roman" panose="02020603050405020304" pitchFamily="18" charset="0"/>
              </a:rPr>
              <a:t> du gaz naturel est impérative. Elle est réalisée couramment par l’addition de mercaptans toxiques pour l’environnement. Notre étude a pour objet de trouver une alternative de substitution de ces  éléments dangereux par des bio-odorants.</a:t>
            </a:r>
            <a:endParaRPr lang="fr-FR" sz="2800" dirty="0"/>
          </a:p>
        </p:txBody>
      </p:sp>
      <p:sp>
        <p:nvSpPr>
          <p:cNvPr id="78" name="Rectangle à coins arrondis 77"/>
          <p:cNvSpPr/>
          <p:nvPr/>
        </p:nvSpPr>
        <p:spPr>
          <a:xfrm>
            <a:off x="18775986" y="35752260"/>
            <a:ext cx="11131599" cy="3744415"/>
          </a:xfrm>
          <a:prstGeom prst="roundRect">
            <a:avLst/>
          </a:prstGeom>
          <a:solidFill>
            <a:srgbClr val="FFC000"/>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sz="3200" dirty="0" smtClean="0">
              <a:solidFill>
                <a:sysClr val="windowText" lastClr="000000"/>
              </a:solidFill>
              <a:latin typeface="Times New Roman" panose="02020603050405020304" pitchFamily="18" charset="0"/>
              <a:cs typeface="Times New Roman" panose="02020603050405020304" pitchFamily="18" charset="0"/>
            </a:endParaRPr>
          </a:p>
          <a:p>
            <a:r>
              <a:rPr lang="fr-FR" sz="3200" b="1" dirty="0" smtClean="0">
                <a:solidFill>
                  <a:sysClr val="windowText" lastClr="000000"/>
                </a:solidFill>
                <a:latin typeface="Times New Roman" panose="02020603050405020304" pitchFamily="18" charset="0"/>
                <a:cs typeface="Times New Roman" panose="02020603050405020304" pitchFamily="18" charset="0"/>
              </a:rPr>
              <a:t>7-Références bibliographiques</a:t>
            </a:r>
          </a:p>
          <a:p>
            <a:pPr>
              <a:buFontTx/>
              <a:buChar char="-"/>
            </a:pPr>
            <a:r>
              <a:rPr lang="fr-BE" sz="3200" dirty="0" smtClean="0">
                <a:solidFill>
                  <a:sysClr val="windowText" lastClr="000000"/>
                </a:solidFill>
                <a:latin typeface="Times New Roman" panose="02020603050405020304" pitchFamily="18" charset="0"/>
                <a:cs typeface="Times New Roman" panose="02020603050405020304" pitchFamily="18" charset="0"/>
              </a:rPr>
              <a:t> Chimie organique B. Pavlov et </a:t>
            </a:r>
            <a:r>
              <a:rPr lang="fr-BE" sz="3200" dirty="0" err="1" smtClean="0">
                <a:solidFill>
                  <a:sysClr val="windowText" lastClr="000000"/>
                </a:solidFill>
                <a:latin typeface="Times New Roman" panose="02020603050405020304" pitchFamily="18" charset="0"/>
                <a:cs typeface="Times New Roman" panose="02020603050405020304" pitchFamily="18" charset="0"/>
              </a:rPr>
              <a:t>Terentiev</a:t>
            </a:r>
            <a:r>
              <a:rPr lang="fr-BE" sz="3200" dirty="0" smtClean="0">
                <a:solidFill>
                  <a:sysClr val="windowText" lastClr="000000"/>
                </a:solidFill>
                <a:latin typeface="Times New Roman" panose="02020603050405020304" pitchFamily="18" charset="0"/>
                <a:cs typeface="Times New Roman" panose="02020603050405020304" pitchFamily="18" charset="0"/>
              </a:rPr>
              <a:t> 3</a:t>
            </a:r>
            <a:r>
              <a:rPr lang="fr-BE" sz="3200" baseline="30000" dirty="0" smtClean="0">
                <a:solidFill>
                  <a:sysClr val="windowText" lastClr="000000"/>
                </a:solidFill>
                <a:latin typeface="Times New Roman" panose="02020603050405020304" pitchFamily="18" charset="0"/>
                <a:cs typeface="Times New Roman" panose="02020603050405020304" pitchFamily="18" charset="0"/>
              </a:rPr>
              <a:t>me</a:t>
            </a:r>
            <a:r>
              <a:rPr lang="fr-BE" sz="3200" dirty="0" smtClean="0">
                <a:solidFill>
                  <a:sysClr val="windowText" lastClr="000000"/>
                </a:solidFill>
                <a:latin typeface="Times New Roman" panose="02020603050405020304" pitchFamily="18" charset="0"/>
                <a:cs typeface="Times New Roman" panose="02020603050405020304" pitchFamily="18" charset="0"/>
              </a:rPr>
              <a:t> édition</a:t>
            </a:r>
          </a:p>
          <a:p>
            <a:pPr>
              <a:buFontTx/>
              <a:buChar char="-"/>
            </a:pPr>
            <a:r>
              <a:rPr lang="fr-BE" sz="3200" dirty="0" smtClean="0">
                <a:solidFill>
                  <a:sysClr val="windowText" lastClr="000000"/>
                </a:solidFill>
                <a:latin typeface="Times New Roman" panose="02020603050405020304" pitchFamily="18" charset="0"/>
                <a:cs typeface="Times New Roman" panose="02020603050405020304" pitchFamily="18" charset="0"/>
              </a:rPr>
              <a:t> Chimie des substances odorantes. P.J Teisseire</a:t>
            </a:r>
          </a:p>
          <a:p>
            <a:pPr>
              <a:buFontTx/>
              <a:buChar char="-"/>
            </a:pPr>
            <a:r>
              <a:rPr lang="fr-BE" sz="3200" dirty="0" smtClean="0">
                <a:solidFill>
                  <a:sysClr val="windowText" lastClr="000000"/>
                </a:solidFill>
                <a:latin typeface="Times New Roman" panose="02020603050405020304" pitchFamily="18" charset="0"/>
                <a:cs typeface="Times New Roman" panose="02020603050405020304" pitchFamily="18" charset="0"/>
              </a:rPr>
              <a:t> Les huiles essentielles et leurs procédés d’extraction. M.A Ferhat</a:t>
            </a:r>
          </a:p>
          <a:p>
            <a:pPr>
              <a:buFontTx/>
              <a:buChar char="-"/>
            </a:pPr>
            <a:r>
              <a:rPr lang="fr-BE" sz="3200" dirty="0" smtClean="0">
                <a:solidFill>
                  <a:sysClr val="windowText" lastClr="000000"/>
                </a:solidFill>
                <a:latin typeface="Times New Roman" panose="02020603050405020304" pitchFamily="18" charset="0"/>
                <a:cs typeface="Times New Roman" panose="02020603050405020304" pitchFamily="18" charset="0"/>
              </a:rPr>
              <a:t> Les plantes médicales d’Algérie. </a:t>
            </a:r>
            <a:r>
              <a:rPr lang="fr-BE" sz="3200" dirty="0" err="1" smtClean="0">
                <a:solidFill>
                  <a:sysClr val="windowText" lastClr="000000"/>
                </a:solidFill>
                <a:latin typeface="Times New Roman" panose="02020603050405020304" pitchFamily="18" charset="0"/>
                <a:cs typeface="Times New Roman" panose="02020603050405020304" pitchFamily="18" charset="0"/>
              </a:rPr>
              <a:t>A.Beloued</a:t>
            </a:r>
            <a:endParaRPr lang="fr-BE" sz="3200" dirty="0" smtClean="0">
              <a:solidFill>
                <a:sysClr val="windowText" lastClr="000000"/>
              </a:solidFill>
              <a:latin typeface="Times New Roman" panose="02020603050405020304" pitchFamily="18" charset="0"/>
              <a:cs typeface="Times New Roman" panose="02020603050405020304" pitchFamily="18" charset="0"/>
            </a:endParaRPr>
          </a:p>
          <a:p>
            <a:pPr>
              <a:buFontTx/>
              <a:buChar char="-"/>
            </a:pPr>
            <a:r>
              <a:rPr lang="fr-BE" sz="3200" dirty="0" smtClean="0">
                <a:solidFill>
                  <a:sysClr val="windowText" lastClr="000000"/>
                </a:solidFill>
                <a:latin typeface="Times New Roman" panose="02020603050405020304" pitchFamily="18" charset="0"/>
                <a:cs typeface="Times New Roman" panose="02020603050405020304" pitchFamily="18" charset="0"/>
              </a:rPr>
              <a:t> Les huiles essentielles. </a:t>
            </a:r>
            <a:r>
              <a:rPr lang="fr-BE" sz="3200" dirty="0" err="1" smtClean="0">
                <a:solidFill>
                  <a:sysClr val="windowText" lastClr="000000"/>
                </a:solidFill>
                <a:latin typeface="Times New Roman" panose="02020603050405020304" pitchFamily="18" charset="0"/>
                <a:cs typeface="Times New Roman" panose="02020603050405020304" pitchFamily="18" charset="0"/>
              </a:rPr>
              <a:t>C.Bechechi</a:t>
            </a:r>
            <a:r>
              <a:rPr lang="fr-BE" sz="3200" dirty="0" smtClean="0">
                <a:solidFill>
                  <a:sysClr val="windowText" lastClr="000000"/>
                </a:solidFill>
                <a:latin typeface="Times New Roman" panose="02020603050405020304" pitchFamily="18" charset="0"/>
                <a:cs typeface="Times New Roman" panose="02020603050405020304" pitchFamily="18" charset="0"/>
              </a:rPr>
              <a:t> </a:t>
            </a:r>
          </a:p>
          <a:p>
            <a:r>
              <a:rPr lang="fr-BE" sz="3200" dirty="0" smtClean="0">
                <a:solidFill>
                  <a:sysClr val="windowText" lastClr="000000"/>
                </a:solidFill>
                <a:latin typeface="Times New Roman" panose="02020603050405020304" pitchFamily="18" charset="0"/>
                <a:cs typeface="Times New Roman" panose="02020603050405020304" pitchFamily="18" charset="0"/>
              </a:rPr>
              <a:t>  </a:t>
            </a:r>
            <a:endParaRPr lang="fr-FR" sz="3600" dirty="0">
              <a:solidFill>
                <a:sysClr val="windowText" lastClr="000000"/>
              </a:solidFill>
              <a:latin typeface="Times New Roman" panose="02020603050405020304" pitchFamily="18" charset="0"/>
              <a:cs typeface="Times New Roman" panose="02020603050405020304" pitchFamily="18" charset="0"/>
            </a:endParaRPr>
          </a:p>
        </p:txBody>
      </p:sp>
      <p:pic>
        <p:nvPicPr>
          <p:cNvPr id="51" name="Picture 2" descr="http://t3.gstatic.com/images?q=tbn:ANd9GcTlLH22-mOjwnAQAO5AcuKQumgkJpEWQ1Ms7u3Ar2y0yn7D-99k4g"/>
          <p:cNvPicPr>
            <a:picLocks noChangeAspect="1" noChangeArrowheads="1"/>
          </p:cNvPicPr>
          <p:nvPr/>
        </p:nvPicPr>
        <p:blipFill>
          <a:blip r:embed="rId10" cstate="print"/>
          <a:srcRect/>
          <a:stretch>
            <a:fillRect/>
          </a:stretch>
        </p:blipFill>
        <p:spPr bwMode="auto">
          <a:xfrm>
            <a:off x="9696796" y="16526126"/>
            <a:ext cx="5848729" cy="5769983"/>
          </a:xfrm>
          <a:prstGeom prst="rect">
            <a:avLst/>
          </a:prstGeom>
          <a:ln>
            <a:noFill/>
          </a:ln>
          <a:effectLst>
            <a:softEdge rad="112500"/>
          </a:effectLst>
        </p:spPr>
      </p:pic>
    </p:spTree>
    <p:extLst>
      <p:ext uri="{BB962C8B-B14F-4D97-AF65-F5344CB8AC3E}">
        <p14:creationId xmlns:p14="http://schemas.microsoft.com/office/powerpoint/2010/main" val="2592079081"/>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1212</TotalTime>
  <Words>405</Words>
  <Application>Microsoft Office PowerPoint</Application>
  <PresentationFormat>Custom</PresentationFormat>
  <Paragraphs>65</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Calibri</vt:lpstr>
      <vt:lpstr>Franklin Gothic Heavy</vt:lpstr>
      <vt:lpstr>Impact</vt:lpstr>
      <vt:lpstr>Tahoma</vt:lpstr>
      <vt:lpstr>Times New Roman</vt:lpstr>
      <vt:lpstr>Thème Office</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sms</dc:creator>
  <cp:lastModifiedBy>Mohamed LAK</cp:lastModifiedBy>
  <cp:revision>138</cp:revision>
  <dcterms:created xsi:type="dcterms:W3CDTF">2015-02-05T17:21:42Z</dcterms:created>
  <dcterms:modified xsi:type="dcterms:W3CDTF">2015-02-25T07:25:04Z</dcterms:modified>
</cp:coreProperties>
</file>