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9" r:id="rId1"/>
  </p:sldMasterIdLst>
  <p:notesMasterIdLst>
    <p:notesMasterId r:id="rId3"/>
  </p:notesMasterIdLst>
  <p:handoutMasterIdLst>
    <p:handoutMasterId r:id="rId4"/>
  </p:handoutMasterIdLst>
  <p:sldIdLst>
    <p:sldId id="257" r:id="rId2"/>
  </p:sldIdLst>
  <p:sldSz cx="25203150" cy="36004500"/>
  <p:notesSz cx="6858000" cy="9144000"/>
  <p:defaultTextStyle>
    <a:defPPr>
      <a:defRPr lang="en-US"/>
    </a:defPPr>
    <a:lvl1pPr algn="l" rtl="0" eaLnBrk="0" fontAlgn="base" hangingPunct="0">
      <a:spcBef>
        <a:spcPct val="0"/>
      </a:spcBef>
      <a:spcAft>
        <a:spcPct val="0"/>
      </a:spcAft>
      <a:defRPr sz="4400" kern="1200">
        <a:solidFill>
          <a:schemeClr val="tx1"/>
        </a:solidFill>
        <a:latin typeface="Times New Roman" pitchFamily="18" charset="0"/>
        <a:ea typeface="+mn-ea"/>
        <a:cs typeface="+mn-cs"/>
      </a:defRPr>
    </a:lvl1pPr>
    <a:lvl2pPr marL="457200" algn="l" rtl="0" eaLnBrk="0" fontAlgn="base" hangingPunct="0">
      <a:spcBef>
        <a:spcPct val="0"/>
      </a:spcBef>
      <a:spcAft>
        <a:spcPct val="0"/>
      </a:spcAft>
      <a:defRPr sz="4400" kern="1200">
        <a:solidFill>
          <a:schemeClr val="tx1"/>
        </a:solidFill>
        <a:latin typeface="Times New Roman" pitchFamily="18" charset="0"/>
        <a:ea typeface="+mn-ea"/>
        <a:cs typeface="+mn-cs"/>
      </a:defRPr>
    </a:lvl2pPr>
    <a:lvl3pPr marL="914400" algn="l" rtl="0" eaLnBrk="0" fontAlgn="base" hangingPunct="0">
      <a:spcBef>
        <a:spcPct val="0"/>
      </a:spcBef>
      <a:spcAft>
        <a:spcPct val="0"/>
      </a:spcAft>
      <a:defRPr sz="4400" kern="1200">
        <a:solidFill>
          <a:schemeClr val="tx1"/>
        </a:solidFill>
        <a:latin typeface="Times New Roman" pitchFamily="18" charset="0"/>
        <a:ea typeface="+mn-ea"/>
        <a:cs typeface="+mn-cs"/>
      </a:defRPr>
    </a:lvl3pPr>
    <a:lvl4pPr marL="1371600" algn="l" rtl="0" eaLnBrk="0" fontAlgn="base" hangingPunct="0">
      <a:spcBef>
        <a:spcPct val="0"/>
      </a:spcBef>
      <a:spcAft>
        <a:spcPct val="0"/>
      </a:spcAft>
      <a:defRPr sz="4400" kern="1200">
        <a:solidFill>
          <a:schemeClr val="tx1"/>
        </a:solidFill>
        <a:latin typeface="Times New Roman" pitchFamily="18" charset="0"/>
        <a:ea typeface="+mn-ea"/>
        <a:cs typeface="+mn-cs"/>
      </a:defRPr>
    </a:lvl4pPr>
    <a:lvl5pPr marL="1828800" algn="l" rtl="0" eaLnBrk="0" fontAlgn="base" hangingPunct="0">
      <a:spcBef>
        <a:spcPct val="0"/>
      </a:spcBef>
      <a:spcAft>
        <a:spcPct val="0"/>
      </a:spcAft>
      <a:defRPr sz="4400" kern="1200">
        <a:solidFill>
          <a:schemeClr val="tx1"/>
        </a:solidFill>
        <a:latin typeface="Times New Roman" pitchFamily="18" charset="0"/>
        <a:ea typeface="+mn-ea"/>
        <a:cs typeface="+mn-cs"/>
      </a:defRPr>
    </a:lvl5pPr>
    <a:lvl6pPr marL="2286000" algn="l" defTabSz="914400" rtl="0" eaLnBrk="1" latinLnBrk="0" hangingPunct="1">
      <a:defRPr sz="4400" kern="1200">
        <a:solidFill>
          <a:schemeClr val="tx1"/>
        </a:solidFill>
        <a:latin typeface="Times New Roman" pitchFamily="18" charset="0"/>
        <a:ea typeface="+mn-ea"/>
        <a:cs typeface="+mn-cs"/>
      </a:defRPr>
    </a:lvl6pPr>
    <a:lvl7pPr marL="2743200" algn="l" defTabSz="914400" rtl="0" eaLnBrk="1" latinLnBrk="0" hangingPunct="1">
      <a:defRPr sz="4400" kern="1200">
        <a:solidFill>
          <a:schemeClr val="tx1"/>
        </a:solidFill>
        <a:latin typeface="Times New Roman" pitchFamily="18" charset="0"/>
        <a:ea typeface="+mn-ea"/>
        <a:cs typeface="+mn-cs"/>
      </a:defRPr>
    </a:lvl7pPr>
    <a:lvl8pPr marL="3200400" algn="l" defTabSz="914400" rtl="0" eaLnBrk="1" latinLnBrk="0" hangingPunct="1">
      <a:defRPr sz="4400" kern="1200">
        <a:solidFill>
          <a:schemeClr val="tx1"/>
        </a:solidFill>
        <a:latin typeface="Times New Roman" pitchFamily="18" charset="0"/>
        <a:ea typeface="+mn-ea"/>
        <a:cs typeface="+mn-cs"/>
      </a:defRPr>
    </a:lvl8pPr>
    <a:lvl9pPr marL="3657600" algn="l" defTabSz="914400" rtl="0" eaLnBrk="1" latinLnBrk="0" hangingPunct="1">
      <a:defRPr sz="4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clrMru>
    <a:srgbClr val="FFFFCC"/>
    <a:srgbClr val="CCFFFF"/>
    <a:srgbClr val="FFFF99"/>
    <a:srgbClr val="FFFF00"/>
    <a:srgbClr val="FF3300"/>
    <a:srgbClr val="FFCCFF"/>
    <a:srgbClr val="CCFFCC"/>
    <a:srgbClr val="CCE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snapVertSplitter="1" vertBarState="minimized" horzBarState="maximized">
    <p:restoredLeft sz="15620"/>
    <p:restoredTop sz="92607" autoAdjust="0"/>
  </p:normalViewPr>
  <p:slideViewPr>
    <p:cSldViewPr>
      <p:cViewPr>
        <p:scale>
          <a:sx n="30" d="100"/>
          <a:sy n="30" d="100"/>
        </p:scale>
        <p:origin x="-1434" y="846"/>
      </p:cViewPr>
      <p:guideLst>
        <p:guide orient="horz" pos="11340"/>
        <p:guide pos="793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30" d="100"/>
        <a:sy n="3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Times New Roman" pitchFamily="26" charset="0"/>
              </a:defRPr>
            </a:lvl1pPr>
          </a:lstStyle>
          <a:p>
            <a:pPr>
              <a:defRPr/>
            </a:pPr>
            <a:endParaRPr lang="fr-FR"/>
          </a:p>
        </p:txBody>
      </p:sp>
      <p:sp>
        <p:nvSpPr>
          <p:cNvPr id="5123"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Times New Roman" pitchFamily="26" charset="0"/>
              </a:defRPr>
            </a:lvl1pPr>
          </a:lstStyle>
          <a:p>
            <a:pPr>
              <a:defRPr/>
            </a:pPr>
            <a:endParaRPr lang="fr-FR"/>
          </a:p>
        </p:txBody>
      </p:sp>
      <p:sp>
        <p:nvSpPr>
          <p:cNvPr id="5124"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Times New Roman" pitchFamily="26" charset="0"/>
              </a:defRPr>
            </a:lvl1pPr>
          </a:lstStyle>
          <a:p>
            <a:pPr>
              <a:defRPr/>
            </a:pPr>
            <a:endParaRPr lang="fr-FR"/>
          </a:p>
        </p:txBody>
      </p:sp>
      <p:sp>
        <p:nvSpPr>
          <p:cNvPr id="5125"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cs typeface="Times New Roman" pitchFamily="18" charset="0"/>
              </a:defRPr>
            </a:lvl1pPr>
          </a:lstStyle>
          <a:p>
            <a:pPr>
              <a:defRPr/>
            </a:pPr>
            <a:fld id="{14109B58-BC12-4B15-AB37-726CD297B90E}" type="slidenum">
              <a:rPr lang="en-US"/>
              <a:pPr>
                <a:defRPr/>
              </a:pPr>
              <a:t>‹N°›</a:t>
            </a:fld>
            <a:endParaRPr lang="fr-F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E2090F98-0ED2-4647-96D0-AE2AFC585830}" type="datetimeFigureOut">
              <a:rPr lang="fr-FR"/>
              <a:pPr>
                <a:defRPr/>
              </a:pPr>
              <a:t>26/02/2015</a:t>
            </a:fld>
            <a:endParaRPr lang="fr-FR"/>
          </a:p>
        </p:txBody>
      </p:sp>
      <p:sp>
        <p:nvSpPr>
          <p:cNvPr id="4" name="Espace réservé de l'image des diapositives 3"/>
          <p:cNvSpPr>
            <a:spLocks noGrp="1" noRot="1" noChangeAspect="1"/>
          </p:cNvSpPr>
          <p:nvPr>
            <p:ph type="sldImg" idx="2"/>
          </p:nvPr>
        </p:nvSpPr>
        <p:spPr>
          <a:xfrm>
            <a:off x="2228850" y="685800"/>
            <a:ext cx="2400300" cy="3429000"/>
          </a:xfrm>
          <a:prstGeom prst="rect">
            <a:avLst/>
          </a:prstGeom>
          <a:noFill/>
          <a:ln w="12700">
            <a:solidFill>
              <a:prstClr val="black"/>
            </a:solidFill>
          </a:ln>
        </p:spPr>
        <p:txBody>
          <a:bodyPr vert="horz" lIns="91440" tIns="45720" rIns="91440" bIns="45720" rtlCol="0" anchor="ctr"/>
          <a:lstStyle/>
          <a:p>
            <a:pPr lvl="0"/>
            <a:endParaRPr lang="fr-FR" noProof="0" smtClean="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3599F6E4-6A4B-4891-9FCB-02F5AA687DA3}"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7171"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7172"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C90E339-7988-4F5F-9C18-71DF5A2ACA0E}" type="slidenum">
              <a:rPr lang="fr-FR" smtClean="0"/>
              <a:pPr/>
              <a:t>1</a:t>
            </a:fld>
            <a:endParaRPr lang="fr-FR"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9" name="Titre 8"/>
          <p:cNvSpPr>
            <a:spLocks noGrp="1"/>
          </p:cNvSpPr>
          <p:nvPr>
            <p:ph type="ctrTitle"/>
          </p:nvPr>
        </p:nvSpPr>
        <p:spPr>
          <a:xfrm>
            <a:off x="1555750" y="9906000"/>
            <a:ext cx="22900640" cy="13208000"/>
          </a:xfrm>
          <a:ln>
            <a:noFill/>
          </a:ln>
        </p:spPr>
        <p:txBody>
          <a:bodyPr tIns="0" rIns="91440">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280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17" name="Sous-titre 16"/>
          <p:cNvSpPr>
            <a:spLocks noGrp="1"/>
          </p:cNvSpPr>
          <p:nvPr>
            <p:ph type="subTitle" idx="1"/>
          </p:nvPr>
        </p:nvSpPr>
        <p:spPr>
          <a:xfrm>
            <a:off x="1555750" y="23317209"/>
            <a:ext cx="22909530" cy="12657667"/>
          </a:xfrm>
        </p:spPr>
        <p:txBody>
          <a:bodyPr lIns="0" rIns="91440"/>
          <a:lstStyle>
            <a:lvl1pPr marL="0" marR="228600" indent="0" algn="r">
              <a:buNone/>
              <a:defRPr>
                <a:solidFill>
                  <a:schemeClr val="tx1"/>
                </a:solidFill>
              </a:defRPr>
            </a:lvl1pPr>
            <a:lvl2pPr marL="2286000" indent="0" algn="ctr">
              <a:buNone/>
            </a:lvl2pPr>
            <a:lvl3pPr marL="4572000" indent="0" algn="ctr">
              <a:buNone/>
            </a:lvl3pPr>
            <a:lvl4pPr marL="6858000" indent="0" algn="ctr">
              <a:buNone/>
            </a:lvl4pPr>
            <a:lvl5pPr marL="9144000" indent="0" algn="ctr">
              <a:buNone/>
            </a:lvl5pPr>
            <a:lvl6pPr marL="11430000" indent="0" algn="ctr">
              <a:buNone/>
            </a:lvl6pPr>
            <a:lvl7pPr marL="13716000" indent="0" algn="ctr">
              <a:buNone/>
            </a:lvl7pPr>
            <a:lvl8pPr marL="16002000" indent="0" algn="ctr">
              <a:buNone/>
            </a:lvl8pPr>
            <a:lvl9pPr marL="18288000" indent="0" algn="ctr">
              <a:buNone/>
            </a:lvl9pPr>
          </a:lstStyle>
          <a:p>
            <a:r>
              <a:rPr lang="fr-FR" smtClean="0"/>
              <a:t>Cliquez pour modifier le style des sous-titres du masque</a:t>
            </a:r>
            <a:endParaRPr lang="en-US"/>
          </a:p>
        </p:txBody>
      </p:sp>
      <p:sp>
        <p:nvSpPr>
          <p:cNvPr id="4" name="Espace réservé de la date 29"/>
          <p:cNvSpPr>
            <a:spLocks noGrp="1"/>
          </p:cNvSpPr>
          <p:nvPr>
            <p:ph type="dt" sz="half" idx="10"/>
          </p:nvPr>
        </p:nvSpPr>
        <p:spPr/>
        <p:txBody>
          <a:bodyPr/>
          <a:lstStyle>
            <a:lvl1pPr>
              <a:defRPr>
                <a:solidFill>
                  <a:srgbClr val="D1EAEE"/>
                </a:solidFill>
              </a:defRPr>
            </a:lvl1pPr>
          </a:lstStyle>
          <a:p>
            <a:pPr>
              <a:defRPr/>
            </a:pPr>
            <a:endParaRPr lang="fr-FR"/>
          </a:p>
        </p:txBody>
      </p:sp>
      <p:sp>
        <p:nvSpPr>
          <p:cNvPr id="5" name="Espace réservé du pied de page 18"/>
          <p:cNvSpPr>
            <a:spLocks noGrp="1"/>
          </p:cNvSpPr>
          <p:nvPr>
            <p:ph type="ftr" sz="quarter" idx="11"/>
          </p:nvPr>
        </p:nvSpPr>
        <p:spPr/>
        <p:txBody>
          <a:bodyPr/>
          <a:lstStyle>
            <a:lvl1pPr>
              <a:defRPr>
                <a:solidFill>
                  <a:srgbClr val="D1EAEE"/>
                </a:solidFill>
              </a:defRPr>
            </a:lvl1pPr>
          </a:lstStyle>
          <a:p>
            <a:pPr>
              <a:defRPr/>
            </a:pPr>
            <a:endParaRPr lang="fr-FR"/>
          </a:p>
        </p:txBody>
      </p:sp>
      <p:sp>
        <p:nvSpPr>
          <p:cNvPr id="6" name="Espace réservé du numéro de diapositive 26"/>
          <p:cNvSpPr>
            <a:spLocks noGrp="1"/>
          </p:cNvSpPr>
          <p:nvPr>
            <p:ph type="sldNum" sz="quarter" idx="12"/>
          </p:nvPr>
        </p:nvSpPr>
        <p:spPr/>
        <p:txBody>
          <a:bodyPr/>
          <a:lstStyle>
            <a:lvl1pPr>
              <a:defRPr>
                <a:solidFill>
                  <a:srgbClr val="D1EAEE"/>
                </a:solidFill>
              </a:defRPr>
            </a:lvl1pPr>
          </a:lstStyle>
          <a:p>
            <a:pPr>
              <a:defRPr/>
            </a:pPr>
            <a:fld id="{A4B6449F-F732-4BF2-9BF9-221895E20082}" type="slidenum">
              <a:rPr lang="en-US"/>
              <a:pPr>
                <a:defRPr/>
              </a:pPr>
              <a:t>‹N°›</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96D5839C-0F75-4F06-8D31-3B7AC5448C52}" type="slidenum">
              <a:rPr lang="en-US"/>
              <a:pPr>
                <a:defRPr/>
              </a:pPr>
              <a:t>‹N°›</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19335750" y="6604016"/>
            <a:ext cx="6000750" cy="37640511"/>
          </a:xfrm>
        </p:spPr>
        <p:txBody>
          <a:bodyPr vert="eaVert"/>
          <a:lstStyle/>
          <a:p>
            <a:r>
              <a:rPr lang="fr-FR" smtClean="0"/>
              <a:t>Cliquez pour modifier le style du titre</a:t>
            </a:r>
            <a:endParaRPr lang="en-US"/>
          </a:p>
        </p:txBody>
      </p:sp>
      <p:sp>
        <p:nvSpPr>
          <p:cNvPr id="3" name="Espace réservé du texte vertical 2"/>
          <p:cNvSpPr>
            <a:spLocks noGrp="1"/>
          </p:cNvSpPr>
          <p:nvPr>
            <p:ph type="body" orient="vert" idx="1"/>
          </p:nvPr>
        </p:nvSpPr>
        <p:spPr>
          <a:xfrm>
            <a:off x="1333500" y="6604016"/>
            <a:ext cx="17557750" cy="37640511"/>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78C04D02-3C2C-4703-B12E-6EE71463B1ED}" type="slidenum">
              <a:rPr lang="en-US"/>
              <a:pPr>
                <a:defRPr/>
              </a:pPr>
              <a:t>‹N°›</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en-US"/>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e la date 9"/>
          <p:cNvSpPr>
            <a:spLocks noGrp="1"/>
          </p:cNvSpPr>
          <p:nvPr>
            <p:ph type="dt" sz="half" idx="10"/>
          </p:nvPr>
        </p:nvSpPr>
        <p:spPr/>
        <p:txBody>
          <a:bodyPr/>
          <a:lstStyle>
            <a:lvl1pPr>
              <a:defRPr/>
            </a:lvl1pPr>
          </a:lstStyle>
          <a:p>
            <a:pPr>
              <a:defRPr/>
            </a:pPr>
            <a:endParaRPr lang="fr-FR"/>
          </a:p>
        </p:txBody>
      </p:sp>
      <p:sp>
        <p:nvSpPr>
          <p:cNvPr id="5" name="Espace réservé du pied de page 21"/>
          <p:cNvSpPr>
            <a:spLocks noGrp="1"/>
          </p:cNvSpPr>
          <p:nvPr>
            <p:ph type="ftr" sz="quarter" idx="11"/>
          </p:nvPr>
        </p:nvSpPr>
        <p:spPr/>
        <p:txBody>
          <a:bodyPr/>
          <a:lstStyle>
            <a:lvl1pPr>
              <a:defRPr/>
            </a:lvl1pPr>
          </a:lstStyle>
          <a:p>
            <a:pPr>
              <a:defRPr/>
            </a:pPr>
            <a:endParaRPr lang="fr-FR"/>
          </a:p>
        </p:txBody>
      </p:sp>
      <p:sp>
        <p:nvSpPr>
          <p:cNvPr id="6" name="Espace réservé du numéro de diapositive 17"/>
          <p:cNvSpPr>
            <a:spLocks noGrp="1"/>
          </p:cNvSpPr>
          <p:nvPr>
            <p:ph type="sldNum" sz="quarter" idx="12"/>
          </p:nvPr>
        </p:nvSpPr>
        <p:spPr/>
        <p:txBody>
          <a:bodyPr/>
          <a:lstStyle>
            <a:lvl1pPr>
              <a:defRPr/>
            </a:lvl1pPr>
          </a:lstStyle>
          <a:p>
            <a:pPr>
              <a:defRPr/>
            </a:pPr>
            <a:fld id="{D9200DBF-2BA4-48CE-BE00-03D2E2090B04}" type="slidenum">
              <a:rPr lang="en-US"/>
              <a:pPr>
                <a:defRPr/>
              </a:pPr>
              <a:t>‹N°›</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1546860" y="9509760"/>
            <a:ext cx="22669500" cy="9839960"/>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280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1546860" y="19533684"/>
            <a:ext cx="22669500" cy="10903476"/>
          </a:xfrm>
        </p:spPr>
        <p:txBody>
          <a:bodyPr lIns="228600" rIns="228600"/>
          <a:lstStyle>
            <a:lvl1pPr marL="0" indent="0">
              <a:buNone/>
              <a:defRPr sz="11000">
                <a:solidFill>
                  <a:schemeClr val="tx1"/>
                </a:solidFill>
              </a:defRPr>
            </a:lvl1pPr>
            <a:lvl2pPr>
              <a:buNone/>
              <a:defRPr sz="9000">
                <a:solidFill>
                  <a:schemeClr val="tx1">
                    <a:tint val="75000"/>
                  </a:schemeClr>
                </a:solidFill>
              </a:defRPr>
            </a:lvl2pPr>
            <a:lvl3pPr>
              <a:buNone/>
              <a:defRPr sz="8000">
                <a:solidFill>
                  <a:schemeClr val="tx1">
                    <a:tint val="75000"/>
                  </a:schemeClr>
                </a:solidFill>
              </a:defRPr>
            </a:lvl3pPr>
            <a:lvl4pPr>
              <a:buNone/>
              <a:defRPr sz="7000">
                <a:solidFill>
                  <a:schemeClr val="tx1">
                    <a:tint val="75000"/>
                  </a:schemeClr>
                </a:solidFill>
              </a:defRPr>
            </a:lvl4pPr>
            <a:lvl5pPr>
              <a:buNone/>
              <a:defRPr sz="7000">
                <a:solidFill>
                  <a:schemeClr val="tx1">
                    <a:tint val="75000"/>
                  </a:schemeClr>
                </a:solidFill>
              </a:defRPr>
            </a:lvl5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lvl1pPr>
              <a:defRPr>
                <a:solidFill>
                  <a:srgbClr val="D1EAEE"/>
                </a:solidFill>
              </a:defRPr>
            </a:lvl1pPr>
          </a:lstStyle>
          <a:p>
            <a:pPr>
              <a:defRPr/>
            </a:pPr>
            <a:endParaRPr lang="fr-FR"/>
          </a:p>
        </p:txBody>
      </p:sp>
      <p:sp>
        <p:nvSpPr>
          <p:cNvPr id="5" name="Espace réservé du pied de page 4"/>
          <p:cNvSpPr>
            <a:spLocks noGrp="1"/>
          </p:cNvSpPr>
          <p:nvPr>
            <p:ph type="ftr" sz="quarter" idx="11"/>
          </p:nvPr>
        </p:nvSpPr>
        <p:spPr/>
        <p:txBody>
          <a:bodyPr/>
          <a:lstStyle>
            <a:lvl1pPr>
              <a:defRPr>
                <a:solidFill>
                  <a:srgbClr val="D1EAEE"/>
                </a:solidFill>
              </a:defRPr>
            </a:lvl1pPr>
          </a:lstStyle>
          <a:p>
            <a:pPr>
              <a:defRPr/>
            </a:pPr>
            <a:endParaRPr lang="fr-FR"/>
          </a:p>
        </p:txBody>
      </p:sp>
      <p:sp>
        <p:nvSpPr>
          <p:cNvPr id="6" name="Espace réservé du numéro de diapositive 5"/>
          <p:cNvSpPr>
            <a:spLocks noGrp="1"/>
          </p:cNvSpPr>
          <p:nvPr>
            <p:ph type="sldNum" sz="quarter" idx="12"/>
          </p:nvPr>
        </p:nvSpPr>
        <p:spPr/>
        <p:txBody>
          <a:bodyPr/>
          <a:lstStyle>
            <a:lvl1pPr>
              <a:defRPr>
                <a:solidFill>
                  <a:srgbClr val="D1EAEE"/>
                </a:solidFill>
              </a:defRPr>
            </a:lvl1pPr>
          </a:lstStyle>
          <a:p>
            <a:pPr>
              <a:defRPr/>
            </a:pPr>
            <a:fld id="{0D5B4B2A-7857-495B-B94B-D53D3CF0EB02}" type="slidenum">
              <a:rPr lang="en-US"/>
              <a:pPr>
                <a:defRPr/>
              </a:pPr>
              <a:t>‹N°›</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1333500" y="5085080"/>
            <a:ext cx="24003000" cy="8255000"/>
          </a:xfrm>
        </p:spPr>
        <p:txBody>
          <a:bodyPr/>
          <a:lstStyle/>
          <a:p>
            <a:r>
              <a:rPr lang="fr-FR" smtClean="0"/>
              <a:t>Cliquez pour modifier le style du titre</a:t>
            </a:r>
            <a:endParaRPr lang="en-US"/>
          </a:p>
        </p:txBody>
      </p:sp>
      <p:sp>
        <p:nvSpPr>
          <p:cNvPr id="3" name="Espace réservé du contenu 2"/>
          <p:cNvSpPr>
            <a:spLocks noGrp="1"/>
          </p:cNvSpPr>
          <p:nvPr>
            <p:ph sz="half" idx="1"/>
          </p:nvPr>
        </p:nvSpPr>
        <p:spPr>
          <a:xfrm>
            <a:off x="1333500" y="13867281"/>
            <a:ext cx="11779250" cy="32029400"/>
          </a:xfrm>
        </p:spPr>
        <p:txBody>
          <a:bodyPr/>
          <a:lstStyle>
            <a:lvl1pPr>
              <a:defRPr sz="13000"/>
            </a:lvl1pPr>
            <a:lvl2pPr>
              <a:defRPr sz="12000"/>
            </a:lvl2pPr>
            <a:lvl3pPr>
              <a:defRPr sz="10000"/>
            </a:lvl3pPr>
            <a:lvl4pPr>
              <a:defRPr sz="9000"/>
            </a:lvl4pPr>
            <a:lvl5pPr>
              <a:defRPr sz="90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Espace réservé du contenu 3"/>
          <p:cNvSpPr>
            <a:spLocks noGrp="1"/>
          </p:cNvSpPr>
          <p:nvPr>
            <p:ph sz="half" idx="2"/>
          </p:nvPr>
        </p:nvSpPr>
        <p:spPr>
          <a:xfrm>
            <a:off x="13557250" y="13867281"/>
            <a:ext cx="11779250" cy="32029400"/>
          </a:xfrm>
        </p:spPr>
        <p:txBody>
          <a:bodyPr/>
          <a:lstStyle>
            <a:lvl1pPr>
              <a:defRPr sz="13000"/>
            </a:lvl1pPr>
            <a:lvl2pPr>
              <a:defRPr sz="12000"/>
            </a:lvl2pPr>
            <a:lvl3pPr>
              <a:defRPr sz="10000"/>
            </a:lvl3pPr>
            <a:lvl4pPr>
              <a:defRPr sz="9000"/>
            </a:lvl4pPr>
            <a:lvl5pPr>
              <a:defRPr sz="90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078FCD69-08AB-43FC-8E89-698177AC5AF8}" type="slidenum">
              <a:rPr lang="en-US"/>
              <a:pPr>
                <a:defRPr/>
              </a:pPr>
              <a:t>‹N°›</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1333500" y="5085080"/>
            <a:ext cx="24003000" cy="8255000"/>
          </a:xfrm>
        </p:spPr>
        <p:txBody>
          <a:bodyPr/>
          <a:lstStyle>
            <a:lvl1pPr>
              <a:defRPr/>
            </a:lvl1pPr>
          </a:lstStyle>
          <a:p>
            <a:r>
              <a:rPr lang="fr-FR" smtClean="0"/>
              <a:t>Cliquez pour modifier le style du titre</a:t>
            </a:r>
            <a:endParaRPr lang="en-US"/>
          </a:p>
        </p:txBody>
      </p:sp>
      <p:sp>
        <p:nvSpPr>
          <p:cNvPr id="3" name="Espace réservé du texte 2"/>
          <p:cNvSpPr>
            <a:spLocks noGrp="1"/>
          </p:cNvSpPr>
          <p:nvPr>
            <p:ph type="body" idx="1"/>
          </p:nvPr>
        </p:nvSpPr>
        <p:spPr>
          <a:xfrm>
            <a:off x="1333503" y="13399017"/>
            <a:ext cx="11783881" cy="4761987"/>
          </a:xfrm>
        </p:spPr>
        <p:txBody>
          <a:bodyPr lIns="228600" tIns="0" rIns="228600" bIns="0" anchor="ctr">
            <a:noAutofit/>
          </a:bodyPr>
          <a:lstStyle>
            <a:lvl1pPr marL="0" indent="0">
              <a:buNone/>
              <a:defRPr sz="12000" b="1" cap="none" baseline="0">
                <a:solidFill>
                  <a:schemeClr val="tx2"/>
                </a:solidFill>
                <a:effectLst/>
              </a:defRPr>
            </a:lvl1pPr>
            <a:lvl2pPr>
              <a:buNone/>
              <a:defRPr sz="10000" b="1"/>
            </a:lvl2pPr>
            <a:lvl3pPr>
              <a:buNone/>
              <a:defRPr sz="9000" b="1"/>
            </a:lvl3pPr>
            <a:lvl4pPr>
              <a:buNone/>
              <a:defRPr sz="8000" b="1"/>
            </a:lvl4pPr>
            <a:lvl5pPr>
              <a:buNone/>
              <a:defRPr sz="8000" b="1"/>
            </a:lvl5pPr>
          </a:lstStyle>
          <a:p>
            <a:pPr lvl="0"/>
            <a:r>
              <a:rPr lang="fr-FR" smtClean="0"/>
              <a:t>Cliquez pour modifier les styles du texte du masque</a:t>
            </a:r>
          </a:p>
        </p:txBody>
      </p:sp>
      <p:sp>
        <p:nvSpPr>
          <p:cNvPr id="4" name="Espace réservé du texte 3"/>
          <p:cNvSpPr>
            <a:spLocks noGrp="1"/>
          </p:cNvSpPr>
          <p:nvPr>
            <p:ph type="body" sz="half" idx="3"/>
          </p:nvPr>
        </p:nvSpPr>
        <p:spPr>
          <a:xfrm>
            <a:off x="13547992" y="13431582"/>
            <a:ext cx="11788510" cy="4729422"/>
          </a:xfrm>
        </p:spPr>
        <p:txBody>
          <a:bodyPr lIns="228600" tIns="0" rIns="228600" bIns="0" anchor="ctr"/>
          <a:lstStyle>
            <a:lvl1pPr marL="0" indent="0">
              <a:buNone/>
              <a:defRPr sz="12000" b="1" cap="none" baseline="0">
                <a:solidFill>
                  <a:schemeClr val="tx2"/>
                </a:solidFill>
                <a:effectLst/>
              </a:defRPr>
            </a:lvl1pPr>
            <a:lvl2pPr>
              <a:buNone/>
              <a:defRPr sz="10000" b="1"/>
            </a:lvl2pPr>
            <a:lvl3pPr>
              <a:buNone/>
              <a:defRPr sz="9000" b="1"/>
            </a:lvl3pPr>
            <a:lvl4pPr>
              <a:buNone/>
              <a:defRPr sz="8000" b="1"/>
            </a:lvl4pPr>
            <a:lvl5pPr>
              <a:buNone/>
              <a:defRPr sz="8000" b="1"/>
            </a:lvl5pPr>
          </a:lstStyle>
          <a:p>
            <a:pPr lvl="0"/>
            <a:r>
              <a:rPr lang="fr-FR" smtClean="0"/>
              <a:t>Cliquez pour modifier les styles du texte du masque</a:t>
            </a:r>
          </a:p>
        </p:txBody>
      </p:sp>
      <p:sp>
        <p:nvSpPr>
          <p:cNvPr id="5" name="Espace réservé du contenu 4"/>
          <p:cNvSpPr>
            <a:spLocks noGrp="1"/>
          </p:cNvSpPr>
          <p:nvPr>
            <p:ph sz="quarter" idx="2"/>
          </p:nvPr>
        </p:nvSpPr>
        <p:spPr>
          <a:xfrm>
            <a:off x="1333503" y="18161000"/>
            <a:ext cx="11783881" cy="27774644"/>
          </a:xfrm>
        </p:spPr>
        <p:txBody>
          <a:bodyPr tIns="0"/>
          <a:lstStyle>
            <a:lvl1pPr>
              <a:defRPr sz="11000"/>
            </a:lvl1pPr>
            <a:lvl2pPr>
              <a:defRPr sz="10000"/>
            </a:lvl2pPr>
            <a:lvl3pPr>
              <a:defRPr sz="9000"/>
            </a:lvl3pPr>
            <a:lvl4pPr>
              <a:defRPr sz="8000"/>
            </a:lvl4pPr>
            <a:lvl5pPr>
              <a:defRPr sz="80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6" name="Espace réservé du contenu 5"/>
          <p:cNvSpPr>
            <a:spLocks noGrp="1"/>
          </p:cNvSpPr>
          <p:nvPr>
            <p:ph sz="quarter" idx="4"/>
          </p:nvPr>
        </p:nvSpPr>
        <p:spPr>
          <a:xfrm>
            <a:off x="13547992" y="18161000"/>
            <a:ext cx="11788510" cy="27774644"/>
          </a:xfrm>
        </p:spPr>
        <p:txBody>
          <a:bodyPr tIns="0"/>
          <a:lstStyle>
            <a:lvl1pPr>
              <a:defRPr sz="11000"/>
            </a:lvl1pPr>
            <a:lvl2pPr>
              <a:defRPr sz="10000"/>
            </a:lvl2pPr>
            <a:lvl3pPr>
              <a:defRPr sz="9000"/>
            </a:lvl3pPr>
            <a:lvl4pPr>
              <a:defRPr sz="8000"/>
            </a:lvl4pPr>
            <a:lvl5pPr>
              <a:defRPr sz="80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Espace réservé de la date 9"/>
          <p:cNvSpPr>
            <a:spLocks noGrp="1"/>
          </p:cNvSpPr>
          <p:nvPr>
            <p:ph type="dt" sz="half" idx="10"/>
          </p:nvPr>
        </p:nvSpPr>
        <p:spPr/>
        <p:txBody>
          <a:bodyPr/>
          <a:lstStyle>
            <a:lvl1pPr>
              <a:defRPr/>
            </a:lvl1pPr>
          </a:lstStyle>
          <a:p>
            <a:pPr>
              <a:defRPr/>
            </a:pPr>
            <a:endParaRPr lang="fr-FR"/>
          </a:p>
        </p:txBody>
      </p:sp>
      <p:sp>
        <p:nvSpPr>
          <p:cNvPr id="8" name="Espace réservé du pied de page 21"/>
          <p:cNvSpPr>
            <a:spLocks noGrp="1"/>
          </p:cNvSpPr>
          <p:nvPr>
            <p:ph type="ftr" sz="quarter" idx="11"/>
          </p:nvPr>
        </p:nvSpPr>
        <p:spPr/>
        <p:txBody>
          <a:bodyPr/>
          <a:lstStyle>
            <a:lvl1pPr>
              <a:defRPr/>
            </a:lvl1pPr>
          </a:lstStyle>
          <a:p>
            <a:pPr>
              <a:defRPr/>
            </a:pPr>
            <a:endParaRPr lang="fr-FR"/>
          </a:p>
        </p:txBody>
      </p:sp>
      <p:sp>
        <p:nvSpPr>
          <p:cNvPr id="9" name="Espace réservé du numéro de diapositive 17"/>
          <p:cNvSpPr>
            <a:spLocks noGrp="1"/>
          </p:cNvSpPr>
          <p:nvPr>
            <p:ph type="sldNum" sz="quarter" idx="12"/>
          </p:nvPr>
        </p:nvSpPr>
        <p:spPr/>
        <p:txBody>
          <a:bodyPr/>
          <a:lstStyle>
            <a:lvl1pPr>
              <a:defRPr/>
            </a:lvl1pPr>
          </a:lstStyle>
          <a:p>
            <a:pPr>
              <a:defRPr/>
            </a:pPr>
            <a:fld id="{091528B0-560A-4841-84DD-3B88E89F5BBD}" type="slidenum">
              <a:rPr lang="en-US"/>
              <a:pPr>
                <a:defRPr/>
              </a:pPr>
              <a:t>‹N°›</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1333500" y="5085080"/>
            <a:ext cx="24225250" cy="8255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250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e la date 9"/>
          <p:cNvSpPr>
            <a:spLocks noGrp="1"/>
          </p:cNvSpPr>
          <p:nvPr>
            <p:ph type="dt" sz="half" idx="10"/>
          </p:nvPr>
        </p:nvSpPr>
        <p:spPr/>
        <p:txBody>
          <a:bodyPr/>
          <a:lstStyle>
            <a:lvl1pPr>
              <a:defRPr/>
            </a:lvl1pPr>
          </a:lstStyle>
          <a:p>
            <a:pPr>
              <a:defRPr/>
            </a:pPr>
            <a:endParaRPr lang="fr-FR"/>
          </a:p>
        </p:txBody>
      </p:sp>
      <p:sp>
        <p:nvSpPr>
          <p:cNvPr id="4" name="Espace réservé du pied de page 21"/>
          <p:cNvSpPr>
            <a:spLocks noGrp="1"/>
          </p:cNvSpPr>
          <p:nvPr>
            <p:ph type="ftr" sz="quarter" idx="11"/>
          </p:nvPr>
        </p:nvSpPr>
        <p:spPr/>
        <p:txBody>
          <a:bodyPr/>
          <a:lstStyle>
            <a:lvl1pPr>
              <a:defRPr/>
            </a:lvl1pPr>
          </a:lstStyle>
          <a:p>
            <a:pPr>
              <a:defRPr/>
            </a:pPr>
            <a:endParaRPr lang="fr-FR"/>
          </a:p>
        </p:txBody>
      </p:sp>
      <p:sp>
        <p:nvSpPr>
          <p:cNvPr id="5" name="Espace réservé du numéro de diapositive 17"/>
          <p:cNvSpPr>
            <a:spLocks noGrp="1"/>
          </p:cNvSpPr>
          <p:nvPr>
            <p:ph type="sldNum" sz="quarter" idx="12"/>
          </p:nvPr>
        </p:nvSpPr>
        <p:spPr/>
        <p:txBody>
          <a:bodyPr/>
          <a:lstStyle>
            <a:lvl1pPr>
              <a:defRPr/>
            </a:lvl1pPr>
          </a:lstStyle>
          <a:p>
            <a:pPr>
              <a:defRPr/>
            </a:pPr>
            <a:fld id="{37B34E38-FA3D-4A5E-BA00-6B74E41E6DC3}" type="slidenum">
              <a:rPr lang="en-US"/>
              <a:pPr>
                <a:defRPr/>
              </a:pPr>
              <a:t>‹N°›</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9"/>
          <p:cNvSpPr>
            <a:spLocks noGrp="1"/>
          </p:cNvSpPr>
          <p:nvPr>
            <p:ph type="dt" sz="half" idx="10"/>
          </p:nvPr>
        </p:nvSpPr>
        <p:spPr/>
        <p:txBody>
          <a:bodyPr/>
          <a:lstStyle>
            <a:lvl1pPr>
              <a:defRPr/>
            </a:lvl1pPr>
          </a:lstStyle>
          <a:p>
            <a:pPr>
              <a:defRPr/>
            </a:pPr>
            <a:endParaRPr lang="fr-FR"/>
          </a:p>
        </p:txBody>
      </p:sp>
      <p:sp>
        <p:nvSpPr>
          <p:cNvPr id="3" name="Espace réservé du pied de page 21"/>
          <p:cNvSpPr>
            <a:spLocks noGrp="1"/>
          </p:cNvSpPr>
          <p:nvPr>
            <p:ph type="ftr" sz="quarter" idx="11"/>
          </p:nvPr>
        </p:nvSpPr>
        <p:spPr/>
        <p:txBody>
          <a:bodyPr/>
          <a:lstStyle>
            <a:lvl1pPr>
              <a:defRPr/>
            </a:lvl1pPr>
          </a:lstStyle>
          <a:p>
            <a:pPr>
              <a:defRPr/>
            </a:pPr>
            <a:endParaRPr lang="fr-FR"/>
          </a:p>
        </p:txBody>
      </p:sp>
      <p:sp>
        <p:nvSpPr>
          <p:cNvPr id="4" name="Espace réservé du numéro de diapositive 17"/>
          <p:cNvSpPr>
            <a:spLocks noGrp="1"/>
          </p:cNvSpPr>
          <p:nvPr>
            <p:ph type="sldNum" sz="quarter" idx="12"/>
          </p:nvPr>
        </p:nvSpPr>
        <p:spPr/>
        <p:txBody>
          <a:bodyPr/>
          <a:lstStyle>
            <a:lvl1pPr>
              <a:defRPr/>
            </a:lvl1pPr>
          </a:lstStyle>
          <a:p>
            <a:pPr>
              <a:defRPr/>
            </a:pPr>
            <a:fld id="{2B3EAB92-0335-4386-8238-49914FEAD7F4}" type="slidenum">
              <a:rPr lang="en-US"/>
              <a:pPr>
                <a:defRPr/>
              </a:pPr>
              <a:t>‹N°›</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2000250" y="3714767"/>
            <a:ext cx="8001000" cy="8392583"/>
          </a:xfrm>
        </p:spPr>
        <p:txBody>
          <a:bodyPr>
            <a:noAutofit/>
          </a:bodyPr>
          <a:lstStyle>
            <a:lvl1pPr algn="l" rtl="0">
              <a:spcBef>
                <a:spcPct val="0"/>
              </a:spcBef>
              <a:buNone/>
              <a:defRPr sz="13000" b="0">
                <a:ln>
                  <a:noFill/>
                </a:ln>
                <a:solidFill>
                  <a:schemeClr val="tx2"/>
                </a:solidFill>
                <a:effectLst/>
                <a:latin typeface="+mj-lt"/>
                <a:ea typeface="+mj-ea"/>
                <a:cs typeface="+mj-cs"/>
              </a:defRPr>
            </a:lvl1pPr>
          </a:lstStyle>
          <a:p>
            <a:r>
              <a:rPr lang="fr-FR" smtClean="0"/>
              <a:t>Cliquez pour modifier le style du titre</a:t>
            </a:r>
            <a:endParaRPr lang="en-US"/>
          </a:p>
        </p:txBody>
      </p:sp>
      <p:sp>
        <p:nvSpPr>
          <p:cNvPr id="3" name="Espace réservé du texte 2"/>
          <p:cNvSpPr>
            <a:spLocks noGrp="1"/>
          </p:cNvSpPr>
          <p:nvPr>
            <p:ph type="body" idx="2"/>
          </p:nvPr>
        </p:nvSpPr>
        <p:spPr>
          <a:xfrm>
            <a:off x="2000250" y="12107333"/>
            <a:ext cx="8001000" cy="33020000"/>
          </a:xfrm>
        </p:spPr>
        <p:txBody>
          <a:bodyPr lIns="91440" rIns="91440"/>
          <a:lstStyle>
            <a:lvl1pPr marL="0" indent="0" algn="l">
              <a:buNone/>
              <a:defRPr sz="7000"/>
            </a:lvl1pPr>
            <a:lvl2pPr indent="0" algn="l">
              <a:buNone/>
              <a:defRPr sz="6000"/>
            </a:lvl2pPr>
            <a:lvl3pPr indent="0" algn="l">
              <a:buNone/>
              <a:defRPr sz="5000"/>
            </a:lvl3pPr>
            <a:lvl4pPr indent="0" algn="l">
              <a:buNone/>
              <a:defRPr sz="4500"/>
            </a:lvl4pPr>
            <a:lvl5pPr indent="0" algn="l">
              <a:buNone/>
              <a:defRPr sz="4500"/>
            </a:lvl5pPr>
          </a:lstStyle>
          <a:p>
            <a:pPr lvl="0"/>
            <a:r>
              <a:rPr lang="fr-FR" smtClean="0"/>
              <a:t>Cliquez pour modifier les styles du texte du masque</a:t>
            </a:r>
          </a:p>
        </p:txBody>
      </p:sp>
      <p:sp>
        <p:nvSpPr>
          <p:cNvPr id="4" name="Espace réservé du contenu 3"/>
          <p:cNvSpPr>
            <a:spLocks noGrp="1"/>
          </p:cNvSpPr>
          <p:nvPr>
            <p:ph sz="half" idx="1"/>
          </p:nvPr>
        </p:nvSpPr>
        <p:spPr>
          <a:xfrm>
            <a:off x="10427231" y="12107333"/>
            <a:ext cx="14909271" cy="33020000"/>
          </a:xfrm>
        </p:spPr>
        <p:txBody>
          <a:bodyPr tIns="0"/>
          <a:lstStyle>
            <a:lvl1pPr>
              <a:defRPr sz="14000"/>
            </a:lvl1pPr>
            <a:lvl2pPr>
              <a:defRPr sz="13000"/>
            </a:lvl2pPr>
            <a:lvl3pPr>
              <a:defRPr sz="12000"/>
            </a:lvl3pPr>
            <a:lvl4pPr>
              <a:defRPr sz="10000"/>
            </a:lvl4pPr>
            <a:lvl5pPr>
              <a:defRPr sz="9000"/>
            </a:lvl5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5" name="Espace réservé de la date 9"/>
          <p:cNvSpPr>
            <a:spLocks noGrp="1"/>
          </p:cNvSpPr>
          <p:nvPr>
            <p:ph type="dt" sz="half" idx="10"/>
          </p:nvPr>
        </p:nvSpPr>
        <p:spPr/>
        <p:txBody>
          <a:bodyPr/>
          <a:lstStyle>
            <a:lvl1pPr>
              <a:defRPr/>
            </a:lvl1pPr>
          </a:lstStyle>
          <a:p>
            <a:pPr>
              <a:defRPr/>
            </a:pPr>
            <a:endParaRPr lang="fr-FR"/>
          </a:p>
        </p:txBody>
      </p:sp>
      <p:sp>
        <p:nvSpPr>
          <p:cNvPr id="6" name="Espace réservé du pied de page 21"/>
          <p:cNvSpPr>
            <a:spLocks noGrp="1"/>
          </p:cNvSpPr>
          <p:nvPr>
            <p:ph type="ftr" sz="quarter" idx="11"/>
          </p:nvPr>
        </p:nvSpPr>
        <p:spPr/>
        <p:txBody>
          <a:bodyPr/>
          <a:lstStyle>
            <a:lvl1pPr>
              <a:defRPr/>
            </a:lvl1pPr>
          </a:lstStyle>
          <a:p>
            <a:pPr>
              <a:defRPr/>
            </a:pPr>
            <a:endParaRPr lang="fr-FR"/>
          </a:p>
        </p:txBody>
      </p:sp>
      <p:sp>
        <p:nvSpPr>
          <p:cNvPr id="7" name="Espace réservé du numéro de diapositive 17"/>
          <p:cNvSpPr>
            <a:spLocks noGrp="1"/>
          </p:cNvSpPr>
          <p:nvPr>
            <p:ph type="sldNum" sz="quarter" idx="12"/>
          </p:nvPr>
        </p:nvSpPr>
        <p:spPr/>
        <p:txBody>
          <a:bodyPr/>
          <a:lstStyle>
            <a:lvl1pPr>
              <a:defRPr/>
            </a:lvl1pPr>
          </a:lstStyle>
          <a:p>
            <a:pPr>
              <a:defRPr/>
            </a:pPr>
            <a:fld id="{C169A7D6-88F8-4496-BB37-6934148CF7EE}" type="slidenum">
              <a:rPr lang="en-US"/>
              <a:pPr>
                <a:defRPr/>
              </a:pPr>
              <a:t>‹N°›</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5" name="Rogner et arrondir un rectangle à un seul coin 13"/>
          <p:cNvSpPr>
            <a:spLocks noChangeArrowheads="1"/>
          </p:cNvSpPr>
          <p:nvPr/>
        </p:nvSpPr>
        <p:spPr bwMode="auto">
          <a:xfrm rot="420000" flipV="1">
            <a:off x="8724900" y="5816600"/>
            <a:ext cx="14492288" cy="21602700"/>
          </a:xfrm>
          <a:custGeom>
            <a:avLst/>
            <a:gdLst>
              <a:gd name="T0" fmla="*/ 11983705 w 17526000"/>
              <a:gd name="T1" fmla="*/ 7851751 h 29718000"/>
              <a:gd name="T2" fmla="*/ 5991852 w 17526000"/>
              <a:gd name="T3" fmla="*/ 15703501 h 29718000"/>
              <a:gd name="T4" fmla="*/ 0 w 17526000"/>
              <a:gd name="T5" fmla="*/ 7851751 h 29718000"/>
              <a:gd name="T6" fmla="*/ 5991852 w 17526000"/>
              <a:gd name="T7" fmla="*/ 0 h 29718000"/>
              <a:gd name="T8" fmla="*/ 0 60000 65536"/>
              <a:gd name="T9" fmla="*/ 5898240 60000 65536"/>
              <a:gd name="T10" fmla="*/ 11796480 60000 65536"/>
              <a:gd name="T11" fmla="*/ 17694720 60000 65536"/>
              <a:gd name="T12" fmla="*/ 0 w 17526000"/>
              <a:gd name="T13" fmla="*/ 0 h 29718000"/>
              <a:gd name="T14" fmla="*/ 17206493 w 17526000"/>
              <a:gd name="T15" fmla="*/ 29718000 h 29718000"/>
            </a:gdLst>
            <a:ahLst/>
            <a:cxnLst>
              <a:cxn ang="T8">
                <a:pos x="T0" y="T1"/>
              </a:cxn>
              <a:cxn ang="T9">
                <a:pos x="T2" y="T3"/>
              </a:cxn>
              <a:cxn ang="T10">
                <a:pos x="T4" y="T5"/>
              </a:cxn>
              <a:cxn ang="T11">
                <a:pos x="T6" y="T7"/>
              </a:cxn>
            </a:cxnLst>
            <a:rect l="T12" t="T13" r="T14" b="T15"/>
            <a:pathLst>
              <a:path w="17526000" h="29718000">
                <a:moveTo>
                  <a:pt x="0" y="0"/>
                </a:moveTo>
                <a:lnTo>
                  <a:pt x="16887002" y="0"/>
                </a:lnTo>
                <a:lnTo>
                  <a:pt x="17526000" y="638998"/>
                </a:lnTo>
                <a:lnTo>
                  <a:pt x="17526000" y="29718000"/>
                </a:lnTo>
                <a:lnTo>
                  <a:pt x="0" y="29718000"/>
                </a:lnTo>
                <a:lnTo>
                  <a:pt x="0" y="0"/>
                </a:lnTo>
                <a:close/>
              </a:path>
            </a:pathLst>
          </a:custGeom>
          <a:solidFill>
            <a:srgbClr val="FFFFFF"/>
          </a:solidFill>
          <a:ln w="3175" cap="rnd" algn="ctr">
            <a:solidFill>
              <a:srgbClr val="C0C0C0"/>
            </a:solidFill>
            <a:miter lim="800000"/>
            <a:headEnd/>
            <a:tailEnd/>
          </a:ln>
          <a:effectLst>
            <a:outerShdw dist="38500" dir="7500041" sx="98500" sy="100079" kx="99984" algn="tl" rotWithShape="0">
              <a:srgbClr val="000000">
                <a:alpha val="25000"/>
              </a:srgbClr>
            </a:outerShdw>
          </a:effectLst>
        </p:spPr>
        <p:txBody>
          <a:bodyPr rot="10800000" lIns="370332" tIns="185166" rIns="370332" bIns="185166" anchor="ctr"/>
          <a:lstStyle/>
          <a:p>
            <a:pPr>
              <a:defRPr/>
            </a:pPr>
            <a:endParaRPr lang="fr-FR"/>
          </a:p>
        </p:txBody>
      </p:sp>
      <p:sp>
        <p:nvSpPr>
          <p:cNvPr id="6" name="Triangle rectangle 5"/>
          <p:cNvSpPr>
            <a:spLocks noChangeArrowheads="1"/>
          </p:cNvSpPr>
          <p:nvPr/>
        </p:nvSpPr>
        <p:spPr bwMode="auto">
          <a:xfrm rot="420000" flipV="1">
            <a:off x="22063075" y="28138438"/>
            <a:ext cx="427038" cy="815975"/>
          </a:xfrm>
          <a:prstGeom prst="rtTriangle">
            <a:avLst/>
          </a:prstGeom>
          <a:solidFill>
            <a:srgbClr val="FFFFFF"/>
          </a:solidFill>
          <a:ln w="12700" algn="ctr">
            <a:solidFill>
              <a:srgbClr val="FFFFFF"/>
            </a:solidFill>
            <a:bevel/>
            <a:headEnd/>
            <a:tailEnd/>
          </a:ln>
          <a:effectLst>
            <a:outerShdw dist="6350" dir="12899787" algn="tl" rotWithShape="0">
              <a:srgbClr val="000000">
                <a:alpha val="46999"/>
              </a:srgbClr>
            </a:outerShdw>
          </a:effectLst>
        </p:spPr>
        <p:txBody>
          <a:bodyPr rot="10800000" lIns="370332" tIns="185166" rIns="370332" bIns="185166" anchor="ctr"/>
          <a:lstStyle/>
          <a:p>
            <a:pPr algn="ctr" defTabSz="741363" eaLnBrk="1" hangingPunct="1">
              <a:defRPr/>
            </a:pPr>
            <a:endParaRPr lang="fr-FR">
              <a:solidFill>
                <a:srgbClr val="FFFFFF"/>
              </a:solidFill>
              <a:latin typeface="Constantia" pitchFamily="18" charset="0"/>
            </a:endParaRPr>
          </a:p>
        </p:txBody>
      </p:sp>
      <p:sp>
        <p:nvSpPr>
          <p:cNvPr id="7" name="Forme libre 6"/>
          <p:cNvSpPr>
            <a:spLocks/>
          </p:cNvSpPr>
          <p:nvPr/>
        </p:nvSpPr>
        <p:spPr bwMode="auto">
          <a:xfrm flipV="1">
            <a:off x="-26988" y="30537150"/>
            <a:ext cx="25257126" cy="5467350"/>
          </a:xfrm>
          <a:custGeom>
            <a:avLst/>
            <a:gdLst>
              <a:gd name="T0" fmla="*/ 114886667 w 5772"/>
              <a:gd name="T1" fmla="*/ 138925697 h 656"/>
              <a:gd name="T2" fmla="*/ 2147483647 w 5772"/>
              <a:gd name="T3" fmla="*/ 0 h 656"/>
              <a:gd name="T4" fmla="*/ 2147483647 w 5772"/>
              <a:gd name="T5" fmla="*/ 2147483647 h 656"/>
              <a:gd name="T6" fmla="*/ 2147483647 w 5772"/>
              <a:gd name="T7" fmla="*/ 2147483647 h 656"/>
              <a:gd name="T8" fmla="*/ 2147483647 w 5772"/>
              <a:gd name="T9" fmla="*/ 2147483647 h 656"/>
              <a:gd name="T10" fmla="*/ 2147483647 w 5772"/>
              <a:gd name="T11" fmla="*/ 2147483647 h 656"/>
              <a:gd name="T12" fmla="*/ 2147483647 w 5772"/>
              <a:gd name="T13" fmla="*/ 2147483647 h 656"/>
              <a:gd name="T14" fmla="*/ 0 w 5772"/>
              <a:gd name="T15" fmla="*/ 2147483647 h 656"/>
              <a:gd name="T16" fmla="*/ 114886667 w 5772"/>
              <a:gd name="T17" fmla="*/ 138925697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w="9525" algn="ctr">
            <a:noFill/>
            <a:round/>
            <a:headEnd/>
            <a:tailEnd/>
          </a:ln>
        </p:spPr>
        <p:txBody>
          <a:bodyPr rot="10800000" lIns="370332" tIns="185166" rIns="370332" bIns="185166"/>
          <a:lstStyle/>
          <a:p>
            <a:pPr>
              <a:defRPr/>
            </a:pPr>
            <a:endParaRPr lang="fr-FR"/>
          </a:p>
        </p:txBody>
      </p:sp>
      <p:sp>
        <p:nvSpPr>
          <p:cNvPr id="8" name="Forme libre 7"/>
          <p:cNvSpPr>
            <a:spLocks/>
          </p:cNvSpPr>
          <p:nvPr/>
        </p:nvSpPr>
        <p:spPr bwMode="auto">
          <a:xfrm flipV="1">
            <a:off x="12076512" y="32654880"/>
            <a:ext cx="13126641" cy="3349625"/>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w="9525" algn="ctr">
            <a:noFill/>
            <a:round/>
            <a:headEnd/>
            <a:tailEnd/>
          </a:ln>
        </p:spPr>
        <p:txBody>
          <a:bodyPr rot="10800000" lIns="370332" tIns="185166" rIns="370332" bIns="185166"/>
          <a:lstStyle/>
          <a:p>
            <a:pPr defTabSz="741363" eaLnBrk="1" hangingPunct="1">
              <a:defRPr/>
            </a:pPr>
            <a:endParaRPr lang="fr-FR">
              <a:latin typeface="Constantia" pitchFamily="18" charset="0"/>
            </a:endParaRPr>
          </a:p>
        </p:txBody>
      </p:sp>
      <p:sp>
        <p:nvSpPr>
          <p:cNvPr id="2" name="Titre 1"/>
          <p:cNvSpPr>
            <a:spLocks noGrp="1"/>
          </p:cNvSpPr>
          <p:nvPr>
            <p:ph type="title"/>
          </p:nvPr>
        </p:nvSpPr>
        <p:spPr>
          <a:xfrm>
            <a:off x="1778000" y="8500535"/>
            <a:ext cx="6454140" cy="11430041"/>
          </a:xfrm>
        </p:spPr>
        <p:txBody>
          <a:bodyPr lIns="228600" rIns="228600" bIns="228600"/>
          <a:lstStyle>
            <a:lvl1pPr algn="l">
              <a:buNone/>
              <a:defRPr sz="10000" b="1">
                <a:solidFill>
                  <a:schemeClr val="tx2"/>
                </a:solidFill>
              </a:defRPr>
            </a:lvl1pPr>
          </a:lstStyle>
          <a:p>
            <a:r>
              <a:rPr lang="fr-FR" smtClean="0"/>
              <a:t>Cliquez pour modifier le style du titre</a:t>
            </a:r>
            <a:endParaRPr lang="en-US"/>
          </a:p>
        </p:txBody>
      </p:sp>
      <p:sp>
        <p:nvSpPr>
          <p:cNvPr id="4" name="Espace réservé du texte 3"/>
          <p:cNvSpPr>
            <a:spLocks noGrp="1"/>
          </p:cNvSpPr>
          <p:nvPr>
            <p:ph type="body" sz="half" idx="2"/>
          </p:nvPr>
        </p:nvSpPr>
        <p:spPr>
          <a:xfrm>
            <a:off x="1778000" y="20430119"/>
            <a:ext cx="6445250" cy="15739533"/>
          </a:xfrm>
        </p:spPr>
        <p:txBody>
          <a:bodyPr lIns="320040" rIns="228600"/>
          <a:lstStyle>
            <a:lvl1pPr marL="0" indent="0" algn="l">
              <a:spcBef>
                <a:spcPts val="1250"/>
              </a:spcBef>
              <a:buFontTx/>
              <a:buNone/>
              <a:defRPr sz="6500"/>
            </a:lvl1pPr>
            <a:lvl2pPr>
              <a:defRPr sz="6000"/>
            </a:lvl2pPr>
            <a:lvl3pPr>
              <a:defRPr sz="5000"/>
            </a:lvl3pPr>
            <a:lvl4pPr>
              <a:defRPr sz="4500"/>
            </a:lvl4pPr>
            <a:lvl5pPr>
              <a:defRPr sz="4500"/>
            </a:lvl5pPr>
          </a:lstStyle>
          <a:p>
            <a:pPr lvl="0"/>
            <a:r>
              <a:rPr lang="fr-FR" smtClean="0"/>
              <a:t>Cliquez pour modifier les styles du texte du masque</a:t>
            </a:r>
          </a:p>
        </p:txBody>
      </p:sp>
      <p:sp>
        <p:nvSpPr>
          <p:cNvPr id="3" name="Espace réservé pour une image  2"/>
          <p:cNvSpPr>
            <a:spLocks noGrp="1"/>
          </p:cNvSpPr>
          <p:nvPr>
            <p:ph type="pic" idx="1"/>
          </p:nvPr>
        </p:nvSpPr>
        <p:spPr>
          <a:xfrm rot="420000">
            <a:off x="10166896" y="8663178"/>
            <a:ext cx="13468350" cy="28397200"/>
          </a:xfrm>
          <a:prstGeom prst="rect">
            <a:avLst/>
          </a:prstGeom>
          <a:solidFill>
            <a:schemeClr val="bg2"/>
          </a:solidFill>
          <a:ln w="3000" cap="rnd">
            <a:solidFill>
              <a:srgbClr val="C0C0C0"/>
            </a:solidFill>
            <a:round/>
          </a:ln>
          <a:effectLst/>
        </p:spPr>
        <p:txBody>
          <a:bodyPr lIns="457200" tIns="228600" rIns="457200" bIns="228600">
            <a:normAutofit/>
          </a:bodyPr>
          <a:lstStyle>
            <a:lvl1pPr marL="0" indent="0">
              <a:buNone/>
              <a:defRPr sz="16000"/>
            </a:lvl1pPr>
          </a:lstStyle>
          <a:p>
            <a:pPr lvl="0"/>
            <a:r>
              <a:rPr lang="fr-FR" noProof="0" smtClean="0"/>
              <a:t>Cliquez sur l'icône pour ajouter une image</a:t>
            </a:r>
            <a:endParaRPr lang="en-US" noProof="0" dirty="0"/>
          </a:p>
        </p:txBody>
      </p:sp>
      <p:sp>
        <p:nvSpPr>
          <p:cNvPr id="9" name="Espace réservé de la date 4"/>
          <p:cNvSpPr>
            <a:spLocks noGrp="1"/>
          </p:cNvSpPr>
          <p:nvPr>
            <p:ph type="dt" sz="half" idx="10"/>
          </p:nvPr>
        </p:nvSpPr>
        <p:spPr/>
        <p:txBody>
          <a:bodyPr/>
          <a:lstStyle>
            <a:lvl1pPr>
              <a:defRPr/>
            </a:lvl1pPr>
          </a:lstStyle>
          <a:p>
            <a:pPr>
              <a:defRPr/>
            </a:pPr>
            <a:endParaRPr lang="fr-FR"/>
          </a:p>
        </p:txBody>
      </p:sp>
      <p:sp>
        <p:nvSpPr>
          <p:cNvPr id="10" name="Espace réservé du pied de page 5"/>
          <p:cNvSpPr>
            <a:spLocks noGrp="1"/>
          </p:cNvSpPr>
          <p:nvPr>
            <p:ph type="ftr" sz="quarter" idx="11"/>
          </p:nvPr>
        </p:nvSpPr>
        <p:spPr/>
        <p:txBody>
          <a:bodyPr/>
          <a:lstStyle>
            <a:lvl1pPr>
              <a:defRPr/>
            </a:lvl1pPr>
          </a:lstStyle>
          <a:p>
            <a:pPr>
              <a:defRPr/>
            </a:pPr>
            <a:endParaRPr lang="fr-FR"/>
          </a:p>
        </p:txBody>
      </p:sp>
      <p:sp>
        <p:nvSpPr>
          <p:cNvPr id="11" name="Espace réservé du numéro de diapositive 6"/>
          <p:cNvSpPr>
            <a:spLocks noGrp="1"/>
          </p:cNvSpPr>
          <p:nvPr>
            <p:ph type="sldNum" sz="quarter" idx="12"/>
          </p:nvPr>
        </p:nvSpPr>
        <p:spPr>
          <a:xfrm>
            <a:off x="22263100" y="33370838"/>
            <a:ext cx="1679575" cy="1917700"/>
          </a:xfrm>
        </p:spPr>
        <p:txBody>
          <a:bodyPr/>
          <a:lstStyle>
            <a:lvl1pPr>
              <a:defRPr/>
            </a:lvl1pPr>
          </a:lstStyle>
          <a:p>
            <a:pPr>
              <a:defRPr/>
            </a:pPr>
            <a:fld id="{F399BF03-DB52-46EE-8739-BE8131DE480F}" type="slidenum">
              <a:rPr lang="en-US"/>
              <a:pPr>
                <a:defRPr/>
              </a:pPr>
              <a:t>‹N°›</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Forme libre 6"/>
          <p:cNvSpPr>
            <a:spLocks/>
          </p:cNvSpPr>
          <p:nvPr/>
        </p:nvSpPr>
        <p:spPr bwMode="auto">
          <a:xfrm>
            <a:off x="-26988" y="-38100"/>
            <a:ext cx="25257126" cy="5467350"/>
          </a:xfrm>
          <a:custGeom>
            <a:avLst/>
            <a:gdLst>
              <a:gd name="T0" fmla="*/ 114886667 w 5772"/>
              <a:gd name="T1" fmla="*/ 138925697 h 656"/>
              <a:gd name="T2" fmla="*/ 2147483647 w 5772"/>
              <a:gd name="T3" fmla="*/ 0 h 656"/>
              <a:gd name="T4" fmla="*/ 2147483647 w 5772"/>
              <a:gd name="T5" fmla="*/ 2147483647 h 656"/>
              <a:gd name="T6" fmla="*/ 2147483647 w 5772"/>
              <a:gd name="T7" fmla="*/ 2147483647 h 656"/>
              <a:gd name="T8" fmla="*/ 2147483647 w 5772"/>
              <a:gd name="T9" fmla="*/ 2147483647 h 656"/>
              <a:gd name="T10" fmla="*/ 2147483647 w 5772"/>
              <a:gd name="T11" fmla="*/ 2147483647 h 656"/>
              <a:gd name="T12" fmla="*/ 2147483647 w 5772"/>
              <a:gd name="T13" fmla="*/ 2147483647 h 656"/>
              <a:gd name="T14" fmla="*/ 0 w 5772"/>
              <a:gd name="T15" fmla="*/ 2147483647 h 656"/>
              <a:gd name="T16" fmla="*/ 114886667 w 5772"/>
              <a:gd name="T17" fmla="*/ 138925697 h 6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72"/>
              <a:gd name="T28" fmla="*/ 0 h 656"/>
              <a:gd name="T29" fmla="*/ 5772 w 5772"/>
              <a:gd name="T30" fmla="*/ 656 h 6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rotWithShape="0">
            <a:gsLst>
              <a:gs pos="0">
                <a:srgbClr val="0079AF">
                  <a:alpha val="45000"/>
                </a:srgbClr>
              </a:gs>
              <a:gs pos="100000">
                <a:srgbClr val="00EBF8">
                  <a:alpha val="54999"/>
                </a:srgbClr>
              </a:gs>
            </a:gsLst>
            <a:lin ang="5400000" scaled="1"/>
          </a:gradFill>
          <a:ln w="9525" algn="ctr">
            <a:noFill/>
            <a:round/>
            <a:headEnd/>
            <a:tailEnd/>
          </a:ln>
        </p:spPr>
        <p:txBody>
          <a:bodyPr lIns="370332" tIns="185166" rIns="370332" bIns="185166"/>
          <a:lstStyle/>
          <a:p>
            <a:pPr>
              <a:defRPr/>
            </a:pPr>
            <a:endParaRPr lang="fr-FR"/>
          </a:p>
        </p:txBody>
      </p:sp>
      <p:sp>
        <p:nvSpPr>
          <p:cNvPr id="8" name="Forme libre 7"/>
          <p:cNvSpPr>
            <a:spLocks/>
          </p:cNvSpPr>
          <p:nvPr/>
        </p:nvSpPr>
        <p:spPr bwMode="auto">
          <a:xfrm>
            <a:off x="12076512" y="-36513"/>
            <a:ext cx="13126641" cy="3349626"/>
          </a:xfrm>
          <a:custGeom>
            <a:avLst/>
            <a:gdLst>
              <a:gd name="T0" fmla="*/ 0 w 3000"/>
              <a:gd name="T1" fmla="*/ 0 h 595"/>
              <a:gd name="T2" fmla="*/ 1668 w 3000"/>
              <a:gd name="T3" fmla="*/ 564 h 595"/>
              <a:gd name="T4" fmla="*/ 3000 w 3000"/>
              <a:gd name="T5" fmla="*/ 186 h 595"/>
              <a:gd name="T6" fmla="*/ 3000 w 3000"/>
              <a:gd name="T7" fmla="*/ 6 h 595"/>
              <a:gd name="T8" fmla="*/ 0 w 3000"/>
              <a:gd name="T9" fmla="*/ 0 h 595"/>
              <a:gd name="T10" fmla="*/ 0 60000 65536"/>
              <a:gd name="T11" fmla="*/ 0 60000 65536"/>
              <a:gd name="T12" fmla="*/ 0 60000 65536"/>
              <a:gd name="T13" fmla="*/ 0 60000 65536"/>
              <a:gd name="T14" fmla="*/ 0 60000 65536"/>
              <a:gd name="T15" fmla="*/ 0 w 3000"/>
              <a:gd name="T16" fmla="*/ 0 h 595"/>
              <a:gd name="T17" fmla="*/ 3000 w 3000"/>
              <a:gd name="T18" fmla="*/ 595 h 595"/>
            </a:gdLst>
            <a:ahLst/>
            <a:cxnLst>
              <a:cxn ang="T10">
                <a:pos x="T0" y="T1"/>
              </a:cxn>
              <a:cxn ang="T11">
                <a:pos x="T2" y="T3"/>
              </a:cxn>
              <a:cxn ang="T12">
                <a:pos x="T4" y="T5"/>
              </a:cxn>
              <a:cxn ang="T13">
                <a:pos x="T6" y="T7"/>
              </a:cxn>
              <a:cxn ang="T14">
                <a:pos x="T8" y="T9"/>
              </a:cxn>
            </a:cxnLst>
            <a:rect l="T15" t="T16" r="T17" b="T18"/>
            <a:pathLst>
              <a:path w="3000" h="595">
                <a:moveTo>
                  <a:pt x="0" y="0"/>
                </a:moveTo>
                <a:cubicBezTo>
                  <a:pt x="174" y="102"/>
                  <a:pt x="1168" y="533"/>
                  <a:pt x="1668" y="564"/>
                </a:cubicBezTo>
                <a:cubicBezTo>
                  <a:pt x="2168" y="595"/>
                  <a:pt x="2778" y="279"/>
                  <a:pt x="3000" y="186"/>
                </a:cubicBezTo>
                <a:lnTo>
                  <a:pt x="3000" y="6"/>
                </a:lnTo>
                <a:lnTo>
                  <a:pt x="0" y="0"/>
                </a:lnTo>
                <a:close/>
              </a:path>
            </a:pathLst>
          </a:custGeom>
          <a:gradFill rotWithShape="0">
            <a:gsLst>
              <a:gs pos="0">
                <a:srgbClr val="00ADB6">
                  <a:alpha val="29999"/>
                </a:srgbClr>
              </a:gs>
              <a:gs pos="80000">
                <a:srgbClr val="009BE5">
                  <a:alpha val="42000"/>
                </a:srgbClr>
              </a:gs>
              <a:gs pos="100000">
                <a:srgbClr val="009BE5">
                  <a:alpha val="45000"/>
                </a:srgbClr>
              </a:gs>
            </a:gsLst>
            <a:lin ang="5400000" scaled="1"/>
          </a:gradFill>
          <a:ln w="9525" algn="ctr">
            <a:noFill/>
            <a:round/>
            <a:headEnd/>
            <a:tailEnd/>
          </a:ln>
        </p:spPr>
        <p:txBody>
          <a:bodyPr lIns="370332" tIns="185166" rIns="370332" bIns="185166"/>
          <a:lstStyle/>
          <a:p>
            <a:pPr defTabSz="741363" eaLnBrk="1" hangingPunct="1">
              <a:defRPr/>
            </a:pPr>
            <a:endParaRPr lang="fr-FR">
              <a:latin typeface="Constantia" pitchFamily="18" charset="0"/>
            </a:endParaRPr>
          </a:p>
        </p:txBody>
      </p:sp>
      <p:sp>
        <p:nvSpPr>
          <p:cNvPr id="1030" name="Espace réservé du titre 8"/>
          <p:cNvSpPr>
            <a:spLocks noGrp="1"/>
          </p:cNvSpPr>
          <p:nvPr>
            <p:ph type="title"/>
          </p:nvPr>
        </p:nvSpPr>
        <p:spPr bwMode="auto">
          <a:xfrm>
            <a:off x="1260475" y="3695700"/>
            <a:ext cx="22682200" cy="6000750"/>
          </a:xfrm>
          <a:prstGeom prst="rect">
            <a:avLst/>
          </a:prstGeom>
          <a:noFill/>
          <a:ln w="9525">
            <a:noFill/>
            <a:miter lim="800000"/>
            <a:headEnd/>
            <a:tailEnd/>
          </a:ln>
        </p:spPr>
        <p:txBody>
          <a:bodyPr vert="horz" wrap="square" lIns="0" tIns="185166" rIns="0" bIns="0" numCol="1" anchor="b" anchorCtr="0" compatLnSpc="1">
            <a:prstTxWarp prst="textNoShape">
              <a:avLst/>
            </a:prstTxWarp>
          </a:bodyPr>
          <a:lstStyle/>
          <a:p>
            <a:pPr lvl="0"/>
            <a:r>
              <a:rPr lang="fr-FR" smtClean="0"/>
              <a:t>Cliquez pour modifier le style du titre</a:t>
            </a:r>
            <a:endParaRPr lang="en-US" smtClean="0"/>
          </a:p>
        </p:txBody>
      </p:sp>
      <p:sp>
        <p:nvSpPr>
          <p:cNvPr id="1031" name="Espace réservé du texte 29"/>
          <p:cNvSpPr>
            <a:spLocks noGrp="1"/>
          </p:cNvSpPr>
          <p:nvPr>
            <p:ph type="body" idx="1"/>
          </p:nvPr>
        </p:nvSpPr>
        <p:spPr bwMode="auto">
          <a:xfrm>
            <a:off x="1260475" y="10161588"/>
            <a:ext cx="22682200" cy="23042562"/>
          </a:xfrm>
          <a:prstGeom prst="rect">
            <a:avLst/>
          </a:prstGeom>
          <a:noFill/>
          <a:ln w="9525">
            <a:noFill/>
            <a:miter lim="800000"/>
            <a:headEnd/>
            <a:tailEnd/>
          </a:ln>
        </p:spPr>
        <p:txBody>
          <a:bodyPr vert="horz" wrap="square" lIns="370332" tIns="185166" rIns="370332" bIns="185166"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smtClean="0"/>
          </a:p>
        </p:txBody>
      </p:sp>
      <p:sp>
        <p:nvSpPr>
          <p:cNvPr id="10" name="Espace réservé de la date 9"/>
          <p:cNvSpPr>
            <a:spLocks noGrp="1"/>
          </p:cNvSpPr>
          <p:nvPr>
            <p:ph type="dt" sz="half" idx="2"/>
          </p:nvPr>
        </p:nvSpPr>
        <p:spPr>
          <a:xfrm>
            <a:off x="1260475" y="33370838"/>
            <a:ext cx="5880100" cy="1917700"/>
          </a:xfrm>
          <a:prstGeom prst="rect">
            <a:avLst/>
          </a:prstGeom>
        </p:spPr>
        <p:txBody>
          <a:bodyPr vert="horz" wrap="square" lIns="0" tIns="0" rIns="0" bIns="0" numCol="1" anchor="b" anchorCtr="0" compatLnSpc="1">
            <a:prstTxWarp prst="textNoShape">
              <a:avLst/>
            </a:prstTxWarp>
          </a:bodyPr>
          <a:lstStyle>
            <a:lvl1pPr eaLnBrk="1" hangingPunct="1">
              <a:defRPr sz="4900">
                <a:solidFill>
                  <a:srgbClr val="045C75"/>
                </a:solidFill>
              </a:defRPr>
            </a:lvl1pPr>
          </a:lstStyle>
          <a:p>
            <a:pPr>
              <a:defRPr/>
            </a:pPr>
            <a:endParaRPr lang="fr-FR"/>
          </a:p>
        </p:txBody>
      </p:sp>
      <p:sp>
        <p:nvSpPr>
          <p:cNvPr id="22" name="Espace réservé du pied de page 21"/>
          <p:cNvSpPr>
            <a:spLocks noGrp="1"/>
          </p:cNvSpPr>
          <p:nvPr>
            <p:ph type="ftr" sz="quarter" idx="3"/>
          </p:nvPr>
        </p:nvSpPr>
        <p:spPr>
          <a:xfrm>
            <a:off x="7351713" y="33370838"/>
            <a:ext cx="9240837" cy="1917700"/>
          </a:xfrm>
          <a:prstGeom prst="rect">
            <a:avLst/>
          </a:prstGeom>
        </p:spPr>
        <p:txBody>
          <a:bodyPr vert="horz" wrap="square" lIns="0" tIns="0" rIns="0" bIns="0" numCol="1" anchor="b" anchorCtr="0" compatLnSpc="1">
            <a:prstTxWarp prst="textNoShape">
              <a:avLst/>
            </a:prstTxWarp>
          </a:bodyPr>
          <a:lstStyle>
            <a:lvl1pPr eaLnBrk="1" hangingPunct="1">
              <a:defRPr sz="4900">
                <a:solidFill>
                  <a:srgbClr val="045C75"/>
                </a:solidFill>
              </a:defRPr>
            </a:lvl1pPr>
          </a:lstStyle>
          <a:p>
            <a:pPr>
              <a:defRPr/>
            </a:pPr>
            <a:endParaRPr lang="fr-FR"/>
          </a:p>
        </p:txBody>
      </p:sp>
      <p:sp>
        <p:nvSpPr>
          <p:cNvPr id="18" name="Espace réservé du numéro de diapositive 17"/>
          <p:cNvSpPr>
            <a:spLocks noGrp="1"/>
          </p:cNvSpPr>
          <p:nvPr>
            <p:ph type="sldNum" sz="quarter" idx="4"/>
          </p:nvPr>
        </p:nvSpPr>
        <p:spPr>
          <a:xfrm>
            <a:off x="21842413" y="33370838"/>
            <a:ext cx="2100262" cy="1917700"/>
          </a:xfrm>
          <a:prstGeom prst="rect">
            <a:avLst/>
          </a:prstGeom>
        </p:spPr>
        <p:txBody>
          <a:bodyPr vert="horz" wrap="square" lIns="0" tIns="0" rIns="0" bIns="0" numCol="1" anchor="b" anchorCtr="0" compatLnSpc="1">
            <a:prstTxWarp prst="textNoShape">
              <a:avLst/>
            </a:prstTxWarp>
          </a:bodyPr>
          <a:lstStyle>
            <a:lvl1pPr algn="r" eaLnBrk="1" hangingPunct="1">
              <a:defRPr sz="4900">
                <a:solidFill>
                  <a:srgbClr val="045C75"/>
                </a:solidFill>
                <a:ea typeface="Majalla UI"/>
                <a:cs typeface="Majalla UI"/>
              </a:defRPr>
            </a:lvl1pPr>
          </a:lstStyle>
          <a:p>
            <a:pPr>
              <a:defRPr/>
            </a:pPr>
            <a:fld id="{BCF2BECF-C6D2-4AED-9DE2-8DA04009B48E}" type="slidenum">
              <a:rPr lang="en-US"/>
              <a:pPr>
                <a:defRPr/>
              </a:pPr>
              <a:t>‹N°›</a:t>
            </a:fld>
            <a:endParaRPr lang="en-US"/>
          </a:p>
        </p:txBody>
      </p:sp>
      <p:grpSp>
        <p:nvGrpSpPr>
          <p:cNvPr id="1035" name="Groupe 1"/>
          <p:cNvGrpSpPr>
            <a:grpSpLocks/>
          </p:cNvGrpSpPr>
          <p:nvPr/>
        </p:nvGrpSpPr>
        <p:grpSpPr bwMode="auto">
          <a:xfrm>
            <a:off x="-52388" y="1062038"/>
            <a:ext cx="25304751" cy="3408362"/>
            <a:chOff x="-19045" y="216550"/>
            <a:chExt cx="9180548" cy="649224"/>
          </a:xfrm>
        </p:grpSpPr>
        <p:grpSp>
          <p:nvGrpSpPr>
            <p:cNvPr id="1036" name="Forme libre 11"/>
            <p:cNvGrpSpPr>
              <a:grpSpLocks/>
            </p:cNvGrpSpPr>
            <p:nvPr/>
          </p:nvGrpSpPr>
          <p:grpSpPr bwMode="auto">
            <a:xfrm>
              <a:off x="10977" y="114530"/>
              <a:ext cx="9096329" cy="798645"/>
              <a:chOff x="36576" y="725424"/>
              <a:chExt cx="30321504" cy="5766816"/>
            </a:xfrm>
          </p:grpSpPr>
          <p:pic>
            <p:nvPicPr>
              <p:cNvPr id="1040" name="Forme libre 11"/>
              <p:cNvPicPr>
                <a:picLocks noChangeArrowheads="1"/>
              </p:cNvPicPr>
              <p:nvPr/>
            </p:nvPicPr>
            <p:blipFill>
              <a:blip r:embed="rId13"/>
              <a:srcRect/>
              <a:stretch>
                <a:fillRect/>
              </a:stretch>
            </p:blipFill>
            <p:spPr bwMode="auto">
              <a:xfrm>
                <a:off x="36576" y="725424"/>
                <a:ext cx="30321504" cy="5766816"/>
              </a:xfrm>
              <a:prstGeom prst="rect">
                <a:avLst/>
              </a:prstGeom>
              <a:noFill/>
              <a:ln w="9525">
                <a:noFill/>
                <a:miter lim="800000"/>
                <a:headEnd/>
                <a:tailEnd/>
              </a:ln>
            </p:spPr>
          </p:pic>
          <p:sp>
            <p:nvSpPr>
              <p:cNvPr id="1041" name="Text Box 11"/>
              <p:cNvSpPr txBox="1">
                <a:spLocks noChangeArrowheads="1"/>
              </p:cNvSpPr>
              <p:nvPr/>
            </p:nvSpPr>
            <p:spPr bwMode="auto">
              <a:xfrm rot="-164308">
                <a:off x="-157570" y="2195727"/>
                <a:ext cx="0" cy="0"/>
              </a:xfrm>
              <a:prstGeom prst="rect">
                <a:avLst/>
              </a:prstGeom>
              <a:noFill/>
              <a:ln w="9525">
                <a:noFill/>
                <a:miter lim="800000"/>
                <a:headEnd/>
                <a:tailEnd/>
              </a:ln>
            </p:spPr>
            <p:txBody>
              <a:bodyPr lIns="74066" tIns="37033" rIns="74066" bIns="37033"/>
              <a:lstStyle/>
              <a:p>
                <a:pPr defTabSz="741363">
                  <a:defRPr/>
                </a:pPr>
                <a:endParaRPr lang="fr-FR"/>
              </a:p>
            </p:txBody>
          </p:sp>
        </p:grpSp>
        <p:grpSp>
          <p:nvGrpSpPr>
            <p:cNvPr id="1037" name="Forme libre 12"/>
            <p:cNvGrpSpPr>
              <a:grpSpLocks/>
            </p:cNvGrpSpPr>
            <p:nvPr/>
          </p:nvGrpSpPr>
          <p:grpSpPr bwMode="auto">
            <a:xfrm>
              <a:off x="9149" y="187978"/>
              <a:ext cx="9121932" cy="659346"/>
              <a:chOff x="30480" y="1255776"/>
              <a:chExt cx="30406848" cy="4760976"/>
            </a:xfrm>
          </p:grpSpPr>
          <p:pic>
            <p:nvPicPr>
              <p:cNvPr id="1038" name="Forme libre 12"/>
              <p:cNvPicPr>
                <a:picLocks noChangeArrowheads="1"/>
              </p:cNvPicPr>
              <p:nvPr/>
            </p:nvPicPr>
            <p:blipFill>
              <a:blip r:embed="rId14"/>
              <a:srcRect/>
              <a:stretch>
                <a:fillRect/>
              </a:stretch>
            </p:blipFill>
            <p:spPr bwMode="auto">
              <a:xfrm>
                <a:off x="30480" y="1255776"/>
                <a:ext cx="30406848" cy="4760976"/>
              </a:xfrm>
              <a:prstGeom prst="rect">
                <a:avLst/>
              </a:prstGeom>
              <a:noFill/>
              <a:ln w="9525">
                <a:noFill/>
                <a:miter lim="800000"/>
                <a:headEnd/>
                <a:tailEnd/>
              </a:ln>
            </p:spPr>
          </p:pic>
          <p:sp>
            <p:nvSpPr>
              <p:cNvPr id="1039" name="Text Box 14"/>
              <p:cNvSpPr txBox="1">
                <a:spLocks noChangeArrowheads="1"/>
              </p:cNvSpPr>
              <p:nvPr/>
            </p:nvSpPr>
            <p:spPr bwMode="auto">
              <a:xfrm rot="-164308">
                <a:off x="-123015" y="2726309"/>
                <a:ext cx="0" cy="0"/>
              </a:xfrm>
              <a:prstGeom prst="rect">
                <a:avLst/>
              </a:prstGeom>
              <a:noFill/>
              <a:ln w="9525">
                <a:noFill/>
                <a:miter lim="800000"/>
                <a:headEnd/>
                <a:tailEnd/>
              </a:ln>
            </p:spPr>
            <p:txBody>
              <a:bodyPr lIns="74066" tIns="37033" rIns="74066" bIns="37033"/>
              <a:lstStyle/>
              <a:p>
                <a:pPr defTabSz="741363">
                  <a:defRPr/>
                </a:pPr>
                <a:endParaRPr lang="fr-FR"/>
              </a:p>
            </p:txBody>
          </p:sp>
        </p:grpSp>
      </p:grpSp>
    </p:spTree>
  </p:cSld>
  <p:clrMap bg1="lt1" tx1="dk1" bg2="lt2" tx2="dk2" accent1="accent1" accent2="accent2" accent3="accent3" accent4="accent4" accent5="accent5" accent6="accent6" hlink="hlink" folHlink="folHlink"/>
  <p:sldLayoutIdLst>
    <p:sldLayoutId id="2147483876" r:id="rId1"/>
    <p:sldLayoutId id="2147483868" r:id="rId2"/>
    <p:sldLayoutId id="2147483877" r:id="rId3"/>
    <p:sldLayoutId id="2147483869" r:id="rId4"/>
    <p:sldLayoutId id="2147483870" r:id="rId5"/>
    <p:sldLayoutId id="2147483871" r:id="rId6"/>
    <p:sldLayoutId id="2147483872" r:id="rId7"/>
    <p:sldLayoutId id="2147483873" r:id="rId8"/>
    <p:sldLayoutId id="2147483878" r:id="rId9"/>
    <p:sldLayoutId id="2147483874" r:id="rId10"/>
    <p:sldLayoutId id="2147483875" r:id="rId11"/>
  </p:sldLayoutIdLst>
  <p:txStyles>
    <p:titleStyle>
      <a:lvl1pPr algn="l" defTabSz="741363" rtl="0" eaLnBrk="0" fontAlgn="base" hangingPunct="0">
        <a:spcBef>
          <a:spcPct val="0"/>
        </a:spcBef>
        <a:spcAft>
          <a:spcPct val="0"/>
        </a:spcAft>
        <a:defRPr sz="20300" kern="1200">
          <a:solidFill>
            <a:schemeClr val="tx2"/>
          </a:solidFill>
          <a:latin typeface="+mj-lt"/>
          <a:ea typeface="+mj-ea"/>
          <a:cs typeface="+mj-cs"/>
        </a:defRPr>
      </a:lvl1pPr>
      <a:lvl2pPr algn="l" defTabSz="741363" rtl="0" eaLnBrk="0" fontAlgn="base" hangingPunct="0">
        <a:spcBef>
          <a:spcPct val="0"/>
        </a:spcBef>
        <a:spcAft>
          <a:spcPct val="0"/>
        </a:spcAft>
        <a:defRPr sz="20300">
          <a:solidFill>
            <a:schemeClr val="tx2"/>
          </a:solidFill>
          <a:latin typeface="Calibri" pitchFamily="34" charset="0"/>
        </a:defRPr>
      </a:lvl2pPr>
      <a:lvl3pPr algn="l" defTabSz="741363" rtl="0" eaLnBrk="0" fontAlgn="base" hangingPunct="0">
        <a:spcBef>
          <a:spcPct val="0"/>
        </a:spcBef>
        <a:spcAft>
          <a:spcPct val="0"/>
        </a:spcAft>
        <a:defRPr sz="20300">
          <a:solidFill>
            <a:schemeClr val="tx2"/>
          </a:solidFill>
          <a:latin typeface="Calibri" pitchFamily="34" charset="0"/>
        </a:defRPr>
      </a:lvl3pPr>
      <a:lvl4pPr algn="l" defTabSz="741363" rtl="0" eaLnBrk="0" fontAlgn="base" hangingPunct="0">
        <a:spcBef>
          <a:spcPct val="0"/>
        </a:spcBef>
        <a:spcAft>
          <a:spcPct val="0"/>
        </a:spcAft>
        <a:defRPr sz="20300">
          <a:solidFill>
            <a:schemeClr val="tx2"/>
          </a:solidFill>
          <a:latin typeface="Calibri" pitchFamily="34" charset="0"/>
        </a:defRPr>
      </a:lvl4pPr>
      <a:lvl5pPr algn="l" defTabSz="741363" rtl="0" eaLnBrk="0" fontAlgn="base" hangingPunct="0">
        <a:spcBef>
          <a:spcPct val="0"/>
        </a:spcBef>
        <a:spcAft>
          <a:spcPct val="0"/>
        </a:spcAft>
        <a:defRPr sz="20300">
          <a:solidFill>
            <a:schemeClr val="tx2"/>
          </a:solidFill>
          <a:latin typeface="Calibri" pitchFamily="34" charset="0"/>
        </a:defRPr>
      </a:lvl5pPr>
      <a:lvl6pPr marL="457200" algn="l" rtl="0" fontAlgn="base">
        <a:spcBef>
          <a:spcPct val="0"/>
        </a:spcBef>
        <a:spcAft>
          <a:spcPct val="0"/>
        </a:spcAft>
        <a:defRPr sz="25000">
          <a:solidFill>
            <a:schemeClr val="tx2"/>
          </a:solidFill>
          <a:latin typeface="Calibri" pitchFamily="34" charset="0"/>
        </a:defRPr>
      </a:lvl6pPr>
      <a:lvl7pPr marL="914400" algn="l" rtl="0" fontAlgn="base">
        <a:spcBef>
          <a:spcPct val="0"/>
        </a:spcBef>
        <a:spcAft>
          <a:spcPct val="0"/>
        </a:spcAft>
        <a:defRPr sz="25000">
          <a:solidFill>
            <a:schemeClr val="tx2"/>
          </a:solidFill>
          <a:latin typeface="Calibri" pitchFamily="34" charset="0"/>
        </a:defRPr>
      </a:lvl7pPr>
      <a:lvl8pPr marL="1371600" algn="l" rtl="0" fontAlgn="base">
        <a:spcBef>
          <a:spcPct val="0"/>
        </a:spcBef>
        <a:spcAft>
          <a:spcPct val="0"/>
        </a:spcAft>
        <a:defRPr sz="25000">
          <a:solidFill>
            <a:schemeClr val="tx2"/>
          </a:solidFill>
          <a:latin typeface="Calibri" pitchFamily="34" charset="0"/>
        </a:defRPr>
      </a:lvl8pPr>
      <a:lvl9pPr marL="1828800" algn="l" rtl="0" fontAlgn="base">
        <a:spcBef>
          <a:spcPct val="0"/>
        </a:spcBef>
        <a:spcAft>
          <a:spcPct val="0"/>
        </a:spcAft>
        <a:defRPr sz="25000">
          <a:solidFill>
            <a:schemeClr val="tx2"/>
          </a:solidFill>
          <a:latin typeface="Calibri" pitchFamily="34" charset="0"/>
        </a:defRPr>
      </a:lvl9pPr>
    </p:titleStyle>
    <p:bodyStyle>
      <a:lvl1pPr marL="1111250" indent="-1111250" algn="l" defTabSz="741363" rtl="0" eaLnBrk="0" fontAlgn="base" hangingPunct="0">
        <a:spcBef>
          <a:spcPct val="20000"/>
        </a:spcBef>
        <a:spcAft>
          <a:spcPct val="0"/>
        </a:spcAft>
        <a:buClr>
          <a:srgbClr val="0BD0D9"/>
        </a:buClr>
        <a:buSzPct val="95000"/>
        <a:buFont typeface="Wingdings 2" pitchFamily="18" charset="2"/>
        <a:buChar char=""/>
        <a:defRPr sz="10500" kern="1200">
          <a:solidFill>
            <a:schemeClr val="tx1"/>
          </a:solidFill>
          <a:latin typeface="+mn-lt"/>
          <a:ea typeface="+mn-ea"/>
          <a:cs typeface="+mn-cs"/>
        </a:defRPr>
      </a:lvl1pPr>
      <a:lvl2pPr marL="2592388" indent="-998538" algn="l" defTabSz="741363" rtl="0" eaLnBrk="0" fontAlgn="base" hangingPunct="0">
        <a:spcBef>
          <a:spcPct val="20000"/>
        </a:spcBef>
        <a:spcAft>
          <a:spcPct val="0"/>
        </a:spcAft>
        <a:buClr>
          <a:schemeClr val="accent1"/>
        </a:buClr>
        <a:buSzPct val="85000"/>
        <a:buFont typeface="Wingdings 2" pitchFamily="18" charset="2"/>
        <a:buChar char=""/>
        <a:defRPr sz="9700" kern="1200">
          <a:solidFill>
            <a:schemeClr val="tx1"/>
          </a:solidFill>
          <a:latin typeface="+mn-lt"/>
          <a:ea typeface="+mn-ea"/>
          <a:cs typeface="+mn-cs"/>
        </a:defRPr>
      </a:lvl2pPr>
      <a:lvl3pPr marL="3703638" indent="-1000125" algn="l" defTabSz="741363" rtl="0" eaLnBrk="0" fontAlgn="base" hangingPunct="0">
        <a:spcBef>
          <a:spcPct val="20000"/>
        </a:spcBef>
        <a:spcAft>
          <a:spcPct val="0"/>
        </a:spcAft>
        <a:buClr>
          <a:schemeClr val="accent2"/>
        </a:buClr>
        <a:buSzPct val="70000"/>
        <a:buFont typeface="Wingdings 2" pitchFamily="18" charset="2"/>
        <a:buChar char=""/>
        <a:defRPr sz="8500" kern="1200">
          <a:solidFill>
            <a:schemeClr val="tx1"/>
          </a:solidFill>
          <a:latin typeface="+mn-lt"/>
          <a:ea typeface="+mn-ea"/>
          <a:cs typeface="+mn-cs"/>
        </a:defRPr>
      </a:lvl3pPr>
      <a:lvl4pPr marL="4814888" indent="-852488" algn="l" defTabSz="741363" rtl="0" eaLnBrk="0" fontAlgn="base" hangingPunct="0">
        <a:spcBef>
          <a:spcPct val="20000"/>
        </a:spcBef>
        <a:spcAft>
          <a:spcPct val="0"/>
        </a:spcAft>
        <a:buClr>
          <a:srgbClr val="0BD0D9"/>
        </a:buClr>
        <a:buSzPct val="65000"/>
        <a:buFont typeface="Wingdings 2" pitchFamily="18" charset="2"/>
        <a:buChar char=""/>
        <a:defRPr sz="8100" kern="1200">
          <a:solidFill>
            <a:schemeClr val="tx1"/>
          </a:solidFill>
          <a:latin typeface="+mn-lt"/>
          <a:ea typeface="+mn-ea"/>
          <a:cs typeface="+mn-cs"/>
        </a:defRPr>
      </a:lvl4pPr>
      <a:lvl5pPr marL="5924550" indent="-850900" algn="l" defTabSz="741363" rtl="0" eaLnBrk="0" fontAlgn="base" hangingPunct="0">
        <a:spcBef>
          <a:spcPct val="20000"/>
        </a:spcBef>
        <a:spcAft>
          <a:spcPct val="0"/>
        </a:spcAft>
        <a:buClr>
          <a:srgbClr val="10CF9B"/>
        </a:buClr>
        <a:buSzPct val="65000"/>
        <a:buFont typeface="Wingdings 2" pitchFamily="18" charset="2"/>
        <a:buChar char=""/>
        <a:defRPr sz="8100" kern="1200">
          <a:solidFill>
            <a:schemeClr val="tx1"/>
          </a:solidFill>
          <a:latin typeface="+mn-lt"/>
          <a:ea typeface="+mn-ea"/>
          <a:cs typeface="+mn-cs"/>
        </a:defRPr>
      </a:lvl5pPr>
      <a:lvl6pPr marL="8686800" indent="-1051560" algn="l" rtl="0" eaLnBrk="1" latinLnBrk="0" hangingPunct="1">
        <a:spcBef>
          <a:spcPct val="20000"/>
        </a:spcBef>
        <a:buClr>
          <a:schemeClr val="accent5"/>
        </a:buClr>
        <a:buSzPct val="80000"/>
        <a:buFont typeface="Wingdings 2"/>
        <a:buChar char=""/>
        <a:defRPr kumimoji="0" sz="9000" kern="1200">
          <a:solidFill>
            <a:schemeClr val="tx1"/>
          </a:solidFill>
          <a:latin typeface="+mn-lt"/>
          <a:ea typeface="+mn-ea"/>
          <a:cs typeface="+mn-cs"/>
        </a:defRPr>
      </a:lvl6pPr>
      <a:lvl7pPr marL="9601200" indent="-914400" algn="l" rtl="0" eaLnBrk="1" latinLnBrk="0" hangingPunct="1">
        <a:spcBef>
          <a:spcPct val="20000"/>
        </a:spcBef>
        <a:buClr>
          <a:schemeClr val="accent6"/>
        </a:buClr>
        <a:buSzPct val="80000"/>
        <a:buFont typeface="Wingdings 2"/>
        <a:buChar char=""/>
        <a:defRPr kumimoji="0" sz="8000" kern="1200" baseline="0">
          <a:solidFill>
            <a:schemeClr val="tx1"/>
          </a:solidFill>
          <a:latin typeface="+mn-lt"/>
          <a:ea typeface="+mn-ea"/>
          <a:cs typeface="+mn-cs"/>
        </a:defRPr>
      </a:lvl7pPr>
      <a:lvl8pPr marL="10972800" indent="-914400" algn="l" rtl="0" eaLnBrk="1" latinLnBrk="0" hangingPunct="1">
        <a:spcBef>
          <a:spcPct val="20000"/>
        </a:spcBef>
        <a:buClr>
          <a:schemeClr val="tx2"/>
        </a:buClr>
        <a:buChar char="•"/>
        <a:defRPr kumimoji="0" sz="8000" kern="1200">
          <a:solidFill>
            <a:schemeClr val="tx1"/>
          </a:solidFill>
          <a:latin typeface="+mn-lt"/>
          <a:ea typeface="+mn-ea"/>
          <a:cs typeface="+mn-cs"/>
        </a:defRPr>
      </a:lvl8pPr>
      <a:lvl9pPr marL="12344400" indent="-914400" algn="l" rtl="0" eaLnBrk="1" latinLnBrk="0" hangingPunct="1">
        <a:spcBef>
          <a:spcPct val="20000"/>
        </a:spcBef>
        <a:buClr>
          <a:schemeClr val="tx2"/>
        </a:buClr>
        <a:buFontTx/>
        <a:buChar char="•"/>
        <a:defRPr kumimoji="0" sz="70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2286000" algn="l" rtl="0" eaLnBrk="1" latinLnBrk="0" hangingPunct="1">
        <a:defRPr kumimoji="0" kern="1200">
          <a:solidFill>
            <a:schemeClr val="tx1"/>
          </a:solidFill>
          <a:latin typeface="+mn-lt"/>
          <a:ea typeface="+mn-ea"/>
          <a:cs typeface="+mn-cs"/>
        </a:defRPr>
      </a:lvl2pPr>
      <a:lvl3pPr marL="4572000" algn="l" rtl="0" eaLnBrk="1" latinLnBrk="0" hangingPunct="1">
        <a:defRPr kumimoji="0" kern="1200">
          <a:solidFill>
            <a:schemeClr val="tx1"/>
          </a:solidFill>
          <a:latin typeface="+mn-lt"/>
          <a:ea typeface="+mn-ea"/>
          <a:cs typeface="+mn-cs"/>
        </a:defRPr>
      </a:lvl3pPr>
      <a:lvl4pPr marL="6858000" algn="l" rtl="0" eaLnBrk="1" latinLnBrk="0" hangingPunct="1">
        <a:defRPr kumimoji="0" kern="1200">
          <a:solidFill>
            <a:schemeClr val="tx1"/>
          </a:solidFill>
          <a:latin typeface="+mn-lt"/>
          <a:ea typeface="+mn-ea"/>
          <a:cs typeface="+mn-cs"/>
        </a:defRPr>
      </a:lvl4pPr>
      <a:lvl5pPr marL="9144000" algn="l" rtl="0" eaLnBrk="1" latinLnBrk="0" hangingPunct="1">
        <a:defRPr kumimoji="0" kern="1200">
          <a:solidFill>
            <a:schemeClr val="tx1"/>
          </a:solidFill>
          <a:latin typeface="+mn-lt"/>
          <a:ea typeface="+mn-ea"/>
          <a:cs typeface="+mn-cs"/>
        </a:defRPr>
      </a:lvl5pPr>
      <a:lvl6pPr marL="11430000" algn="l" rtl="0" eaLnBrk="1" latinLnBrk="0" hangingPunct="1">
        <a:defRPr kumimoji="0" kern="1200">
          <a:solidFill>
            <a:schemeClr val="tx1"/>
          </a:solidFill>
          <a:latin typeface="+mn-lt"/>
          <a:ea typeface="+mn-ea"/>
          <a:cs typeface="+mn-cs"/>
        </a:defRPr>
      </a:lvl6pPr>
      <a:lvl7pPr marL="13716000" algn="l" rtl="0" eaLnBrk="1" latinLnBrk="0" hangingPunct="1">
        <a:defRPr kumimoji="0" kern="1200">
          <a:solidFill>
            <a:schemeClr val="tx1"/>
          </a:solidFill>
          <a:latin typeface="+mn-lt"/>
          <a:ea typeface="+mn-ea"/>
          <a:cs typeface="+mn-cs"/>
        </a:defRPr>
      </a:lvl7pPr>
      <a:lvl8pPr marL="16002000" algn="l" rtl="0" eaLnBrk="1" latinLnBrk="0" hangingPunct="1">
        <a:defRPr kumimoji="0" kern="1200">
          <a:solidFill>
            <a:schemeClr val="tx1"/>
          </a:solidFill>
          <a:latin typeface="+mn-lt"/>
          <a:ea typeface="+mn-ea"/>
          <a:cs typeface="+mn-cs"/>
        </a:defRPr>
      </a:lvl8pPr>
      <a:lvl9pPr marL="182880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image" Target="../media/image4.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hyperlink" Target="mailto:mokhbi26@gmail.com" TargetMode="External"/><Relationship Id="rId5" Type="http://schemas.openxmlformats.org/officeDocument/2006/relationships/hyperlink" Target="mailto:taharmaanane39@gmail.fcomr" TargetMode="External"/><Relationship Id="rId4" Type="http://schemas.openxmlformats.org/officeDocument/2006/relationships/hyperlink" Target="mailto:rached91@gmail.com" TargetMode="External"/><Relationship Id="rId9"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2" name="Rectangle 48"/>
          <p:cNvSpPr>
            <a:spLocks noChangeArrowheads="1"/>
          </p:cNvSpPr>
          <p:nvPr/>
        </p:nvSpPr>
        <p:spPr bwMode="auto">
          <a:xfrm>
            <a:off x="0" y="0"/>
            <a:ext cx="25203150" cy="9715500"/>
          </a:xfrm>
          <a:prstGeom prst="rect">
            <a:avLst/>
          </a:prstGeom>
          <a:solidFill>
            <a:schemeClr val="accent1">
              <a:lumMod val="20000"/>
              <a:lumOff val="80000"/>
            </a:schemeClr>
          </a:solidFill>
          <a:ln w="9525">
            <a:solidFill>
              <a:srgbClr val="CCFFCC"/>
            </a:solidFill>
            <a:miter lim="800000"/>
            <a:headEnd/>
            <a:tailEnd/>
          </a:ln>
          <a:effectLst>
            <a:prstShdw prst="shdw13" dist="53882" dir="13500000">
              <a:schemeClr val="bg2">
                <a:alpha val="50000"/>
              </a:schemeClr>
            </a:prstShdw>
          </a:effectLst>
        </p:spPr>
        <p:txBody>
          <a:bodyPr wrap="none" anchor="ctr"/>
          <a:lstStyle/>
          <a:p>
            <a:pPr>
              <a:defRPr/>
            </a:pPr>
            <a:endParaRPr lang="fr-FR"/>
          </a:p>
        </p:txBody>
      </p:sp>
      <p:sp>
        <p:nvSpPr>
          <p:cNvPr id="5123" name="ZoneTexte 77"/>
          <p:cNvSpPr>
            <a:spLocks noChangeArrowheads="1"/>
          </p:cNvSpPr>
          <p:nvPr/>
        </p:nvSpPr>
        <p:spPr bwMode="auto">
          <a:xfrm>
            <a:off x="2879725" y="215900"/>
            <a:ext cx="18873788" cy="4407334"/>
          </a:xfrm>
          <a:prstGeom prst="roundRect">
            <a:avLst>
              <a:gd name="adj" fmla="val 16667"/>
            </a:avLst>
          </a:prstGeom>
          <a:noFill/>
          <a:ln w="9525">
            <a:noFill/>
            <a:round/>
            <a:headEnd/>
            <a:tailEnd/>
          </a:ln>
        </p:spPr>
        <p:txBody>
          <a:bodyPr lIns="74066" tIns="37033" rIns="74066" bIns="37033">
            <a:spAutoFit/>
          </a:bodyPr>
          <a:lstStyle/>
          <a:p>
            <a:pPr algn="ctr"/>
            <a:r>
              <a:rPr lang="fr-FR" sz="5400" dirty="0"/>
              <a:t>	</a:t>
            </a:r>
            <a:r>
              <a:rPr lang="fr-FR" sz="5000" dirty="0"/>
              <a:t>Université de Kasdi Merbah -Ouargla</a:t>
            </a:r>
            <a:endParaRPr lang="en-US" sz="5000" dirty="0"/>
          </a:p>
          <a:p>
            <a:pPr algn="ctr"/>
            <a:r>
              <a:rPr lang="fr-FR" sz="5000" dirty="0"/>
              <a:t>Faculté des sciences appliquée</a:t>
            </a:r>
            <a:endParaRPr lang="en-US" sz="5000" dirty="0"/>
          </a:p>
          <a:p>
            <a:pPr algn="ctr"/>
            <a:r>
              <a:rPr lang="fr-FR" sz="5000" dirty="0" smtClean="0"/>
              <a:t>Département </a:t>
            </a:r>
            <a:r>
              <a:rPr lang="fr-FR" sz="5000" dirty="0"/>
              <a:t>du </a:t>
            </a:r>
            <a:r>
              <a:rPr lang="fr-FR" sz="5000" dirty="0" smtClean="0"/>
              <a:t>Génie </a:t>
            </a:r>
            <a:r>
              <a:rPr lang="fr-FR" sz="5000" dirty="0"/>
              <a:t>des </a:t>
            </a:r>
            <a:r>
              <a:rPr lang="fr-FR" sz="5000" dirty="0" smtClean="0"/>
              <a:t>Procédés </a:t>
            </a:r>
            <a:endParaRPr lang="en-US" sz="5000" dirty="0"/>
          </a:p>
          <a:p>
            <a:pPr algn="ctr"/>
            <a:r>
              <a:rPr lang="fr-FR" sz="5000" dirty="0"/>
              <a:t>2</a:t>
            </a:r>
            <a:r>
              <a:rPr lang="fr-FR" sz="5000" baseline="30000" dirty="0"/>
              <a:t>eme</a:t>
            </a:r>
            <a:r>
              <a:rPr lang="fr-FR" sz="5000" dirty="0"/>
              <a:t> master raffinage et technologie des hydrocarbures</a:t>
            </a:r>
            <a:endParaRPr lang="en-US" sz="5000" dirty="0"/>
          </a:p>
          <a:p>
            <a:pPr algn="ctr"/>
            <a:endParaRPr lang="fr-FR" sz="5000" dirty="0">
              <a:latin typeface="Arial Narrow" pitchFamily="34" charset="0"/>
              <a:ea typeface="Arial Unicode MS" pitchFamily="34" charset="-128"/>
              <a:cs typeface="Arial Unicode MS" pitchFamily="34" charset="-128"/>
            </a:endParaRPr>
          </a:p>
        </p:txBody>
      </p:sp>
      <p:sp>
        <p:nvSpPr>
          <p:cNvPr id="5124" name="Rectangle 4"/>
          <p:cNvSpPr>
            <a:spLocks noChangeArrowheads="1"/>
          </p:cNvSpPr>
          <p:nvPr/>
        </p:nvSpPr>
        <p:spPr bwMode="auto">
          <a:xfrm>
            <a:off x="142874" y="20002514"/>
            <a:ext cx="24674599" cy="10358510"/>
          </a:xfrm>
          <a:prstGeom prst="rect">
            <a:avLst/>
          </a:prstGeom>
          <a:solidFill>
            <a:srgbClr val="FFFFCC"/>
          </a:solidFill>
          <a:ln w="38100">
            <a:solidFill>
              <a:srgbClr val="FF0000"/>
            </a:solidFill>
            <a:miter lim="800000"/>
            <a:headEnd/>
            <a:tailEnd/>
          </a:ln>
        </p:spPr>
        <p:txBody>
          <a:bodyPr wrap="none" lIns="74066" tIns="37033" rIns="74066" bIns="37033" anchor="ctr"/>
          <a:lstStyle/>
          <a:p>
            <a:pPr algn="ctr" fontAlgn="t"/>
            <a:endParaRPr lang="fr-FR" sz="3200">
              <a:solidFill>
                <a:srgbClr val="333333"/>
              </a:solidFill>
              <a:cs typeface="Times New Roman" pitchFamily="18" charset="0"/>
            </a:endParaRPr>
          </a:p>
        </p:txBody>
      </p:sp>
      <p:sp>
        <p:nvSpPr>
          <p:cNvPr id="5125" name="ZoneTexte 83"/>
          <p:cNvSpPr txBox="1">
            <a:spLocks noChangeArrowheads="1"/>
          </p:cNvSpPr>
          <p:nvPr/>
        </p:nvSpPr>
        <p:spPr bwMode="auto">
          <a:xfrm>
            <a:off x="338138" y="9858375"/>
            <a:ext cx="24479250" cy="10108305"/>
          </a:xfrm>
          <a:prstGeom prst="rect">
            <a:avLst/>
          </a:prstGeom>
          <a:solidFill>
            <a:srgbClr val="FFFFCC"/>
          </a:solidFill>
          <a:ln w="9525">
            <a:noFill/>
            <a:miter lim="800000"/>
            <a:headEnd/>
            <a:tailEnd/>
          </a:ln>
        </p:spPr>
        <p:txBody>
          <a:bodyPr lIns="74066" tIns="37033" rIns="74066" bIns="37033">
            <a:spAutoFit/>
          </a:bodyPr>
          <a:lstStyle/>
          <a:p>
            <a:pPr defTabSz="741363"/>
            <a:r>
              <a:rPr lang="fr-FR" sz="3600" b="1" u="sng" dirty="0"/>
              <a:t>Résumé</a:t>
            </a:r>
            <a:r>
              <a:rPr lang="fr-FR" sz="3200" b="1" u="sng" dirty="0"/>
              <a:t>:</a:t>
            </a:r>
          </a:p>
          <a:p>
            <a:pPr algn="just"/>
            <a:r>
              <a:rPr lang="fr-FR" sz="3600" dirty="0" smtClean="0"/>
              <a:t>	Le </a:t>
            </a:r>
            <a:r>
              <a:rPr lang="fr-FR" sz="3600" dirty="0" err="1"/>
              <a:t>torchage</a:t>
            </a:r>
            <a:r>
              <a:rPr lang="fr-FR" sz="3600" dirty="0"/>
              <a:t> a été considéré comme une façon sûre et efficace de se débarrasser du gaz naturel associé à la production pétrolière, mais il n’est plus, à cause des contraintes environnementales, le gaspillage et le mal exploitation des ressources naturelles. En terme de valorisation, les gaz proviennent des séparateurs  au niveau des centres de séparation, sont collectés et comprimés pour être réinjecté dans les puits injecteurs comme étant une énergie supplémentaire afin d'améliorer la productivité des puits, mais la compression du gaz est suivi par la création d’une phase liquide gênant surtout lors de transport.</a:t>
            </a:r>
            <a:endParaRPr lang="en-US" sz="3600" dirty="0"/>
          </a:p>
          <a:p>
            <a:pPr algn="just"/>
            <a:r>
              <a:rPr lang="fr-FR" sz="3600" dirty="0"/>
              <a:t> </a:t>
            </a:r>
            <a:r>
              <a:rPr lang="fr-FR" sz="3600" dirty="0" smtClean="0"/>
              <a:t>	L’unité </a:t>
            </a:r>
            <a:r>
              <a:rPr lang="fr-FR" sz="3600" dirty="0"/>
              <a:t>de déshydratation par TEG répond à ce défi et satisfait l’exigence de l’opération mais il reste toujours un autre défi pertinent qui est la perte de TEG le solvant le plus adéquat pour l’absorption, et ceci due à plusieurs facteurs qu’on veut les étudier dans l’ensemble de cette mémoire.  Quelles sont ces paramètres ? À quel niveau ? Comment les remédie ?</a:t>
            </a:r>
            <a:endParaRPr lang="en-US" sz="3600" dirty="0"/>
          </a:p>
          <a:p>
            <a:pPr algn="just"/>
            <a:r>
              <a:rPr lang="fr-FR" sz="3600" b="1" dirty="0" smtClean="0"/>
              <a:t>Les objectif</a:t>
            </a:r>
            <a:r>
              <a:rPr lang="fr-FR" sz="3600" b="1" dirty="0"/>
              <a:t> </a:t>
            </a:r>
            <a:r>
              <a:rPr lang="fr-FR" sz="3600" b="1" dirty="0" smtClean="0"/>
              <a:t> de ce travail sont :</a:t>
            </a:r>
            <a:endParaRPr lang="en-US" sz="3600" dirty="0"/>
          </a:p>
          <a:p>
            <a:pPr lvl="0" algn="just"/>
            <a:r>
              <a:rPr lang="fr-FR" sz="3600" dirty="0" smtClean="0"/>
              <a:t>1- Calcul </a:t>
            </a:r>
            <a:r>
              <a:rPr lang="fr-FR" sz="3600" dirty="0"/>
              <a:t>des pertes </a:t>
            </a:r>
            <a:r>
              <a:rPr lang="fr-FR" sz="3600" dirty="0" smtClean="0"/>
              <a:t>; </a:t>
            </a:r>
            <a:endParaRPr lang="fr-FR" sz="3600" dirty="0"/>
          </a:p>
          <a:p>
            <a:pPr lvl="0" algn="just"/>
            <a:r>
              <a:rPr lang="fr-FR" sz="3600" dirty="0" smtClean="0"/>
              <a:t>1-1-Calcul </a:t>
            </a:r>
            <a:r>
              <a:rPr lang="fr-FR" sz="3600" dirty="0"/>
              <a:t>design.</a:t>
            </a:r>
            <a:endParaRPr lang="en-US" sz="3600" dirty="0"/>
          </a:p>
          <a:p>
            <a:pPr lvl="0" algn="just"/>
            <a:r>
              <a:rPr lang="fr-FR" sz="3600" dirty="0" smtClean="0"/>
              <a:t>1-2-Calcul </a:t>
            </a:r>
            <a:r>
              <a:rPr lang="fr-FR" sz="3600" dirty="0"/>
              <a:t>par HYSYS. </a:t>
            </a:r>
            <a:endParaRPr lang="en-US" sz="3600" dirty="0"/>
          </a:p>
          <a:p>
            <a:pPr lvl="0" algn="just"/>
            <a:r>
              <a:rPr lang="fr-FR" sz="3600" dirty="0" smtClean="0"/>
              <a:t>1-3-Calcul </a:t>
            </a:r>
            <a:r>
              <a:rPr lang="fr-FR" sz="3600" dirty="0"/>
              <a:t>actuel.</a:t>
            </a:r>
            <a:endParaRPr lang="en-US" sz="3600" dirty="0"/>
          </a:p>
          <a:p>
            <a:pPr lvl="0" algn="just"/>
            <a:r>
              <a:rPr lang="fr-FR" sz="3600" dirty="0" smtClean="0"/>
              <a:t>2-Comparaison </a:t>
            </a:r>
            <a:r>
              <a:rPr lang="fr-FR" sz="3600" dirty="0"/>
              <a:t>des résultats.</a:t>
            </a:r>
            <a:endParaRPr lang="en-US" sz="3600" dirty="0"/>
          </a:p>
          <a:p>
            <a:pPr lvl="0" algn="just"/>
            <a:r>
              <a:rPr lang="fr-FR" sz="3600" dirty="0" smtClean="0"/>
              <a:t>3-Elimination </a:t>
            </a:r>
            <a:r>
              <a:rPr lang="fr-FR" sz="3600" dirty="0"/>
              <a:t>des pertes.   </a:t>
            </a:r>
            <a:endParaRPr lang="fr-FR" sz="3600" dirty="0" smtClean="0"/>
          </a:p>
          <a:p>
            <a:pPr lvl="0" algn="just"/>
            <a:r>
              <a:rPr lang="fr-FR" sz="3600" b="1" dirty="0" smtClean="0"/>
              <a:t>Les mots clés : </a:t>
            </a:r>
            <a:r>
              <a:rPr lang="fr-FR" sz="3600" dirty="0" smtClean="0"/>
              <a:t>les hydrates</a:t>
            </a:r>
            <a:r>
              <a:rPr lang="fr-FR" sz="3600" dirty="0" smtClean="0"/>
              <a:t>, </a:t>
            </a:r>
            <a:r>
              <a:rPr lang="fr-FR" sz="3600" dirty="0" smtClean="0"/>
              <a:t>glycol , HYSYS, déshydratation.</a:t>
            </a:r>
            <a:endParaRPr lang="en-US" sz="3600" dirty="0"/>
          </a:p>
          <a:p>
            <a:pPr algn="just" defTabSz="741363"/>
            <a:endParaRPr lang="fr-FR" sz="3200" u="sng" dirty="0"/>
          </a:p>
        </p:txBody>
      </p:sp>
      <p:sp>
        <p:nvSpPr>
          <p:cNvPr id="5127" name="AutoShape 1149" descr="Parchemin"/>
          <p:cNvSpPr>
            <a:spLocks noChangeArrowheads="1"/>
          </p:cNvSpPr>
          <p:nvPr/>
        </p:nvSpPr>
        <p:spPr bwMode="auto">
          <a:xfrm>
            <a:off x="1243013" y="4071938"/>
            <a:ext cx="22145625" cy="5357812"/>
          </a:xfrm>
          <a:prstGeom prst="plaque">
            <a:avLst>
              <a:gd name="adj" fmla="val 16667"/>
            </a:avLst>
          </a:prstGeom>
          <a:blipFill dpi="0" rotWithShape="1">
            <a:blip r:embed="rId3"/>
            <a:srcRect/>
            <a:tile tx="0" ty="0" sx="100000" sy="100000" flip="none" algn="tl"/>
          </a:blipFill>
          <a:ln w="9525" algn="ctr">
            <a:solidFill>
              <a:srgbClr val="CC3300"/>
            </a:solidFill>
            <a:miter lim="800000"/>
            <a:headEnd/>
            <a:tailEnd/>
          </a:ln>
        </p:spPr>
        <p:txBody>
          <a:bodyPr wrap="none" lIns="74066" tIns="37033" rIns="74066" bIns="37033" anchor="ctr"/>
          <a:lstStyle/>
          <a:p>
            <a:pPr algn="ctr" defTabSz="3306763"/>
            <a:endParaRPr lang="fr-FR" b="1" dirty="0"/>
          </a:p>
          <a:p>
            <a:pPr algn="ctr" defTabSz="3306763"/>
            <a:endParaRPr lang="fr-FR" b="1" dirty="0"/>
          </a:p>
          <a:p>
            <a:pPr algn="ctr" defTabSz="3306763"/>
            <a:endParaRPr lang="fr-FR" b="1" dirty="0"/>
          </a:p>
          <a:p>
            <a:pPr algn="ctr" defTabSz="3306763"/>
            <a:endParaRPr lang="fr-FR" b="1" dirty="0"/>
          </a:p>
          <a:p>
            <a:pPr algn="ctr" defTabSz="3306763"/>
            <a:endParaRPr lang="fr-FR" sz="5000" b="1" dirty="0"/>
          </a:p>
          <a:p>
            <a:pPr algn="ctr" defTabSz="3306763"/>
            <a:endParaRPr lang="fr-FR" sz="5000" b="1" dirty="0"/>
          </a:p>
          <a:p>
            <a:pPr algn="ctr" defTabSz="3306763"/>
            <a:endParaRPr lang="fr-FR" sz="5000" b="1" dirty="0"/>
          </a:p>
          <a:p>
            <a:pPr algn="ctr" defTabSz="3306763"/>
            <a:endParaRPr lang="fr-FR" sz="5000" b="1" dirty="0"/>
          </a:p>
          <a:p>
            <a:pPr algn="ctr"/>
            <a:r>
              <a:rPr lang="fr-FR" b="1" dirty="0"/>
              <a:t>Optimisation et simulation de perte du glycol au niveau de la section de déshydratation</a:t>
            </a:r>
            <a:endParaRPr lang="en-US" dirty="0"/>
          </a:p>
          <a:p>
            <a:pPr algn="ctr"/>
            <a:r>
              <a:rPr lang="fr-FR" b="1" dirty="0"/>
              <a:t>dans l’unité (RGTE) a in amenas par HYSYS </a:t>
            </a:r>
            <a:r>
              <a:rPr lang="en-US" b="1" dirty="0" smtClean="0"/>
              <a:t>.</a:t>
            </a:r>
            <a:endParaRPr lang="en-US" b="1" dirty="0"/>
          </a:p>
          <a:p>
            <a:pPr algn="ctr" defTabSz="3306763"/>
            <a:r>
              <a:rPr lang="en-US" b="1" dirty="0" smtClean="0"/>
              <a:t>Zerrouk Rached , Maanane </a:t>
            </a:r>
            <a:r>
              <a:rPr lang="en-US" b="1" dirty="0" err="1" smtClean="0"/>
              <a:t>Tahar</a:t>
            </a:r>
            <a:r>
              <a:rPr lang="en-US" b="1" dirty="0" smtClean="0"/>
              <a:t> , </a:t>
            </a:r>
            <a:r>
              <a:rPr lang="en-US" b="1" dirty="0"/>
              <a:t>Mokhbi </a:t>
            </a:r>
            <a:r>
              <a:rPr lang="en-US" b="1" dirty="0" err="1"/>
              <a:t>yasmina</a:t>
            </a:r>
            <a:r>
              <a:rPr lang="en-US" b="1" dirty="0"/>
              <a:t> </a:t>
            </a:r>
          </a:p>
          <a:p>
            <a:pPr algn="ctr" defTabSz="3306763"/>
            <a:r>
              <a:rPr lang="fr-FR" b="1" u="sng" dirty="0" smtClean="0">
                <a:hlinkClick r:id="rId4"/>
              </a:rPr>
              <a:t>rached91@gmail.com</a:t>
            </a:r>
            <a:r>
              <a:rPr lang="fr-FR" b="1" u="sng" dirty="0"/>
              <a:t> </a:t>
            </a:r>
            <a:r>
              <a:rPr lang="fr-FR" b="1" u="sng"/>
              <a:t>, </a:t>
            </a:r>
            <a:r>
              <a:rPr lang="fr-FR" b="1" u="sng" smtClean="0">
                <a:hlinkClick r:id="rId5"/>
              </a:rPr>
              <a:t>taharmanane39@</a:t>
            </a:r>
            <a:r>
              <a:rPr lang="fr-FR" b="1" u="sng" dirty="0" err="1" smtClean="0">
                <a:hlinkClick r:id="rId5"/>
              </a:rPr>
              <a:t>gmail</a:t>
            </a:r>
            <a:r>
              <a:rPr lang="fr-FR" b="1" u="sng" dirty="0" smtClean="0">
                <a:hlinkClick r:id="rId5"/>
              </a:rPr>
              <a:t>. </a:t>
            </a:r>
            <a:r>
              <a:rPr lang="fr-FR" b="1" u="sng" dirty="0" err="1" smtClean="0">
                <a:hlinkClick r:id="rId5"/>
              </a:rPr>
              <a:t>com</a:t>
            </a:r>
            <a:r>
              <a:rPr lang="fr-FR" b="1" u="sng" dirty="0" smtClean="0"/>
              <a:t> </a:t>
            </a:r>
            <a:r>
              <a:rPr lang="fr-FR" b="1" u="sng" dirty="0"/>
              <a:t>, </a:t>
            </a:r>
            <a:r>
              <a:rPr lang="fr-FR" b="1" u="sng" dirty="0">
                <a:hlinkClick r:id="rId6"/>
              </a:rPr>
              <a:t>mokhbi26@gmail.com</a:t>
            </a:r>
            <a:endParaRPr lang="fr-FR" b="1" u="sng" dirty="0"/>
          </a:p>
          <a:p>
            <a:pPr algn="ctr" defTabSz="3306763"/>
            <a:r>
              <a:rPr lang="fr-FR" b="1" dirty="0"/>
              <a:t>Laboratoire Dynamique, Interactions et Réactivité des Systèmes (DIRE) </a:t>
            </a:r>
          </a:p>
          <a:p>
            <a:pPr algn="ctr" defTabSz="3306763"/>
            <a:r>
              <a:rPr lang="fr-FR" b="1" dirty="0"/>
              <a:t>Laboratoire de Génie des Procèdes (GP)</a:t>
            </a:r>
            <a:endParaRPr lang="fr-FR" dirty="0"/>
          </a:p>
          <a:p>
            <a:pPr algn="ctr" defTabSz="3306763"/>
            <a:endParaRPr lang="fr-FR" dirty="0"/>
          </a:p>
          <a:p>
            <a:pPr algn="ctr" defTabSz="3306763"/>
            <a:endParaRPr lang="fr-FR" dirty="0"/>
          </a:p>
          <a:p>
            <a:pPr algn="ctr" defTabSz="3306763"/>
            <a:endParaRPr lang="fr-FR" b="1" u="sng" dirty="0"/>
          </a:p>
          <a:p>
            <a:pPr algn="ctr" defTabSz="3306763"/>
            <a:endParaRPr lang="fr-FR" b="1" u="sng" dirty="0"/>
          </a:p>
          <a:p>
            <a:pPr algn="ctr" defTabSz="3306763"/>
            <a:endParaRPr lang="fr-FR" dirty="0"/>
          </a:p>
          <a:p>
            <a:pPr algn="ctr" defTabSz="3306763"/>
            <a:endParaRPr lang="en-US" b="1" dirty="0"/>
          </a:p>
          <a:p>
            <a:pPr algn="ctr" defTabSz="3306763"/>
            <a:endParaRPr lang="en-US" b="1" dirty="0"/>
          </a:p>
          <a:p>
            <a:pPr algn="ctr" defTabSz="3306763"/>
            <a:r>
              <a:rPr lang="en-US" sz="3200" b="1" dirty="0"/>
              <a:t> </a:t>
            </a:r>
          </a:p>
        </p:txBody>
      </p:sp>
      <p:pic>
        <p:nvPicPr>
          <p:cNvPr id="16" name="Picture 2" descr="C:\Users\AMIR\Desktop\602274_515852061758251_1884818551_n.png"/>
          <p:cNvPicPr>
            <a:picLocks noChangeAspect="1" noChangeArrowheads="1"/>
          </p:cNvPicPr>
          <p:nvPr/>
        </p:nvPicPr>
        <p:blipFill>
          <a:blip r:embed="rId7">
            <a:extLst>
              <a:ext uri="{28A0092B-C50C-407E-A947-70E740481C1C}"/>
            </a:extLst>
          </a:blip>
          <a:srcRect/>
          <a:stretch>
            <a:fillRect/>
          </a:stretch>
        </p:blipFill>
        <p:spPr bwMode="auto">
          <a:xfrm>
            <a:off x="20305713" y="176108"/>
            <a:ext cx="4533900" cy="3527725"/>
          </a:xfrm>
          <a:prstGeom prst="ellipse">
            <a:avLst/>
          </a:prstGeom>
          <a:ln>
            <a:noFill/>
          </a:ln>
          <a:effectLst>
            <a:softEdge rad="112500"/>
          </a:effectLst>
          <a:extLst>
            <a:ext uri="{909E8E84-426E-40DD-AFC4-6F175D3DCCD1}"/>
          </a:extLst>
        </p:spPr>
      </p:pic>
      <p:sp>
        <p:nvSpPr>
          <p:cNvPr id="5137" name="Rectangle 18"/>
          <p:cNvSpPr>
            <a:spLocks noChangeArrowheads="1"/>
          </p:cNvSpPr>
          <p:nvPr/>
        </p:nvSpPr>
        <p:spPr bwMode="auto">
          <a:xfrm>
            <a:off x="0" y="30310634"/>
            <a:ext cx="25203150" cy="5693866"/>
          </a:xfrm>
          <a:prstGeom prst="rect">
            <a:avLst/>
          </a:prstGeom>
          <a:solidFill>
            <a:srgbClr val="FFFFCC"/>
          </a:solidFill>
          <a:ln w="9525">
            <a:noFill/>
            <a:miter lim="800000"/>
            <a:headEnd/>
            <a:tailEnd/>
          </a:ln>
          <a:effectLst>
            <a:prstShdw prst="shdw13" dist="53882" dir="13500000">
              <a:schemeClr val="bg2">
                <a:alpha val="50000"/>
              </a:schemeClr>
            </a:prstShdw>
          </a:effectLst>
        </p:spPr>
        <p:txBody>
          <a:bodyPr wrap="square" anchor="ctr">
            <a:spAutoFit/>
          </a:bodyPr>
          <a:lstStyle/>
          <a:p>
            <a:pPr>
              <a:buFontTx/>
              <a:buChar char="•"/>
              <a:tabLst>
                <a:tab pos="1081088" algn="l"/>
              </a:tabLst>
            </a:pPr>
            <a:endParaRPr lang="fr-FR" sz="3200" dirty="0">
              <a:cs typeface="Times New Roman" pitchFamily="18" charset="0"/>
            </a:endParaRPr>
          </a:p>
          <a:p>
            <a:pPr>
              <a:tabLst>
                <a:tab pos="1081088" algn="l"/>
              </a:tabLst>
            </a:pPr>
            <a:r>
              <a:rPr lang="fr-FR" sz="3200" b="1" dirty="0">
                <a:cs typeface="Times New Roman" pitchFamily="18" charset="0"/>
              </a:rPr>
              <a:t>       </a:t>
            </a:r>
            <a:r>
              <a:rPr lang="fr-FR" sz="3600" b="1" dirty="0" smtClean="0">
                <a:cs typeface="Times New Roman" pitchFamily="18" charset="0"/>
              </a:rPr>
              <a:t>Références:</a:t>
            </a:r>
            <a:endParaRPr lang="fr-FR" sz="3200" b="1" dirty="0" smtClean="0">
              <a:cs typeface="Times New Roman" pitchFamily="18" charset="0"/>
            </a:endParaRPr>
          </a:p>
          <a:p>
            <a:pPr algn="just"/>
            <a:r>
              <a:rPr lang="fr-FR" sz="3200" dirty="0"/>
              <a:t>[1]Manuel  opératoire d’exploitation RGTE.</a:t>
            </a:r>
            <a:endParaRPr lang="en-US" sz="3200" dirty="0"/>
          </a:p>
          <a:p>
            <a:pPr algn="just"/>
            <a:r>
              <a:rPr lang="fr-FR" sz="3200" dirty="0"/>
              <a:t>[2]GHODBANE. AEK, &lt; optimisation de la consommation du glycol au niveau de module .1.à Hassi R’mel &gt; Mémoire de Fin d’Etudes Université de </a:t>
            </a:r>
            <a:r>
              <a:rPr lang="fr-FR" sz="3200" dirty="0" err="1"/>
              <a:t>Boumerdes</a:t>
            </a:r>
            <a:r>
              <a:rPr lang="fr-FR" sz="3200" dirty="0"/>
              <a:t> 2004.</a:t>
            </a:r>
            <a:endParaRPr lang="en-US" sz="3200" dirty="0"/>
          </a:p>
          <a:p>
            <a:pPr algn="just"/>
            <a:r>
              <a:rPr lang="fr-FR" sz="3200" dirty="0"/>
              <a:t>[3]Synthèse bibliographique sur les procédés de traitement des gaz exploités sur les stockages souterrains (déshydratation, désulfuration), Jérôme Peureux, Rapport GDF/DR M. CERMAP-JP/MM 961527,1996.</a:t>
            </a:r>
            <a:endParaRPr lang="en-US" sz="3200" dirty="0"/>
          </a:p>
          <a:p>
            <a:pPr algn="just"/>
            <a:r>
              <a:rPr lang="fr-FR" sz="3200" dirty="0"/>
              <a:t>[4]ROJEY. A &lt; Le Gaz naturel - Production Traitement Transport&gt; Editions </a:t>
            </a:r>
            <a:r>
              <a:rPr lang="fr-FR" sz="3200" dirty="0" err="1"/>
              <a:t>Technip</a:t>
            </a:r>
            <a:r>
              <a:rPr lang="fr-FR" sz="3200" dirty="0"/>
              <a:t>, Paris, 1994.</a:t>
            </a:r>
            <a:endParaRPr lang="en-US" sz="3200" dirty="0"/>
          </a:p>
          <a:p>
            <a:pPr algn="just">
              <a:tabLst>
                <a:tab pos="1081088" algn="l"/>
              </a:tabLst>
            </a:pPr>
            <a:r>
              <a:rPr lang="fr-FR" sz="3200" b="1" dirty="0" smtClean="0">
                <a:cs typeface="Times New Roman" pitchFamily="18" charset="0"/>
              </a:rPr>
              <a:t> </a:t>
            </a:r>
            <a:endParaRPr lang="fr-FR" sz="3200" b="1" dirty="0">
              <a:cs typeface="Times New Roman" pitchFamily="18" charset="0"/>
            </a:endParaRPr>
          </a:p>
          <a:p>
            <a:pPr>
              <a:tabLst>
                <a:tab pos="1081088" algn="l"/>
              </a:tabLst>
            </a:pPr>
            <a:endParaRPr lang="fr-FR" sz="3200" b="1" dirty="0">
              <a:cs typeface="Times New Roman" pitchFamily="18" charset="0"/>
            </a:endParaRPr>
          </a:p>
          <a:p>
            <a:pPr>
              <a:tabLst>
                <a:tab pos="1081088" algn="l"/>
              </a:tabLst>
            </a:pPr>
            <a:endParaRPr lang="fr-FR" sz="3200" dirty="0"/>
          </a:p>
        </p:txBody>
      </p:sp>
      <p:grpSp>
        <p:nvGrpSpPr>
          <p:cNvPr id="19" name="Group 89"/>
          <p:cNvGrpSpPr>
            <a:grpSpLocks/>
          </p:cNvGrpSpPr>
          <p:nvPr/>
        </p:nvGrpSpPr>
        <p:grpSpPr bwMode="auto">
          <a:xfrm>
            <a:off x="1600123" y="428502"/>
            <a:ext cx="3500462" cy="3143272"/>
            <a:chOff x="0" y="0"/>
            <a:chExt cx="1565" cy="1640"/>
          </a:xfrm>
        </p:grpSpPr>
        <p:sp>
          <p:nvSpPr>
            <p:cNvPr id="21" name="WordArt 90"/>
            <p:cNvSpPr>
              <a:spLocks noChangeArrowheads="1" noChangeShapeType="1" noTextEdit="1"/>
            </p:cNvSpPr>
            <p:nvPr/>
          </p:nvSpPr>
          <p:spPr bwMode="auto">
            <a:xfrm>
              <a:off x="0" y="0"/>
              <a:ext cx="1565" cy="1611"/>
            </a:xfrm>
            <a:prstGeom prst="rect">
              <a:avLst/>
            </a:prstGeom>
          </p:spPr>
          <p:txBody>
            <a:bodyPr spcFirstLastPara="1" wrap="square" numCol="1" fromWordArt="1">
              <a:prstTxWarp prst="textArchUp">
                <a:avLst>
                  <a:gd name="adj" fmla="val 11155284"/>
                </a:avLst>
              </a:prstTxWarp>
            </a:bodyPr>
            <a:lstStyle>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a:pPr algn="ctr"/>
              <a:r>
                <a:rPr lang="ar-DZ" sz="3600" kern="10">
                  <a:ln w="9525">
                    <a:solidFill>
                      <a:srgbClr val="009900"/>
                    </a:solidFill>
                    <a:round/>
                    <a:headEnd/>
                    <a:tailEnd/>
                  </a:ln>
                  <a:solidFill>
                    <a:srgbClr val="008000"/>
                  </a:solidFill>
                  <a:latin typeface="Tahoma"/>
                  <a:cs typeface="Tahoma"/>
                </a:rPr>
                <a:t>مخبـر هنـدسـة الطـرائــق</a:t>
              </a:r>
              <a:endParaRPr lang="fr-FR" sz="3600" kern="10">
                <a:ln w="9525">
                  <a:solidFill>
                    <a:srgbClr val="009900"/>
                  </a:solidFill>
                  <a:round/>
                  <a:headEnd/>
                  <a:tailEnd/>
                </a:ln>
                <a:solidFill>
                  <a:srgbClr val="008000"/>
                </a:solidFill>
                <a:latin typeface="Tahoma"/>
                <a:cs typeface="Tahoma"/>
              </a:endParaRPr>
            </a:p>
          </p:txBody>
        </p:sp>
        <p:grpSp>
          <p:nvGrpSpPr>
            <p:cNvPr id="23" name="Group 91"/>
            <p:cNvGrpSpPr>
              <a:grpSpLocks/>
            </p:cNvGrpSpPr>
            <p:nvPr/>
          </p:nvGrpSpPr>
          <p:grpSpPr bwMode="auto">
            <a:xfrm>
              <a:off x="137" y="171"/>
              <a:ext cx="1284" cy="1316"/>
              <a:chOff x="137" y="171"/>
              <a:chExt cx="1620" cy="1620"/>
            </a:xfrm>
          </p:grpSpPr>
          <p:sp>
            <p:nvSpPr>
              <p:cNvPr id="26" name="Oval 92" descr="logo SL"/>
              <p:cNvSpPr>
                <a:spLocks noChangeArrowheads="1"/>
              </p:cNvSpPr>
              <p:nvPr/>
            </p:nvSpPr>
            <p:spPr bwMode="auto">
              <a:xfrm>
                <a:off x="137" y="171"/>
                <a:ext cx="1620" cy="1620"/>
              </a:xfrm>
              <a:prstGeom prst="ellipse">
                <a:avLst/>
              </a:prstGeom>
              <a:blipFill dpi="0" rotWithShape="1">
                <a:blip r:embed="rId8" cstate="print"/>
                <a:srcRect/>
                <a:stretch>
                  <a:fillRect/>
                </a:stretch>
              </a:blipFill>
              <a:ln w="28575">
                <a:noFill/>
                <a:round/>
                <a:headEnd/>
                <a:tailEnd/>
              </a:ln>
            </p:spPr>
            <p:txBody>
              <a:bodyPr wrap="square"/>
              <a:lstStyle>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a:endParaRPr lang="fr-FR"/>
              </a:p>
            </p:txBody>
          </p:sp>
          <p:sp>
            <p:nvSpPr>
              <p:cNvPr id="27" name="WordArt 93"/>
              <p:cNvSpPr>
                <a:spLocks noChangeArrowheads="1" noChangeShapeType="1" noTextEdit="1"/>
              </p:cNvSpPr>
              <p:nvPr/>
            </p:nvSpPr>
            <p:spPr bwMode="auto">
              <a:xfrm>
                <a:off x="709" y="895"/>
                <a:ext cx="353" cy="393"/>
              </a:xfrm>
              <a:prstGeom prst="rect">
                <a:avLst/>
              </a:prstGeom>
            </p:spPr>
            <p:txBody>
              <a:bodyPr wrap="square" numCol="1" fromWordArt="1">
                <a:prstTxWarp prst="textPlain">
                  <a:avLst>
                    <a:gd name="adj" fmla="val 50000"/>
                  </a:avLst>
                </a:prstTxWarp>
              </a:bodyPr>
              <a:lstStyle>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a:pPr algn="ctr" rtl="0"/>
                <a:r>
                  <a:rPr lang="fr-FR" sz="3600" i="1" kern="10">
                    <a:ln w="19050">
                      <a:solidFill>
                        <a:srgbClr val="FFFFFF"/>
                      </a:solidFill>
                      <a:round/>
                      <a:headEnd/>
                      <a:tailEnd/>
                    </a:ln>
                    <a:solidFill>
                      <a:srgbClr val="FF0000"/>
                    </a:solidFill>
                    <a:latin typeface="Impact"/>
                  </a:rPr>
                  <a:t>G</a:t>
                </a:r>
              </a:p>
            </p:txBody>
          </p:sp>
          <p:sp>
            <p:nvSpPr>
              <p:cNvPr id="28" name="WordArt 94"/>
              <p:cNvSpPr>
                <a:spLocks noChangeArrowheads="1" noChangeShapeType="1" noTextEdit="1"/>
              </p:cNvSpPr>
              <p:nvPr/>
            </p:nvSpPr>
            <p:spPr bwMode="auto">
              <a:xfrm>
                <a:off x="928" y="1100"/>
                <a:ext cx="354" cy="306"/>
              </a:xfrm>
              <a:prstGeom prst="rect">
                <a:avLst/>
              </a:prstGeom>
            </p:spPr>
            <p:txBody>
              <a:bodyPr wrap="square" numCol="1" fromWordArt="1">
                <a:prstTxWarp prst="textPlain">
                  <a:avLst>
                    <a:gd name="adj" fmla="val 50000"/>
                  </a:avLst>
                </a:prstTxWarp>
              </a:bodyPr>
              <a:lstStyle>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a:pPr algn="ctr" rtl="0"/>
                <a:r>
                  <a:rPr lang="fr-FR" sz="3600" i="1" kern="10">
                    <a:ln w="19050">
                      <a:solidFill>
                        <a:srgbClr val="FFFFFF"/>
                      </a:solidFill>
                      <a:round/>
                      <a:headEnd/>
                      <a:tailEnd/>
                    </a:ln>
                    <a:solidFill>
                      <a:srgbClr val="FF0000"/>
                    </a:solidFill>
                    <a:latin typeface="Impact"/>
                  </a:rPr>
                  <a:t>P</a:t>
                </a:r>
              </a:p>
            </p:txBody>
          </p:sp>
        </p:grpSp>
        <p:sp>
          <p:nvSpPr>
            <p:cNvPr id="25" name="WordArt 95"/>
            <p:cNvSpPr>
              <a:spLocks noChangeArrowheads="1" noChangeShapeType="1" noTextEdit="1"/>
            </p:cNvSpPr>
            <p:nvPr/>
          </p:nvSpPr>
          <p:spPr bwMode="auto">
            <a:xfrm>
              <a:off x="15" y="182"/>
              <a:ext cx="1523" cy="1458"/>
            </a:xfrm>
            <a:prstGeom prst="rect">
              <a:avLst/>
            </a:prstGeom>
          </p:spPr>
          <p:txBody>
            <a:bodyPr spcFirstLastPara="1" wrap="square" numCol="1" fromWordArt="1">
              <a:prstTxWarp prst="textArchDown">
                <a:avLst>
                  <a:gd name="adj" fmla="val 21595112"/>
                </a:avLst>
              </a:prstTxWarp>
            </a:bodyPr>
            <a:lstStyle>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a:pPr algn="ctr" rtl="0"/>
              <a:r>
                <a:rPr lang="fr-FR" sz="3600" kern="10">
                  <a:ln w="9525">
                    <a:noFill/>
                    <a:round/>
                    <a:headEnd/>
                    <a:tailEnd/>
                  </a:ln>
                  <a:solidFill>
                    <a:srgbClr val="008000"/>
                  </a:solidFill>
                  <a:latin typeface="Impact"/>
                </a:rPr>
                <a:t>Laboratoire Génie des Procédés</a:t>
              </a:r>
            </a:p>
          </p:txBody>
        </p:sp>
      </p:grpSp>
      <p:pic>
        <p:nvPicPr>
          <p:cNvPr id="29" name="Image 28" descr="CCCC"/>
          <p:cNvPicPr/>
          <p:nvPr/>
        </p:nvPicPr>
        <p:blipFill>
          <a:blip r:embed="rId9"/>
          <a:srcRect/>
          <a:stretch>
            <a:fillRect/>
          </a:stretch>
        </p:blipFill>
        <p:spPr bwMode="auto">
          <a:xfrm>
            <a:off x="1028619" y="20216828"/>
            <a:ext cx="21931466" cy="8858312"/>
          </a:xfrm>
          <a:prstGeom prst="rect">
            <a:avLst/>
          </a:prstGeom>
          <a:noFill/>
          <a:ln w="9525" cmpd="sng">
            <a:solidFill>
              <a:srgbClr val="000000"/>
            </a:solidFill>
            <a:miter lim="800000"/>
            <a:headEnd/>
            <a:tailEnd/>
          </a:ln>
          <a:effectLst/>
        </p:spPr>
      </p:pic>
      <p:sp>
        <p:nvSpPr>
          <p:cNvPr id="30" name="Rectangle 29"/>
          <p:cNvSpPr/>
          <p:nvPr/>
        </p:nvSpPr>
        <p:spPr>
          <a:xfrm>
            <a:off x="6957973" y="29360892"/>
            <a:ext cx="9996519" cy="769441"/>
          </a:xfrm>
          <a:prstGeom prst="rect">
            <a:avLst/>
          </a:prstGeom>
          <a:noFill/>
        </p:spPr>
        <p:txBody>
          <a:bodyPr wrap="none" lIns="91440" tIns="45720" rIns="91440" bIns="45720">
            <a:spAutoFit/>
          </a:bodyPr>
          <a:lstStyle/>
          <a:p>
            <a:r>
              <a:rPr lang="fr-FR" b="1" dirty="0"/>
              <a:t>Procédé  déshydratation de gaz par TEG</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plus(in)">
                                      <p:cBhvr>
                                        <p:cTn id="7"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ébit">
  <a:themeElements>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Débit">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ébit">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Débit">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docProps/app.xml><?xml version="1.0" encoding="utf-8"?>
<Properties xmlns="http://schemas.openxmlformats.org/officeDocument/2006/extended-properties" xmlns:vt="http://schemas.openxmlformats.org/officeDocument/2006/docPropsVTypes">
  <Template>Flow</Template>
  <TotalTime>1019</TotalTime>
  <Words>142</Words>
  <Application>Microsoft Office PowerPoint</Application>
  <PresentationFormat>Personnalisé</PresentationFormat>
  <Paragraphs>50</Paragraphs>
  <Slides>1</Slides>
  <Notes>1</Notes>
  <HiddenSlides>0</HiddenSlides>
  <MMClips>0</MMClips>
  <ScaleCrop>false</ScaleCrop>
  <HeadingPairs>
    <vt:vector size="4" baseType="variant">
      <vt:variant>
        <vt:lpstr>Thème</vt:lpstr>
      </vt:variant>
      <vt:variant>
        <vt:i4>1</vt:i4>
      </vt:variant>
      <vt:variant>
        <vt:lpstr>Titres des diapositives</vt:lpstr>
      </vt:variant>
      <vt:variant>
        <vt:i4>1</vt:i4>
      </vt:variant>
    </vt:vector>
  </HeadingPairs>
  <TitlesOfParts>
    <vt:vector size="2" baseType="lpstr">
      <vt:lpstr>Débit</vt:lpstr>
      <vt:lpstr>Diapositive 1</vt:lpstr>
    </vt:vector>
  </TitlesOfParts>
  <Company>ENSEM-GREEN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Aucun titre de diapositive</dc:title>
  <dc:creator>Noureddine TAKORABET</dc:creator>
  <cp:lastModifiedBy>Rached</cp:lastModifiedBy>
  <cp:revision>131</cp:revision>
  <cp:lastPrinted>2000-05-29T12:24:44Z</cp:lastPrinted>
  <dcterms:created xsi:type="dcterms:W3CDTF">2000-05-29T09:08:00Z</dcterms:created>
  <dcterms:modified xsi:type="dcterms:W3CDTF">2015-02-26T10:46:47Z</dcterms:modified>
</cp:coreProperties>
</file>