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Default Extension="bin" ContentType="application/vnd.openxmlformats-officedocument.oleObject"/>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ommentAuthors.xml" ContentType="application/vnd.openxmlformats-officedocument.presentationml.commentAuthors+xml"/>
  <Default Extension="vml" ContentType="application/vnd.openxmlformats-officedocument.vmlDrawing"/>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0" r:id="rId1"/>
    <p:sldMasterId id="2147483653" r:id="rId2"/>
    <p:sldMasterId id="2147483764" r:id="rId3"/>
  </p:sldMasterIdLst>
  <p:notesMasterIdLst>
    <p:notesMasterId r:id="rId5"/>
  </p:notesMasterIdLst>
  <p:handoutMasterIdLst>
    <p:handoutMasterId r:id="rId6"/>
  </p:handoutMasterIdLst>
  <p:sldIdLst>
    <p:sldId id="256" r:id="rId4"/>
  </p:sldIdLst>
  <p:sldSz cx="10688638" cy="15124113"/>
  <p:notesSz cx="6858000" cy="9144000"/>
  <p:defaultText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525">
          <p15:clr>
            <a:srgbClr val="A4A3A4"/>
          </p15:clr>
        </p15:guide>
        <p15:guide id="2" orient="horz" pos="132">
          <p15:clr>
            <a:srgbClr val="A4A3A4"/>
          </p15:clr>
        </p15:guide>
        <p15:guide id="3" orient="horz" pos="9262">
          <p15:clr>
            <a:srgbClr val="A4A3A4"/>
          </p15:clr>
        </p15:guide>
        <p15:guide id="4" orient="horz">
          <p15:clr>
            <a:srgbClr val="A4A3A4"/>
          </p15:clr>
        </p15:guide>
        <p15:guide id="5" pos="142">
          <p15:clr>
            <a:srgbClr val="A4A3A4"/>
          </p15:clr>
        </p15:guide>
        <p15:guide id="6" pos="6592">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KOTOULAS" initials="AK" lastIdx="2" clrIdx="0"/>
  <p:cmAuthor id="1" name="A.KOTOULAS" initials="HELP" lastIdx="1" clrIdx="1"/>
  <p:cmAuthor id="2" name="A.KOTOULAS" initials="HELP - " lastIdx="1" clrIdx="2"/>
  <p:cmAuthor id="3" name="PosterPresentations.com - 510.649.3001" initials="HELP - " lastIdx="1" clrIdx="3"/>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3F5FA"/>
    <a:srgbClr val="CDD2DE"/>
    <a:srgbClr val="E3E9E5"/>
    <a:srgbClr val="EAEAEA"/>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58" autoAdjust="0"/>
    <p:restoredTop sz="94701" autoAdjust="0"/>
  </p:normalViewPr>
  <p:slideViewPr>
    <p:cSldViewPr snapToGrid="0" snapToObjects="1" showGuides="1">
      <p:cViewPr>
        <p:scale>
          <a:sx n="42" d="100"/>
          <a:sy n="42" d="100"/>
        </p:scale>
        <p:origin x="-2190" y="-84"/>
      </p:cViewPr>
      <p:guideLst>
        <p:guide orient="horz" pos="1525"/>
        <p:guide orient="horz" pos="132"/>
        <p:guide orient="horz" pos="9262"/>
        <p:guide orient="horz"/>
        <p:guide pos="142"/>
        <p:guide pos="659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showGuides="1">
      <p:cViewPr varScale="1">
        <p:scale>
          <a:sx n="83" d="100"/>
          <a:sy n="83" d="100"/>
        </p:scale>
        <p:origin x="-2730"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3.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ableStyles" Target="tableStyles.xml"/><Relationship Id="rId5" Type="http://schemas.openxmlformats.org/officeDocument/2006/relationships/notesMaster" Target="notesMasters/notesMaster1.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 Id="rId4" Type="http://schemas.openxmlformats.org/officeDocument/2006/relationships/image" Target="../media/image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158C5BC-9A70-462C-B28D-9600239EAC64}" type="datetimeFigureOut">
              <a:rPr lang="en-US" smtClean="0"/>
              <a:pPr/>
              <a:t>2/26/2015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9C131B7-05CA-4AEE-9267-6D0ED4DC84F3}" type="slidenum">
              <a:rPr lang="en-US" smtClean="0"/>
              <a:pPr/>
              <a:t>‹N°›</a:t>
            </a:fld>
            <a:endParaRPr lang="en-US"/>
          </a:p>
        </p:txBody>
      </p:sp>
    </p:spTree>
    <p:extLst>
      <p:ext uri="{BB962C8B-B14F-4D97-AF65-F5344CB8AC3E}">
        <p14:creationId xmlns:p14="http://schemas.microsoft.com/office/powerpoint/2010/main" xmlns="" val="26391135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CC2317-6751-4CD4-9995-8782DD78E936}" type="datetimeFigureOut">
              <a:rPr lang="en-US" smtClean="0"/>
              <a:pPr/>
              <a:t>2/26/2015</a:t>
            </a:fld>
            <a:endParaRPr lang="en-US" dirty="0"/>
          </a:p>
        </p:txBody>
      </p:sp>
      <p:sp>
        <p:nvSpPr>
          <p:cNvPr id="4" name="Slide Image Placeholder 3"/>
          <p:cNvSpPr>
            <a:spLocks noGrp="1" noRot="1" noChangeAspect="1"/>
          </p:cNvSpPr>
          <p:nvPr>
            <p:ph type="sldImg" idx="2"/>
          </p:nvPr>
        </p:nvSpPr>
        <p:spPr>
          <a:xfrm>
            <a:off x="2217738" y="685800"/>
            <a:ext cx="24225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6A1A87D-CAF7-4BDC-A0D3-C0DBEDE81619}" type="slidenum">
              <a:rPr lang="en-US" smtClean="0"/>
              <a:pPr/>
              <a:t>‹N°›</a:t>
            </a:fld>
            <a:endParaRPr lang="en-US" dirty="0"/>
          </a:p>
        </p:txBody>
      </p:sp>
    </p:spTree>
    <p:extLst>
      <p:ext uri="{BB962C8B-B14F-4D97-AF65-F5344CB8AC3E}">
        <p14:creationId xmlns:p14="http://schemas.microsoft.com/office/powerpoint/2010/main" xmlns="" val="3109100856"/>
      </p:ext>
    </p:extLst>
  </p:cSld>
  <p:clrMap bg1="lt1" tx1="dk1" bg2="lt2" tx2="dk2" accent1="accent1" accent2="accent2" accent3="accent3" accent4="accent4" accent5="accent5" accent6="accent6" hlink="hlink" folHlink="folHlink"/>
  <p:notesStyle>
    <a:lvl1pPr marL="0" algn="l" defTabSz="1518341" rtl="0" eaLnBrk="1" latinLnBrk="0" hangingPunct="1">
      <a:defRPr sz="2000" kern="1200">
        <a:solidFill>
          <a:schemeClr val="tx1"/>
        </a:solidFill>
        <a:latin typeface="+mn-lt"/>
        <a:ea typeface="+mn-ea"/>
        <a:cs typeface="+mn-cs"/>
      </a:defRPr>
    </a:lvl1pPr>
    <a:lvl2pPr marL="759171" algn="l" defTabSz="1518341" rtl="0" eaLnBrk="1" latinLnBrk="0" hangingPunct="1">
      <a:defRPr sz="2000" kern="1200">
        <a:solidFill>
          <a:schemeClr val="tx1"/>
        </a:solidFill>
        <a:latin typeface="+mn-lt"/>
        <a:ea typeface="+mn-ea"/>
        <a:cs typeface="+mn-cs"/>
      </a:defRPr>
    </a:lvl2pPr>
    <a:lvl3pPr marL="1518341" algn="l" defTabSz="1518341" rtl="0" eaLnBrk="1" latinLnBrk="0" hangingPunct="1">
      <a:defRPr sz="2000" kern="1200">
        <a:solidFill>
          <a:schemeClr val="tx1"/>
        </a:solidFill>
        <a:latin typeface="+mn-lt"/>
        <a:ea typeface="+mn-ea"/>
        <a:cs typeface="+mn-cs"/>
      </a:defRPr>
    </a:lvl3pPr>
    <a:lvl4pPr marL="2277511" algn="l" defTabSz="1518341" rtl="0" eaLnBrk="1" latinLnBrk="0" hangingPunct="1">
      <a:defRPr sz="2000" kern="1200">
        <a:solidFill>
          <a:schemeClr val="tx1"/>
        </a:solidFill>
        <a:latin typeface="+mn-lt"/>
        <a:ea typeface="+mn-ea"/>
        <a:cs typeface="+mn-cs"/>
      </a:defRPr>
    </a:lvl4pPr>
    <a:lvl5pPr marL="3036682" algn="l" defTabSz="1518341" rtl="0" eaLnBrk="1" latinLnBrk="0" hangingPunct="1">
      <a:defRPr sz="2000" kern="1200">
        <a:solidFill>
          <a:schemeClr val="tx1"/>
        </a:solidFill>
        <a:latin typeface="+mn-lt"/>
        <a:ea typeface="+mn-ea"/>
        <a:cs typeface="+mn-cs"/>
      </a:defRPr>
    </a:lvl5pPr>
    <a:lvl6pPr marL="3795852" algn="l" defTabSz="1518341" rtl="0" eaLnBrk="1" latinLnBrk="0" hangingPunct="1">
      <a:defRPr sz="2000" kern="1200">
        <a:solidFill>
          <a:schemeClr val="tx1"/>
        </a:solidFill>
        <a:latin typeface="+mn-lt"/>
        <a:ea typeface="+mn-ea"/>
        <a:cs typeface="+mn-cs"/>
      </a:defRPr>
    </a:lvl6pPr>
    <a:lvl7pPr marL="4555023" algn="l" defTabSz="1518341" rtl="0" eaLnBrk="1" latinLnBrk="0" hangingPunct="1">
      <a:defRPr sz="2000" kern="1200">
        <a:solidFill>
          <a:schemeClr val="tx1"/>
        </a:solidFill>
        <a:latin typeface="+mn-lt"/>
        <a:ea typeface="+mn-ea"/>
        <a:cs typeface="+mn-cs"/>
      </a:defRPr>
    </a:lvl7pPr>
    <a:lvl8pPr marL="5314194" algn="l" defTabSz="1518341" rtl="0" eaLnBrk="1" latinLnBrk="0" hangingPunct="1">
      <a:defRPr sz="2000" kern="1200">
        <a:solidFill>
          <a:schemeClr val="tx1"/>
        </a:solidFill>
        <a:latin typeface="+mn-lt"/>
        <a:ea typeface="+mn-ea"/>
        <a:cs typeface="+mn-cs"/>
      </a:defRPr>
    </a:lvl8pPr>
    <a:lvl9pPr marL="6073364" algn="l" defTabSz="1518341"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6A1A87D-CAF7-4BDC-A0D3-C0DBEDE81619}" type="slidenum">
              <a:rPr lang="en-US" smtClean="0"/>
              <a:pPr/>
              <a:t>1</a:t>
            </a:fld>
            <a:endParaRPr lang="en-US" dirty="0"/>
          </a:p>
        </p:txBody>
      </p:sp>
    </p:spTree>
    <p:extLst>
      <p:ext uri="{BB962C8B-B14F-4D97-AF65-F5344CB8AC3E}">
        <p14:creationId xmlns:p14="http://schemas.microsoft.com/office/powerpoint/2010/main" xmlns="" val="3537656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4" y="2680394"/>
            <a:ext cx="504830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224615" y="2419304"/>
            <a:ext cx="5044319"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224614" y="6529833"/>
            <a:ext cx="5045552"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5420479" y="2419304"/>
            <a:ext cx="5044254"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5420479" y="2680394"/>
            <a:ext cx="504425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5420480" y="6537810"/>
            <a:ext cx="504286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5418546" y="6818106"/>
            <a:ext cx="5044801"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5424390" y="11798209"/>
            <a:ext cx="5040343"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5420480" y="12085572"/>
            <a:ext cx="504286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220194" y="6810787"/>
            <a:ext cx="504873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534433" y="602164"/>
            <a:ext cx="3516488" cy="2562697"/>
          </a:xfrm>
        </p:spPr>
        <p:txBody>
          <a:bodyPr vert="horz" anchor="b">
            <a:normAutofit/>
            <a:sp3d prstMaterial="softEdge"/>
          </a:bodyPr>
          <a:lstStyle>
            <a:lvl1pPr algn="l">
              <a:buNone/>
              <a:defRPr sz="3500" b="0">
                <a:ln w="6350">
                  <a:noFill/>
                </a:ln>
                <a:solidFill>
                  <a:schemeClr val="accent1">
                    <a:tint val="73000"/>
                    <a:satMod val="180000"/>
                  </a:schemeClr>
                </a:solidFill>
              </a:defRPr>
            </a:lvl1pPr>
          </a:lstStyle>
          <a:p>
            <a:r>
              <a:rPr kumimoji="0" lang="fr-FR" smtClean="0"/>
              <a:t>Cliquez pour modifier le style du titre</a:t>
            </a:r>
            <a:endParaRPr kumimoji="0" lang="en-US"/>
          </a:p>
        </p:txBody>
      </p:sp>
      <p:sp>
        <p:nvSpPr>
          <p:cNvPr id="3" name="Espace réservé du texte 2"/>
          <p:cNvSpPr>
            <a:spLocks noGrp="1"/>
          </p:cNvSpPr>
          <p:nvPr>
            <p:ph type="body" idx="2"/>
          </p:nvPr>
        </p:nvSpPr>
        <p:spPr>
          <a:xfrm>
            <a:off x="534433" y="3360915"/>
            <a:ext cx="3516488" cy="10149261"/>
          </a:xfrm>
        </p:spPr>
        <p:txBody>
          <a:bodyPr/>
          <a:lstStyle>
            <a:lvl1pPr marL="0" indent="0">
              <a:buNone/>
              <a:defRPr sz="2300"/>
            </a:lvl1pPr>
            <a:lvl2pPr>
              <a:buNone/>
              <a:defRPr sz="1900"/>
            </a:lvl2pPr>
            <a:lvl3pPr>
              <a:buNone/>
              <a:defRPr sz="1600"/>
            </a:lvl3pPr>
            <a:lvl4pPr>
              <a:buNone/>
              <a:defRPr sz="1500"/>
            </a:lvl4pPr>
            <a:lvl5pPr>
              <a:buNone/>
              <a:defRPr sz="1500"/>
            </a:lvl5pPr>
          </a:lstStyle>
          <a:p>
            <a:pPr lvl="0" eaLnBrk="1" latinLnBrk="0" hangingPunct="1"/>
            <a:r>
              <a:rPr kumimoji="0" lang="fr-FR" smtClean="0"/>
              <a:t>Cliquez pour modifier les styles du texte du masque</a:t>
            </a:r>
          </a:p>
        </p:txBody>
      </p:sp>
      <p:sp>
        <p:nvSpPr>
          <p:cNvPr id="4" name="Espace réservé du contenu 3"/>
          <p:cNvSpPr>
            <a:spLocks noGrp="1"/>
          </p:cNvSpPr>
          <p:nvPr>
            <p:ph sz="half" idx="1"/>
          </p:nvPr>
        </p:nvSpPr>
        <p:spPr>
          <a:xfrm>
            <a:off x="4178960" y="602165"/>
            <a:ext cx="5975246" cy="12908011"/>
          </a:xfrm>
        </p:spPr>
        <p:txBody>
          <a:bodyPr/>
          <a:lstStyle>
            <a:lvl1pPr>
              <a:defRPr sz="4200"/>
            </a:lvl1pPr>
            <a:lvl2pPr>
              <a:defRPr sz="3900"/>
            </a:lvl2pPr>
            <a:lvl3pPr>
              <a:defRPr sz="3500"/>
            </a:lvl3pPr>
            <a:lvl4pPr>
              <a:defRPr sz="32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137728" y="1344366"/>
            <a:ext cx="6413183" cy="1151814"/>
          </a:xfrm>
        </p:spPr>
        <p:txBody>
          <a:bodyPr lIns="73746" rIns="73746" bIns="0" anchor="b">
            <a:sp3d prstMaterial="softEdge"/>
          </a:bodyPr>
          <a:lstStyle>
            <a:lvl1pPr algn="ctr">
              <a:buNone/>
              <a:defRPr sz="3200" b="1"/>
            </a:lvl1pPr>
          </a:lstStyle>
          <a:p>
            <a:r>
              <a:rPr kumimoji="0" lang="fr-FR" smtClean="0"/>
              <a:t>Cliquez pour modifier le style du titre</a:t>
            </a:r>
            <a:endParaRPr kumimoji="0" lang="en-US"/>
          </a:p>
        </p:txBody>
      </p:sp>
      <p:sp>
        <p:nvSpPr>
          <p:cNvPr id="3" name="Espace réservé pour une image  2"/>
          <p:cNvSpPr>
            <a:spLocks noGrp="1"/>
          </p:cNvSpPr>
          <p:nvPr>
            <p:ph type="pic" idx="1"/>
          </p:nvPr>
        </p:nvSpPr>
        <p:spPr>
          <a:xfrm>
            <a:off x="2137728" y="4040099"/>
            <a:ext cx="6413183" cy="8738376"/>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marL="0" indent="0" algn="l" rtl="0" eaLnBrk="1" latinLnBrk="0" hangingPunct="1">
              <a:buNone/>
              <a:defRPr sz="5200"/>
            </a:lvl1pPr>
          </a:lstStyle>
          <a:p>
            <a:pPr marL="0" algn="l" rtl="0" eaLnBrk="1" latinLnBrk="0" hangingPunct="1"/>
            <a:r>
              <a:rPr kumimoji="0" lang="fr-FR" smtClean="0">
                <a:solidFill>
                  <a:schemeClr val="lt1"/>
                </a:solidFill>
                <a:latin typeface="+mn-lt"/>
                <a:ea typeface="+mn-ea"/>
                <a:cs typeface="+mn-cs"/>
              </a:rPr>
              <a:t>Cliquez sur l'icône pour ajouter une image</a:t>
            </a:r>
            <a:endParaRPr kumimoji="0" lang="en-US" dirty="0">
              <a:solidFill>
                <a:schemeClr val="lt1"/>
              </a:solidFill>
              <a:latin typeface="+mn-lt"/>
              <a:ea typeface="+mn-ea"/>
              <a:cs typeface="+mn-cs"/>
            </a:endParaRPr>
          </a:p>
        </p:txBody>
      </p:sp>
      <p:sp>
        <p:nvSpPr>
          <p:cNvPr id="4" name="Espace réservé du texte 3"/>
          <p:cNvSpPr>
            <a:spLocks noGrp="1"/>
          </p:cNvSpPr>
          <p:nvPr>
            <p:ph type="body" sz="half" idx="2"/>
          </p:nvPr>
        </p:nvSpPr>
        <p:spPr>
          <a:xfrm>
            <a:off x="2137728" y="2573144"/>
            <a:ext cx="6413183" cy="1169598"/>
          </a:xfrm>
        </p:spPr>
        <p:txBody>
          <a:bodyPr lIns="73746" tIns="73746" rIns="73746" anchor="t"/>
          <a:lstStyle>
            <a:lvl1pPr marL="0" indent="0" algn="ctr">
              <a:buNone/>
              <a:defRPr sz="2300"/>
            </a:lvl1pPr>
            <a:lvl2pPr>
              <a:defRPr sz="1900"/>
            </a:lvl2pPr>
            <a:lvl3pPr>
              <a:defRPr sz="1600"/>
            </a:lvl3pPr>
            <a:lvl4pPr>
              <a:defRPr sz="1500"/>
            </a:lvl4pPr>
            <a:lvl5pPr>
              <a:defRPr sz="1500"/>
            </a:lvl5pPr>
          </a:lstStyle>
          <a:p>
            <a:pPr lvl="0" eaLnBrk="1" latinLnBrk="0" hangingPunct="1"/>
            <a:r>
              <a:rPr kumimoji="0" lang="fr-FR" smtClean="0"/>
              <a:t>Cliquez pour modifier les styles du texte du masque</a:t>
            </a:r>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7749262" y="605667"/>
            <a:ext cx="2404944" cy="12904509"/>
          </a:xfrm>
        </p:spPr>
        <p:txBody>
          <a:bodyPr vert="eaVert"/>
          <a:lstStyle/>
          <a:p>
            <a:r>
              <a:rPr kumimoji="0" lang="fr-FR" smtClean="0"/>
              <a:t>Cliquez pour modifier le style du titre</a:t>
            </a:r>
            <a:endParaRPr kumimoji="0" lang="en-US"/>
          </a:p>
        </p:txBody>
      </p:sp>
      <p:sp>
        <p:nvSpPr>
          <p:cNvPr id="3" name="Espace réservé du texte vertical 2"/>
          <p:cNvSpPr>
            <a:spLocks noGrp="1"/>
          </p:cNvSpPr>
          <p:nvPr>
            <p:ph type="body" orient="vert" idx="1"/>
          </p:nvPr>
        </p:nvSpPr>
        <p:spPr>
          <a:xfrm>
            <a:off x="534432" y="605667"/>
            <a:ext cx="7036687" cy="12904509"/>
          </a:xfrm>
        </p:spPr>
        <p:txBody>
          <a:bodyPr vert="eaVert"/>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tandard 4 columns">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4" y="2680394"/>
            <a:ext cx="504830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 name="Text Placeholder 5"/>
          <p:cNvSpPr>
            <a:spLocks noGrp="1"/>
          </p:cNvSpPr>
          <p:nvPr>
            <p:ph type="body" sz="quarter" idx="11" hasCustomPrompt="1"/>
          </p:nvPr>
        </p:nvSpPr>
        <p:spPr>
          <a:xfrm>
            <a:off x="224615" y="2419304"/>
            <a:ext cx="5044319"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INTRODUCTION or ABSTRACT</a:t>
            </a:r>
            <a:endParaRPr lang="en-US" dirty="0"/>
          </a:p>
        </p:txBody>
      </p:sp>
      <p:sp>
        <p:nvSpPr>
          <p:cNvPr id="20" name="Text Placeholder 5"/>
          <p:cNvSpPr>
            <a:spLocks noGrp="1"/>
          </p:cNvSpPr>
          <p:nvPr>
            <p:ph type="body" sz="quarter" idx="20" hasCustomPrompt="1"/>
          </p:nvPr>
        </p:nvSpPr>
        <p:spPr>
          <a:xfrm>
            <a:off x="224614" y="6529833"/>
            <a:ext cx="5045552"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OBJECTIVES</a:t>
            </a:r>
            <a:endParaRPr lang="en-US" dirty="0"/>
          </a:p>
        </p:txBody>
      </p:sp>
      <p:sp>
        <p:nvSpPr>
          <p:cNvPr id="25" name="Text Placeholder 5"/>
          <p:cNvSpPr>
            <a:spLocks noGrp="1"/>
          </p:cNvSpPr>
          <p:nvPr>
            <p:ph type="body" sz="quarter" idx="25" hasCustomPrompt="1"/>
          </p:nvPr>
        </p:nvSpPr>
        <p:spPr>
          <a:xfrm>
            <a:off x="5420479" y="2419304"/>
            <a:ext cx="5044254"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CONCLUSIONS</a:t>
            </a:r>
            <a:endParaRPr lang="en-US" dirty="0"/>
          </a:p>
        </p:txBody>
      </p:sp>
      <p:sp>
        <p:nvSpPr>
          <p:cNvPr id="26" name="Text Placeholder 3"/>
          <p:cNvSpPr>
            <a:spLocks noGrp="1"/>
          </p:cNvSpPr>
          <p:nvPr>
            <p:ph type="body" sz="quarter" idx="26" hasCustomPrompt="1"/>
          </p:nvPr>
        </p:nvSpPr>
        <p:spPr>
          <a:xfrm>
            <a:off x="5420479" y="2680394"/>
            <a:ext cx="5044254"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7" name="Text Placeholder 5"/>
          <p:cNvSpPr>
            <a:spLocks noGrp="1"/>
          </p:cNvSpPr>
          <p:nvPr>
            <p:ph type="body" sz="quarter" idx="27" hasCustomPrompt="1"/>
          </p:nvPr>
        </p:nvSpPr>
        <p:spPr>
          <a:xfrm>
            <a:off x="5420480" y="6537810"/>
            <a:ext cx="504286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REFERENCES</a:t>
            </a:r>
            <a:endParaRPr lang="en-US" dirty="0"/>
          </a:p>
        </p:txBody>
      </p:sp>
      <p:sp>
        <p:nvSpPr>
          <p:cNvPr id="28" name="Text Placeholder 3"/>
          <p:cNvSpPr>
            <a:spLocks noGrp="1"/>
          </p:cNvSpPr>
          <p:nvPr>
            <p:ph type="body" sz="quarter" idx="28" hasCustomPrompt="1"/>
          </p:nvPr>
        </p:nvSpPr>
        <p:spPr>
          <a:xfrm>
            <a:off x="5418546" y="6818106"/>
            <a:ext cx="5044801"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29" name="Text Placeholder 5"/>
          <p:cNvSpPr>
            <a:spLocks noGrp="1"/>
          </p:cNvSpPr>
          <p:nvPr>
            <p:ph type="body" sz="quarter" idx="29" hasCustomPrompt="1"/>
          </p:nvPr>
        </p:nvSpPr>
        <p:spPr>
          <a:xfrm>
            <a:off x="5424390" y="11798209"/>
            <a:ext cx="5040343"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edit)  ACKNOWLEDGEMENTS or  CONTACT</a:t>
            </a:r>
            <a:endParaRPr lang="en-US" dirty="0"/>
          </a:p>
        </p:txBody>
      </p:sp>
      <p:sp>
        <p:nvSpPr>
          <p:cNvPr id="30" name="Text Placeholder 3"/>
          <p:cNvSpPr>
            <a:spLocks noGrp="1"/>
          </p:cNvSpPr>
          <p:nvPr>
            <p:ph type="body" sz="quarter" idx="30" hasCustomPrompt="1"/>
          </p:nvPr>
        </p:nvSpPr>
        <p:spPr>
          <a:xfrm>
            <a:off x="5420480" y="12085572"/>
            <a:ext cx="504286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60" name="Text Placeholder 3"/>
          <p:cNvSpPr>
            <a:spLocks noGrp="1"/>
          </p:cNvSpPr>
          <p:nvPr>
            <p:ph type="body" sz="quarter" idx="96" hasCustomPrompt="1"/>
          </p:nvPr>
        </p:nvSpPr>
        <p:spPr>
          <a:xfrm>
            <a:off x="220194" y="6810787"/>
            <a:ext cx="504873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Type in or paste your text here</a:t>
            </a:r>
            <a:endParaRPr lang="en-US" dirty="0"/>
          </a:p>
        </p:txBody>
      </p:sp>
      <p:sp>
        <p:nvSpPr>
          <p:cNvPr id="76"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79"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0" name="Text Placeholder 76"/>
          <p:cNvSpPr>
            <a:spLocks noGrp="1"/>
          </p:cNvSpPr>
          <p:nvPr>
            <p:ph type="body" sz="quarter" idx="153"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ide center column">
    <p:spTree>
      <p:nvGrpSpPr>
        <p:cNvPr id="1" name=""/>
        <p:cNvGrpSpPr/>
        <p:nvPr/>
      </p:nvGrpSpPr>
      <p:grpSpPr>
        <a:xfrm>
          <a:off x="0" y="0"/>
          <a:ext cx="0" cy="0"/>
          <a:chOff x="0" y="0"/>
          <a:chExt cx="0" cy="0"/>
        </a:xfrm>
      </p:grpSpPr>
      <p:sp>
        <p:nvSpPr>
          <p:cNvPr id="4" name="Text Placeholder 3"/>
          <p:cNvSpPr>
            <a:spLocks noGrp="1"/>
          </p:cNvSpPr>
          <p:nvPr>
            <p:ph type="body" sz="quarter" idx="10" hasCustomPrompt="1"/>
          </p:nvPr>
        </p:nvSpPr>
        <p:spPr>
          <a:xfrm>
            <a:off x="220193" y="2699602"/>
            <a:ext cx="244909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6" name="Text Placeholder 5"/>
          <p:cNvSpPr>
            <a:spLocks noGrp="1"/>
          </p:cNvSpPr>
          <p:nvPr>
            <p:ph type="body" sz="quarter" idx="11" hasCustomPrompt="1"/>
          </p:nvPr>
        </p:nvSpPr>
        <p:spPr>
          <a:xfrm>
            <a:off x="224615" y="2419304"/>
            <a:ext cx="2447160" cy="276668"/>
          </a:xfrm>
          <a:prstGeom prst="rect">
            <a:avLst/>
          </a:prstGeom>
          <a:noFill/>
        </p:spPr>
        <p:txBody>
          <a:bodyPr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ABSTRACT</a:t>
            </a:r>
            <a:endParaRPr lang="en-US" dirty="0"/>
          </a:p>
        </p:txBody>
      </p:sp>
      <p:sp>
        <p:nvSpPr>
          <p:cNvPr id="19" name="Text Placeholder 3"/>
          <p:cNvSpPr>
            <a:spLocks noGrp="1"/>
          </p:cNvSpPr>
          <p:nvPr>
            <p:ph type="body" sz="quarter" idx="19" hasCustomPrompt="1"/>
          </p:nvPr>
        </p:nvSpPr>
        <p:spPr>
          <a:xfrm>
            <a:off x="219806" y="6795378"/>
            <a:ext cx="2449479"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0" name="Text Placeholder 5"/>
          <p:cNvSpPr>
            <a:spLocks noGrp="1"/>
          </p:cNvSpPr>
          <p:nvPr>
            <p:ph type="body" sz="quarter" idx="20" hasCustomPrompt="1"/>
          </p:nvPr>
        </p:nvSpPr>
        <p:spPr>
          <a:xfrm>
            <a:off x="224614" y="6529833"/>
            <a:ext cx="244754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OBJECTIVES</a:t>
            </a:r>
            <a:endParaRPr lang="en-US" dirty="0"/>
          </a:p>
        </p:txBody>
      </p:sp>
      <p:sp>
        <p:nvSpPr>
          <p:cNvPr id="21" name="Text Placeholder 3"/>
          <p:cNvSpPr>
            <a:spLocks noGrp="1"/>
          </p:cNvSpPr>
          <p:nvPr>
            <p:ph type="body" sz="quarter" idx="21" hasCustomPrompt="1"/>
          </p:nvPr>
        </p:nvSpPr>
        <p:spPr>
          <a:xfrm>
            <a:off x="2821773" y="2695954"/>
            <a:ext cx="5045865"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2" name="Text Placeholder 5"/>
          <p:cNvSpPr>
            <a:spLocks noGrp="1"/>
          </p:cNvSpPr>
          <p:nvPr>
            <p:ph type="body" sz="quarter" idx="22" hasCustomPrompt="1"/>
          </p:nvPr>
        </p:nvSpPr>
        <p:spPr>
          <a:xfrm>
            <a:off x="2821773" y="2419304"/>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(header)  MATERIALS &amp; METHODS</a:t>
            </a:r>
            <a:endParaRPr lang="en-US" dirty="0"/>
          </a:p>
        </p:txBody>
      </p:sp>
      <p:sp>
        <p:nvSpPr>
          <p:cNvPr id="23" name="Text Placeholder 3"/>
          <p:cNvSpPr>
            <a:spLocks noGrp="1"/>
          </p:cNvSpPr>
          <p:nvPr>
            <p:ph type="body" sz="quarter" idx="23" hasCustomPrompt="1"/>
          </p:nvPr>
        </p:nvSpPr>
        <p:spPr>
          <a:xfrm>
            <a:off x="2821773" y="9962931"/>
            <a:ext cx="5045866"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4" name="Text Placeholder 5"/>
          <p:cNvSpPr>
            <a:spLocks noGrp="1"/>
          </p:cNvSpPr>
          <p:nvPr>
            <p:ph type="body" sz="quarter" idx="24" hasCustomPrompt="1"/>
          </p:nvPr>
        </p:nvSpPr>
        <p:spPr>
          <a:xfrm>
            <a:off x="2821773" y="9682635"/>
            <a:ext cx="5045866"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RESULTS</a:t>
            </a:r>
            <a:endParaRPr lang="en-US" dirty="0"/>
          </a:p>
        </p:txBody>
      </p:sp>
      <p:sp>
        <p:nvSpPr>
          <p:cNvPr id="25" name="Text Placeholder 5"/>
          <p:cNvSpPr>
            <a:spLocks noGrp="1"/>
          </p:cNvSpPr>
          <p:nvPr>
            <p:ph type="body" sz="quarter" idx="25" hasCustomPrompt="1"/>
          </p:nvPr>
        </p:nvSpPr>
        <p:spPr>
          <a:xfrm>
            <a:off x="8018025" y="2419304"/>
            <a:ext cx="2446708" cy="282763"/>
          </a:xfrm>
          <a:prstGeom prst="rect">
            <a:avLst/>
          </a:prstGeom>
          <a:noFill/>
        </p:spPr>
        <p:txBody>
          <a:bodyPr wrap="square" lIns="31632" tIns="31632" rIns="31632" bIns="31632" anchor="ctr" anchorCtr="0">
            <a:spAutoFit/>
          </a:bodyPr>
          <a:lstStyle>
            <a:lvl1pPr marL="0" indent="0" algn="ctr">
              <a:buNone/>
              <a:tabLst/>
              <a:defRPr sz="1400" b="1" u="sng" baseline="0">
                <a:solidFill>
                  <a:schemeClr val="accent5">
                    <a:lumMod val="50000"/>
                  </a:schemeClr>
                </a:solidFill>
              </a:defRPr>
            </a:lvl1pPr>
          </a:lstStyle>
          <a:p>
            <a:pPr lvl="0"/>
            <a:r>
              <a:rPr lang="en-US" dirty="0" smtClean="0"/>
              <a:t>(click to add) CONCLUSIONS</a:t>
            </a:r>
            <a:endParaRPr lang="en-US" dirty="0"/>
          </a:p>
        </p:txBody>
      </p:sp>
      <p:sp>
        <p:nvSpPr>
          <p:cNvPr id="26" name="Text Placeholder 3"/>
          <p:cNvSpPr>
            <a:spLocks noGrp="1"/>
          </p:cNvSpPr>
          <p:nvPr>
            <p:ph type="body" sz="quarter" idx="26" hasCustomPrompt="1"/>
          </p:nvPr>
        </p:nvSpPr>
        <p:spPr>
          <a:xfrm>
            <a:off x="8018025" y="2699602"/>
            <a:ext cx="2446708"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7" name="Text Placeholder 5"/>
          <p:cNvSpPr>
            <a:spLocks noGrp="1"/>
          </p:cNvSpPr>
          <p:nvPr>
            <p:ph type="body" sz="quarter" idx="27" hasCustomPrompt="1"/>
          </p:nvPr>
        </p:nvSpPr>
        <p:spPr>
          <a:xfrm>
            <a:off x="8016639" y="6557503"/>
            <a:ext cx="2446708" cy="282763"/>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REFERENCES</a:t>
            </a:r>
            <a:endParaRPr lang="en-US" dirty="0"/>
          </a:p>
        </p:txBody>
      </p:sp>
      <p:sp>
        <p:nvSpPr>
          <p:cNvPr id="28" name="Text Placeholder 3"/>
          <p:cNvSpPr>
            <a:spLocks noGrp="1"/>
          </p:cNvSpPr>
          <p:nvPr>
            <p:ph type="body" sz="quarter" idx="28" hasCustomPrompt="1"/>
          </p:nvPr>
        </p:nvSpPr>
        <p:spPr>
          <a:xfrm>
            <a:off x="8032330" y="6837799"/>
            <a:ext cx="2428950"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29" name="Text Placeholder 5"/>
          <p:cNvSpPr>
            <a:spLocks noGrp="1"/>
          </p:cNvSpPr>
          <p:nvPr>
            <p:ph type="body" sz="quarter" idx="29" hasCustomPrompt="1"/>
          </p:nvPr>
        </p:nvSpPr>
        <p:spPr>
          <a:xfrm>
            <a:off x="8018025" y="12014293"/>
            <a:ext cx="2446708" cy="276668"/>
          </a:xfrm>
          <a:prstGeom prst="rect">
            <a:avLst/>
          </a:prstGeom>
          <a:noFill/>
        </p:spPr>
        <p:txBody>
          <a:bodyPr wrap="square" lIns="31632" tIns="31632" rIns="31632" bIns="31632" anchor="ctr" anchorCtr="0">
            <a:spAutoFit/>
          </a:bodyPr>
          <a:lstStyle>
            <a:lvl1pPr marL="0" indent="0" algn="ctr">
              <a:buNone/>
              <a:defRPr sz="1400" b="1" u="sng" baseline="0">
                <a:solidFill>
                  <a:schemeClr val="accent5">
                    <a:lumMod val="50000"/>
                  </a:schemeClr>
                </a:solidFill>
              </a:defRPr>
            </a:lvl1pPr>
          </a:lstStyle>
          <a:p>
            <a:pPr lvl="0"/>
            <a:r>
              <a:rPr lang="en-US" dirty="0" smtClean="0"/>
              <a:t>(click to add)  CONTACT</a:t>
            </a:r>
            <a:endParaRPr lang="en-US" dirty="0"/>
          </a:p>
        </p:txBody>
      </p:sp>
      <p:sp>
        <p:nvSpPr>
          <p:cNvPr id="30" name="Text Placeholder 3"/>
          <p:cNvSpPr>
            <a:spLocks noGrp="1"/>
          </p:cNvSpPr>
          <p:nvPr>
            <p:ph type="body" sz="quarter" idx="30" hasCustomPrompt="1"/>
          </p:nvPr>
        </p:nvSpPr>
        <p:spPr>
          <a:xfrm>
            <a:off x="8013346" y="12318863"/>
            <a:ext cx="2447933" cy="317156"/>
          </a:xfrm>
          <a:prstGeom prst="rect">
            <a:avLst/>
          </a:prstGeom>
        </p:spPr>
        <p:txBody>
          <a:bodyPr wrap="square" lIns="79081" tIns="79081" rIns="79081" bIns="79081">
            <a:spAutoFit/>
          </a:bodyPr>
          <a:lstStyle>
            <a:lvl1pPr marL="0" indent="0">
              <a:buNone/>
              <a:defRPr sz="1000">
                <a:solidFill>
                  <a:schemeClr val="accent5">
                    <a:lumMod val="50000"/>
                  </a:schemeClr>
                </a:solidFill>
                <a:latin typeface="Trebuchet MS" pitchFamily="34" charset="0"/>
              </a:defRPr>
            </a:lvl1pPr>
            <a:lvl2pPr marL="514022" indent="-197700">
              <a:defRPr sz="900">
                <a:latin typeface="Trebuchet MS" pitchFamily="34" charset="0"/>
              </a:defRPr>
            </a:lvl2pPr>
            <a:lvl3pPr marL="711722" indent="-197700">
              <a:defRPr sz="900">
                <a:latin typeface="Trebuchet MS" pitchFamily="34" charset="0"/>
              </a:defRPr>
            </a:lvl3pPr>
            <a:lvl4pPr marL="929193" indent="-217471">
              <a:defRPr sz="900">
                <a:latin typeface="Trebuchet MS" pitchFamily="34" charset="0"/>
              </a:defRPr>
            </a:lvl4pPr>
            <a:lvl5pPr marL="1087354" indent="-158161">
              <a:defRPr sz="900">
                <a:latin typeface="Trebuchet MS" pitchFamily="34" charset="0"/>
              </a:defRPr>
            </a:lvl5pPr>
          </a:lstStyle>
          <a:p>
            <a:pPr lvl="0"/>
            <a:r>
              <a:rPr lang="en-US" dirty="0" smtClean="0"/>
              <a:t>Enter your text here</a:t>
            </a:r>
            <a:endParaRPr lang="en-US" dirty="0"/>
          </a:p>
        </p:txBody>
      </p:sp>
      <p:sp>
        <p:nvSpPr>
          <p:cNvPr id="84" name="Text Placeholder 76"/>
          <p:cNvSpPr>
            <a:spLocks noGrp="1"/>
          </p:cNvSpPr>
          <p:nvPr>
            <p:ph type="body" sz="quarter" idx="150" hasCustomPrompt="1"/>
          </p:nvPr>
        </p:nvSpPr>
        <p:spPr>
          <a:xfrm>
            <a:off x="1444289" y="1775540"/>
            <a:ext cx="7800061" cy="384274"/>
          </a:xfrm>
          <a:prstGeom prst="rect">
            <a:avLst/>
          </a:prstGeom>
        </p:spPr>
        <p:txBody>
          <a:bodyPr lIns="27322" tIns="13661" rIns="27322" bIns="13661">
            <a:normAutofit/>
          </a:bodyPr>
          <a:lstStyle>
            <a:lvl1pPr marL="0" indent="0" algn="ctr">
              <a:buFontTx/>
              <a:buNone/>
              <a:defRPr sz="22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affiliations</a:t>
            </a:r>
            <a:endParaRPr lang="en-US" dirty="0"/>
          </a:p>
        </p:txBody>
      </p:sp>
      <p:sp>
        <p:nvSpPr>
          <p:cNvPr id="85" name="Text Placeholder 76"/>
          <p:cNvSpPr>
            <a:spLocks noGrp="1"/>
          </p:cNvSpPr>
          <p:nvPr>
            <p:ph type="body" sz="quarter" idx="151" hasCustomPrompt="1"/>
          </p:nvPr>
        </p:nvSpPr>
        <p:spPr>
          <a:xfrm>
            <a:off x="1444289" y="1116786"/>
            <a:ext cx="7800061" cy="658754"/>
          </a:xfrm>
          <a:prstGeom prst="rect">
            <a:avLst/>
          </a:prstGeom>
        </p:spPr>
        <p:txBody>
          <a:bodyPr lIns="27322" tIns="13661" rIns="27322" bIns="13661" anchor="t" anchorCtr="1">
            <a:normAutofit/>
          </a:bodyPr>
          <a:lstStyle>
            <a:lvl1pPr marL="0" indent="0" algn="ctr">
              <a:buFontTx/>
              <a:buNone/>
              <a:defRPr sz="34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authors</a:t>
            </a:r>
            <a:endParaRPr lang="en-US" dirty="0"/>
          </a:p>
        </p:txBody>
      </p:sp>
      <p:sp>
        <p:nvSpPr>
          <p:cNvPr id="86" name="Text Placeholder 76"/>
          <p:cNvSpPr>
            <a:spLocks noGrp="1"/>
          </p:cNvSpPr>
          <p:nvPr>
            <p:ph type="body" sz="quarter" idx="178" hasCustomPrompt="1"/>
          </p:nvPr>
        </p:nvSpPr>
        <p:spPr>
          <a:xfrm>
            <a:off x="1444289" y="174173"/>
            <a:ext cx="7800061" cy="942613"/>
          </a:xfrm>
          <a:prstGeom prst="rect">
            <a:avLst/>
          </a:prstGeom>
        </p:spPr>
        <p:txBody>
          <a:bodyPr lIns="27322" tIns="13661" rIns="27322" bIns="13661" anchor="t" anchorCtr="1">
            <a:normAutofit/>
          </a:bodyPr>
          <a:lstStyle>
            <a:lvl1pPr marL="0" indent="0" algn="ctr">
              <a:buFontTx/>
              <a:buNone/>
              <a:defRPr sz="5000">
                <a:solidFill>
                  <a:schemeClr val="bg1"/>
                </a:solidFill>
                <a:latin typeface="+mj-lt"/>
              </a:defRPr>
            </a:lvl1pPr>
            <a:lvl2pPr>
              <a:buFontTx/>
              <a:buNone/>
              <a:defRPr sz="2200"/>
            </a:lvl2pPr>
            <a:lvl3pPr>
              <a:buFontTx/>
              <a:buNone/>
              <a:defRPr sz="2200"/>
            </a:lvl3pPr>
            <a:lvl4pPr>
              <a:buFontTx/>
              <a:buNone/>
              <a:defRPr sz="2200"/>
            </a:lvl4pPr>
            <a:lvl5pPr>
              <a:buFontTx/>
              <a:buNone/>
              <a:defRPr sz="2200"/>
            </a:lvl5pPr>
          </a:lstStyle>
          <a:p>
            <a:pPr lvl="0"/>
            <a:r>
              <a:rPr lang="en-US" dirty="0" smtClean="0"/>
              <a:t>Click here to add title</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8" name="Titre 7"/>
          <p:cNvSpPr>
            <a:spLocks noGrp="1"/>
          </p:cNvSpPr>
          <p:nvPr>
            <p:ph type="ctrTitle"/>
          </p:nvPr>
        </p:nvSpPr>
        <p:spPr>
          <a:xfrm>
            <a:off x="493321" y="3024823"/>
            <a:ext cx="9619774" cy="4033097"/>
          </a:xfrm>
        </p:spPr>
        <p:txBody>
          <a:bodyPr vert="horz" lIns="73746" tIns="0" rIns="73746" bIns="0" anchor="b">
            <a:normAutofit/>
            <a:scene3d>
              <a:camera prst="orthographicFront"/>
              <a:lightRig rig="soft" dir="t">
                <a:rot lat="0" lon="0" rev="17220000"/>
              </a:lightRig>
            </a:scene3d>
            <a:sp3d prstMaterial="softEdge">
              <a:bevelT w="38100" h="38100"/>
            </a:sp3d>
          </a:bodyPr>
          <a:lstStyle>
            <a:lvl1pPr>
              <a:defRPr sz="77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fr-FR" smtClean="0"/>
              <a:t>Cliquez pour modifier le style du titre</a:t>
            </a:r>
            <a:endParaRPr kumimoji="0" lang="en-US"/>
          </a:p>
        </p:txBody>
      </p:sp>
      <p:sp>
        <p:nvSpPr>
          <p:cNvPr id="28" name="Espace réservé de la date 27"/>
          <p:cNvSpPr>
            <a:spLocks noGrp="1"/>
          </p:cNvSpPr>
          <p:nvPr>
            <p:ph type="dt" sz="half" idx="10"/>
          </p:nvPr>
        </p:nvSpPr>
        <p:spPr/>
        <p:txBody>
          <a:bodyPr/>
          <a:lstStyle/>
          <a:p>
            <a:fld id="{B41ABA4E-CD72-497B-97AA-7213B3980F60}" type="datetimeFigureOut">
              <a:rPr lang="en-US" smtClean="0"/>
              <a:pPr/>
              <a:t>2/26/2015</a:t>
            </a:fld>
            <a:endParaRPr lang="en-US"/>
          </a:p>
        </p:txBody>
      </p:sp>
      <p:sp>
        <p:nvSpPr>
          <p:cNvPr id="17" name="Espace réservé du pied de page 16"/>
          <p:cNvSpPr>
            <a:spLocks noGrp="1"/>
          </p:cNvSpPr>
          <p:nvPr>
            <p:ph type="ftr" sz="quarter" idx="11"/>
          </p:nvPr>
        </p:nvSpPr>
        <p:spPr/>
        <p:txBody>
          <a:bodyPr/>
          <a:lstStyle/>
          <a:p>
            <a:endParaRPr kumimoji="0" lang="en-US"/>
          </a:p>
        </p:txBody>
      </p:sp>
      <p:sp>
        <p:nvSpPr>
          <p:cNvPr id="29" name="Espace réservé du numéro de diapositive 28"/>
          <p:cNvSpPr>
            <a:spLocks noGrp="1"/>
          </p:cNvSpPr>
          <p:nvPr>
            <p:ph type="sldNum" sz="quarter" idx="12"/>
          </p:nvPr>
        </p:nvSpPr>
        <p:spPr/>
        <p:txBody>
          <a:bodyPr/>
          <a:lstStyle/>
          <a:p>
            <a:fld id="{D2E57653-3E58-4892-A7ED-712530ACC680}" type="slidenum">
              <a:rPr kumimoji="0" lang="en-US" smtClean="0"/>
              <a:pPr/>
              <a:t>‹N°›</a:t>
            </a:fld>
            <a:endParaRPr kumimoji="0" lang="en-US"/>
          </a:p>
        </p:txBody>
      </p:sp>
      <p:sp>
        <p:nvSpPr>
          <p:cNvPr id="9" name="Sous-titre 8"/>
          <p:cNvSpPr>
            <a:spLocks noGrp="1"/>
          </p:cNvSpPr>
          <p:nvPr>
            <p:ph type="subTitle" idx="1"/>
          </p:nvPr>
        </p:nvSpPr>
        <p:spPr>
          <a:xfrm>
            <a:off x="1603296" y="7347474"/>
            <a:ext cx="7482047" cy="3865051"/>
          </a:xfrm>
        </p:spPr>
        <p:txBody>
          <a:bodyPr/>
          <a:lstStyle>
            <a:lvl1pPr marL="0" indent="0" algn="ctr">
              <a:buNone/>
              <a:defRPr>
                <a:solidFill>
                  <a:schemeClr val="tx1"/>
                </a:solidFill>
              </a:defRPr>
            </a:lvl1pPr>
            <a:lvl2pPr marL="737464" indent="0" algn="ctr">
              <a:buNone/>
            </a:lvl2pPr>
            <a:lvl3pPr marL="1474927" indent="0" algn="ctr">
              <a:buNone/>
            </a:lvl3pPr>
            <a:lvl4pPr marL="2212391" indent="0" algn="ctr">
              <a:buNone/>
            </a:lvl4pPr>
            <a:lvl5pPr marL="2949854" indent="0" algn="ctr">
              <a:buNone/>
            </a:lvl5pPr>
            <a:lvl6pPr marL="3687318" indent="0" algn="ctr">
              <a:buNone/>
            </a:lvl6pPr>
            <a:lvl7pPr marL="4424782" indent="0" algn="ctr">
              <a:buNone/>
            </a:lvl7pPr>
            <a:lvl8pPr marL="5162245" indent="0" algn="ctr">
              <a:buNone/>
            </a:lvl8pPr>
            <a:lvl9pPr marL="5899709" indent="0" algn="ctr">
              <a:buNone/>
            </a:lvl9pPr>
          </a:lstStyle>
          <a:p>
            <a:r>
              <a:rPr kumimoji="0" lang="fr-FR" smtClean="0"/>
              <a:t>Cliquez pour modifier le style des sous-titres du masque</a:t>
            </a:r>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idx="1"/>
          </p:nvPr>
        </p:nvSpPr>
        <p:spPr/>
        <p:txBody>
          <a:body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re de section">
    <p:bg>
      <p:bgRef idx="1003">
        <a:schemeClr val="bg2"/>
      </p:bgRef>
    </p:bg>
    <p:spTree>
      <p:nvGrpSpPr>
        <p:cNvPr id="1" name=""/>
        <p:cNvGrpSpPr/>
        <p:nvPr/>
      </p:nvGrpSpPr>
      <p:grpSpPr>
        <a:xfrm>
          <a:off x="0" y="0"/>
          <a:ext cx="0" cy="0"/>
          <a:chOff x="0" y="0"/>
          <a:chExt cx="0" cy="0"/>
        </a:xfrm>
      </p:grpSpPr>
      <p:sp>
        <p:nvSpPr>
          <p:cNvPr id="2" name="Titre 1"/>
          <p:cNvSpPr>
            <a:spLocks noGrp="1"/>
          </p:cNvSpPr>
          <p:nvPr>
            <p:ph type="title"/>
          </p:nvPr>
        </p:nvSpPr>
        <p:spPr>
          <a:xfrm>
            <a:off x="1870512" y="1344366"/>
            <a:ext cx="8283694" cy="4033097"/>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77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1870512" y="5530481"/>
            <a:ext cx="8283694" cy="3329404"/>
          </a:xfrm>
        </p:spPr>
        <p:txBody>
          <a:bodyPr anchor="t"/>
          <a:lstStyle>
            <a:lvl1pPr marL="117994" indent="0" algn="l">
              <a:buNone/>
              <a:defRPr sz="3200">
                <a:solidFill>
                  <a:schemeClr val="tx1"/>
                </a:solidFill>
              </a:defRPr>
            </a:lvl1pPr>
            <a:lvl2pPr>
              <a:buNone/>
              <a:defRPr sz="2900">
                <a:solidFill>
                  <a:schemeClr val="tx1">
                    <a:tint val="75000"/>
                  </a:schemeClr>
                </a:solidFill>
              </a:defRPr>
            </a:lvl2pPr>
            <a:lvl3pPr>
              <a:buNone/>
              <a:defRPr sz="2600">
                <a:solidFill>
                  <a:schemeClr val="tx1">
                    <a:tint val="75000"/>
                  </a:schemeClr>
                </a:solidFill>
              </a:defRPr>
            </a:lvl3pPr>
            <a:lvl4pPr>
              <a:buNone/>
              <a:defRPr sz="2300">
                <a:solidFill>
                  <a:schemeClr val="tx1">
                    <a:tint val="75000"/>
                  </a:schemeClr>
                </a:solidFill>
              </a:defRPr>
            </a:lvl4pPr>
            <a:lvl5pPr>
              <a:buNone/>
              <a:defRPr sz="2300">
                <a:solidFill>
                  <a:schemeClr val="tx1">
                    <a:tint val="75000"/>
                  </a:schemeClr>
                </a:solidFill>
              </a:defRPr>
            </a:lvl5pPr>
          </a:lstStyle>
          <a:p>
            <a:pPr lvl="0" eaLnBrk="1" latinLnBrk="0" hangingPunct="1"/>
            <a:r>
              <a:rPr kumimoji="0" lang="fr-FR" smtClean="0"/>
              <a:t>Cliquez pour modifier les styles du texte du masque</a:t>
            </a:r>
          </a:p>
        </p:txBody>
      </p:sp>
      <p:sp>
        <p:nvSpPr>
          <p:cNvPr id="4" name="Espace réservé de la date 3"/>
          <p:cNvSpPr>
            <a:spLocks noGrp="1"/>
          </p:cNvSpPr>
          <p:nvPr>
            <p:ph type="dt" sz="half" idx="10"/>
          </p:nvPr>
        </p:nvSpPr>
        <p:spPr/>
        <p:txBody>
          <a:bodyPr/>
          <a:lstStyle/>
          <a:p>
            <a:fld id="{B41ABA4E-CD72-497B-97AA-7213B3980F60}" type="datetimeFigureOut">
              <a:rPr lang="en-US" smtClean="0"/>
              <a:pPr/>
              <a:t>2/26/2015</a:t>
            </a:fld>
            <a:endParaRPr lang="en-US"/>
          </a:p>
        </p:txBody>
      </p:sp>
      <p:sp>
        <p:nvSpPr>
          <p:cNvPr id="5" name="Espace réservé du pied de page 4"/>
          <p:cNvSpPr>
            <a:spLocks noGrp="1"/>
          </p:cNvSpPr>
          <p:nvPr>
            <p:ph type="ftr" sz="quarter" idx="11"/>
          </p:nvPr>
        </p:nvSpPr>
        <p:spPr/>
        <p:txBody>
          <a:bodyPr/>
          <a:lstStyle/>
          <a:p>
            <a:endParaRPr kumimoji="0" lang="en-US"/>
          </a:p>
        </p:txBody>
      </p:sp>
      <p:sp>
        <p:nvSpPr>
          <p:cNvPr id="6" name="Espace réservé du numéro de diapositive 5"/>
          <p:cNvSpPr>
            <a:spLocks noGrp="1"/>
          </p:cNvSpPr>
          <p:nvPr>
            <p:ph type="sldNum" sz="quarter" idx="12"/>
          </p:nvPr>
        </p:nvSpPr>
        <p:spPr>
          <a:xfrm>
            <a:off x="9263486" y="14150849"/>
            <a:ext cx="890720" cy="805219"/>
          </a:xfrm>
        </p:spPr>
        <p:txBody>
          <a:bodyPr/>
          <a:lstStyle/>
          <a:p>
            <a:fld id="{D2E57653-3E58-4892-A7ED-712530ACC680}" type="slidenum">
              <a:rPr kumimoji="0" lang="en-US" smtClean="0"/>
              <a:pPr/>
              <a:t>‹N°›</a:t>
            </a:fld>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u contenu 2"/>
          <p:cNvSpPr>
            <a:spLocks noGrp="1"/>
          </p:cNvSpPr>
          <p:nvPr>
            <p:ph sz="half" idx="1"/>
          </p:nvPr>
        </p:nvSpPr>
        <p:spPr>
          <a:xfrm>
            <a:off x="534432" y="3528961"/>
            <a:ext cx="4720815" cy="9981215"/>
          </a:xfrm>
        </p:spPr>
        <p:txBody>
          <a:bodyPr/>
          <a:lstStyle>
            <a:lvl1pPr>
              <a:defRPr sz="4200"/>
            </a:lvl1pPr>
            <a:lvl2pPr>
              <a:defRPr sz="3900"/>
            </a:lvl2pPr>
            <a:lvl3pPr>
              <a:defRPr sz="3200"/>
            </a:lvl3pPr>
            <a:lvl4pPr>
              <a:defRPr sz="29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4" name="Espace réservé du contenu 3"/>
          <p:cNvSpPr>
            <a:spLocks noGrp="1"/>
          </p:cNvSpPr>
          <p:nvPr>
            <p:ph sz="half" idx="2"/>
          </p:nvPr>
        </p:nvSpPr>
        <p:spPr>
          <a:xfrm>
            <a:off x="5433391" y="3528961"/>
            <a:ext cx="4720815" cy="9981215"/>
          </a:xfrm>
        </p:spPr>
        <p:txBody>
          <a:bodyPr/>
          <a:lstStyle>
            <a:lvl1pPr>
              <a:defRPr sz="4200"/>
            </a:lvl1pPr>
            <a:lvl2pPr>
              <a:defRPr sz="3900"/>
            </a:lvl2pPr>
            <a:lvl3pPr>
              <a:defRPr sz="3200"/>
            </a:lvl3pPr>
            <a:lvl4pPr>
              <a:defRPr sz="2900"/>
            </a:lvl4pPr>
            <a:lvl5pPr>
              <a:defRPr sz="29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5" name="Espace réservé de la date 4"/>
          <p:cNvSpPr>
            <a:spLocks noGrp="1"/>
          </p:cNvSpPr>
          <p:nvPr>
            <p:ph type="dt" sz="half" idx="10"/>
          </p:nvPr>
        </p:nvSpPr>
        <p:spPr/>
        <p:txBody>
          <a:bodyPr/>
          <a:lstStyle/>
          <a:p>
            <a:fld id="{B41ABA4E-CD72-497B-97AA-7213B3980F60}" type="datetimeFigureOut">
              <a:rPr lang="en-US" smtClean="0"/>
              <a:pPr/>
              <a:t>2/26/2015</a:t>
            </a:fld>
            <a:endParaRPr lang="en-US"/>
          </a:p>
        </p:txBody>
      </p:sp>
      <p:sp>
        <p:nvSpPr>
          <p:cNvPr id="6" name="Espace réservé du pied de page 5"/>
          <p:cNvSpPr>
            <a:spLocks noGrp="1"/>
          </p:cNvSpPr>
          <p:nvPr>
            <p:ph type="ftr" sz="quarter" idx="11"/>
          </p:nvPr>
        </p:nvSpPr>
        <p:spPr/>
        <p:txBody>
          <a:bodyPr/>
          <a:lstStyle/>
          <a:p>
            <a:endParaRPr kumimoji="0" lang="en-US"/>
          </a:p>
        </p:txBody>
      </p:sp>
      <p:sp>
        <p:nvSpPr>
          <p:cNvPr id="7" name="Espace réservé du numéro de diapositive 6"/>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534432" y="602164"/>
            <a:ext cx="9619774" cy="2520686"/>
          </a:xfrm>
        </p:spPr>
        <p:txBody>
          <a:bodyPr anchor="ctr"/>
          <a:lstStyle>
            <a:lvl1pPr>
              <a:defRPr/>
            </a:lvl1pPr>
          </a:lstStyle>
          <a:p>
            <a:r>
              <a:rPr kumimoji="0" lang="fr-FR" smtClean="0"/>
              <a:t>Cliquez pour modifier le style du titre</a:t>
            </a:r>
            <a:endParaRPr kumimoji="0" lang="en-US"/>
          </a:p>
        </p:txBody>
      </p:sp>
      <p:sp>
        <p:nvSpPr>
          <p:cNvPr id="3" name="Espace réservé du texte 2"/>
          <p:cNvSpPr>
            <a:spLocks noGrp="1"/>
          </p:cNvSpPr>
          <p:nvPr>
            <p:ph type="body" idx="1"/>
          </p:nvPr>
        </p:nvSpPr>
        <p:spPr>
          <a:xfrm>
            <a:off x="534432" y="3385421"/>
            <a:ext cx="4722671" cy="1655949"/>
          </a:xfrm>
        </p:spPr>
        <p:txBody>
          <a:bodyPr anchor="ctr"/>
          <a:lstStyle>
            <a:lvl1pPr marL="0" indent="0">
              <a:buNone/>
              <a:defRPr sz="3900" b="0" cap="all" baseline="0">
                <a:solidFill>
                  <a:schemeClr val="tx1"/>
                </a:solidFill>
              </a:defRPr>
            </a:lvl1pPr>
            <a:lvl2pPr>
              <a:buNone/>
              <a:defRPr sz="3200" b="1"/>
            </a:lvl2pPr>
            <a:lvl3pPr>
              <a:buNone/>
              <a:defRPr sz="2900" b="1"/>
            </a:lvl3pPr>
            <a:lvl4pPr>
              <a:buNone/>
              <a:defRPr sz="2600" b="1"/>
            </a:lvl4pPr>
            <a:lvl5pPr>
              <a:buNone/>
              <a:defRPr sz="2600" b="1"/>
            </a:lvl5pPr>
          </a:lstStyle>
          <a:p>
            <a:pPr lvl="0" eaLnBrk="1" latinLnBrk="0" hangingPunct="1"/>
            <a:r>
              <a:rPr kumimoji="0" lang="fr-FR" smtClean="0"/>
              <a:t>Cliquez pour modifier les styles du texte du masque</a:t>
            </a:r>
          </a:p>
        </p:txBody>
      </p:sp>
      <p:sp>
        <p:nvSpPr>
          <p:cNvPr id="4" name="Espace réservé du texte 3"/>
          <p:cNvSpPr>
            <a:spLocks noGrp="1"/>
          </p:cNvSpPr>
          <p:nvPr>
            <p:ph type="body" sz="half" idx="3"/>
          </p:nvPr>
        </p:nvSpPr>
        <p:spPr>
          <a:xfrm>
            <a:off x="5429680" y="3385421"/>
            <a:ext cx="4724526" cy="1655949"/>
          </a:xfrm>
        </p:spPr>
        <p:txBody>
          <a:bodyPr anchor="ctr"/>
          <a:lstStyle>
            <a:lvl1pPr marL="0" indent="0">
              <a:buNone/>
              <a:defRPr sz="3900" b="0" cap="all" baseline="0">
                <a:solidFill>
                  <a:schemeClr val="tx1"/>
                </a:solidFill>
              </a:defRPr>
            </a:lvl1pPr>
            <a:lvl2pPr>
              <a:buNone/>
              <a:defRPr sz="3200" b="1"/>
            </a:lvl2pPr>
            <a:lvl3pPr>
              <a:buNone/>
              <a:defRPr sz="2900" b="1"/>
            </a:lvl3pPr>
            <a:lvl4pPr>
              <a:buNone/>
              <a:defRPr sz="2600" b="1"/>
            </a:lvl4pPr>
            <a:lvl5pPr>
              <a:buNone/>
              <a:defRPr sz="2600" b="1"/>
            </a:lvl5pPr>
          </a:lstStyle>
          <a:p>
            <a:pPr lvl="0" eaLnBrk="1" latinLnBrk="0" hangingPunct="1"/>
            <a:r>
              <a:rPr kumimoji="0" lang="fr-FR" smtClean="0"/>
              <a:t>Cliquez pour modifier les styles du texte du masque</a:t>
            </a:r>
          </a:p>
        </p:txBody>
      </p:sp>
      <p:sp>
        <p:nvSpPr>
          <p:cNvPr id="5" name="Espace réservé du contenu 4"/>
          <p:cNvSpPr>
            <a:spLocks noGrp="1"/>
          </p:cNvSpPr>
          <p:nvPr>
            <p:ph sz="quarter" idx="2"/>
          </p:nvPr>
        </p:nvSpPr>
        <p:spPr>
          <a:xfrm>
            <a:off x="534432" y="5209418"/>
            <a:ext cx="4722671" cy="8300758"/>
          </a:xfrm>
        </p:spPr>
        <p:txBody>
          <a:bodyPr/>
          <a:lstStyle>
            <a:lvl1pPr>
              <a:defRPr sz="3900"/>
            </a:lvl1pPr>
            <a:lvl2pPr>
              <a:defRPr sz="3200"/>
            </a:lvl2pPr>
            <a:lvl3pPr>
              <a:defRPr sz="2900"/>
            </a:lvl3pPr>
            <a:lvl4pPr>
              <a:defRPr sz="2600"/>
            </a:lvl4pPr>
            <a:lvl5pPr>
              <a:defRPr sz="2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6" name="Espace réservé du contenu 5"/>
          <p:cNvSpPr>
            <a:spLocks noGrp="1"/>
          </p:cNvSpPr>
          <p:nvPr>
            <p:ph sz="quarter" idx="4"/>
          </p:nvPr>
        </p:nvSpPr>
        <p:spPr>
          <a:xfrm>
            <a:off x="5429680" y="5209418"/>
            <a:ext cx="4724526" cy="8300758"/>
          </a:xfrm>
        </p:spPr>
        <p:txBody>
          <a:bodyPr/>
          <a:lstStyle>
            <a:lvl1pPr>
              <a:defRPr sz="3900"/>
            </a:lvl1pPr>
            <a:lvl2pPr>
              <a:defRPr sz="3200"/>
            </a:lvl2pPr>
            <a:lvl3pPr>
              <a:defRPr sz="2900"/>
            </a:lvl3pPr>
            <a:lvl4pPr>
              <a:defRPr sz="2600"/>
            </a:lvl4pPr>
            <a:lvl5pPr>
              <a:defRPr sz="2600"/>
            </a:lvl5pPr>
          </a:lstStyle>
          <a:p>
            <a:pPr lvl="0" eaLnBrk="1" latinLnBrk="0" hangingPunct="1"/>
            <a:r>
              <a:rPr lang="fr-FR" smtClean="0"/>
              <a:t>Cliquez pour modifier les styles du texte du masque</a:t>
            </a:r>
          </a:p>
          <a:p>
            <a:pPr lvl="1" eaLnBrk="1" latinLnBrk="0" hangingPunct="1"/>
            <a:r>
              <a:rPr lang="fr-FR" smtClean="0"/>
              <a:t>Deuxième niveau</a:t>
            </a:r>
          </a:p>
          <a:p>
            <a:pPr lvl="2" eaLnBrk="1" latinLnBrk="0" hangingPunct="1"/>
            <a:r>
              <a:rPr lang="fr-FR" smtClean="0"/>
              <a:t>Troisième niveau</a:t>
            </a:r>
          </a:p>
          <a:p>
            <a:pPr lvl="3" eaLnBrk="1" latinLnBrk="0" hangingPunct="1"/>
            <a:r>
              <a:rPr lang="fr-FR" smtClean="0"/>
              <a:t>Quatrième niveau</a:t>
            </a:r>
          </a:p>
          <a:p>
            <a:pPr lvl="4" eaLnBrk="1" latinLnBrk="0" hangingPunct="1"/>
            <a:r>
              <a:rPr lang="fr-FR" smtClean="0"/>
              <a:t>Cinquième niveau</a:t>
            </a:r>
            <a:endParaRPr kumimoji="0" lang="en-US"/>
          </a:p>
        </p:txBody>
      </p:sp>
      <p:sp>
        <p:nvSpPr>
          <p:cNvPr id="7" name="Espace réservé de la date 6"/>
          <p:cNvSpPr>
            <a:spLocks noGrp="1"/>
          </p:cNvSpPr>
          <p:nvPr>
            <p:ph type="dt" sz="half" idx="10"/>
          </p:nvPr>
        </p:nvSpPr>
        <p:spPr/>
        <p:txBody>
          <a:bodyPr/>
          <a:lstStyle/>
          <a:p>
            <a:fld id="{B41ABA4E-CD72-497B-97AA-7213B3980F60}" type="datetimeFigureOut">
              <a:rPr lang="en-US" smtClean="0"/>
              <a:pPr/>
              <a:t>2/26/2015</a:t>
            </a:fld>
            <a:endParaRPr lang="en-US"/>
          </a:p>
        </p:txBody>
      </p:sp>
      <p:sp>
        <p:nvSpPr>
          <p:cNvPr id="8" name="Espace réservé du pied de page 7"/>
          <p:cNvSpPr>
            <a:spLocks noGrp="1"/>
          </p:cNvSpPr>
          <p:nvPr>
            <p:ph type="ftr" sz="quarter" idx="11"/>
          </p:nvPr>
        </p:nvSpPr>
        <p:spPr/>
        <p:txBody>
          <a:bodyPr/>
          <a:lstStyle/>
          <a:p>
            <a:endParaRPr kumimoji="0" lang="en-US"/>
          </a:p>
        </p:txBody>
      </p:sp>
      <p:sp>
        <p:nvSpPr>
          <p:cNvPr id="9" name="Espace réservé du numéro de diapositive 8"/>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kumimoji="0" lang="fr-FR" smtClean="0"/>
              <a:t>Cliquez pour modifier le style du titre</a:t>
            </a:r>
            <a:endParaRPr kumimoji="0" lang="en-US"/>
          </a:p>
        </p:txBody>
      </p:sp>
      <p:sp>
        <p:nvSpPr>
          <p:cNvPr id="3" name="Espace réservé de la date 2"/>
          <p:cNvSpPr>
            <a:spLocks noGrp="1"/>
          </p:cNvSpPr>
          <p:nvPr>
            <p:ph type="dt" sz="half" idx="10"/>
          </p:nvPr>
        </p:nvSpPr>
        <p:spPr/>
        <p:txBody>
          <a:bodyPr/>
          <a:lstStyle/>
          <a:p>
            <a:fld id="{B41ABA4E-CD72-497B-97AA-7213B3980F60}" type="datetimeFigureOut">
              <a:rPr lang="en-US" smtClean="0"/>
              <a:pPr/>
              <a:t>2/26/2015</a:t>
            </a:fld>
            <a:endParaRPr lang="en-US"/>
          </a:p>
        </p:txBody>
      </p:sp>
      <p:sp>
        <p:nvSpPr>
          <p:cNvPr id="4" name="Espace réservé du pied de page 3"/>
          <p:cNvSpPr>
            <a:spLocks noGrp="1"/>
          </p:cNvSpPr>
          <p:nvPr>
            <p:ph type="ftr" sz="quarter" idx="11"/>
          </p:nvPr>
        </p:nvSpPr>
        <p:spPr/>
        <p:txBody>
          <a:bodyPr/>
          <a:lstStyle/>
          <a:p>
            <a:endParaRPr kumimoji="0" lang="en-US"/>
          </a:p>
        </p:txBody>
      </p:sp>
      <p:sp>
        <p:nvSpPr>
          <p:cNvPr id="5" name="Espace réservé du numéro de diapositive 4"/>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B41ABA4E-CD72-497B-97AA-7213B3980F60}" type="datetimeFigureOut">
              <a:rPr lang="en-US" smtClean="0"/>
              <a:pPr/>
              <a:t>2/26/2015</a:t>
            </a:fld>
            <a:endParaRPr lang="en-US"/>
          </a:p>
        </p:txBody>
      </p:sp>
      <p:sp>
        <p:nvSpPr>
          <p:cNvPr id="3" name="Espace réservé du pied de page 2"/>
          <p:cNvSpPr>
            <a:spLocks noGrp="1"/>
          </p:cNvSpPr>
          <p:nvPr>
            <p:ph type="ftr" sz="quarter" idx="11"/>
          </p:nvPr>
        </p:nvSpPr>
        <p:spPr/>
        <p:txBody>
          <a:bodyPr/>
          <a:lstStyle/>
          <a:p>
            <a:endParaRPr kumimoji="0" lang="en-US"/>
          </a:p>
        </p:txBody>
      </p:sp>
      <p:sp>
        <p:nvSpPr>
          <p:cNvPr id="4" name="Espace réservé du numéro de diapositive 3"/>
          <p:cNvSpPr>
            <a:spLocks noGrp="1"/>
          </p:cNvSpPr>
          <p:nvPr>
            <p:ph type="sldNum" sz="quarter" idx="12"/>
          </p:nvPr>
        </p:nvSpPr>
        <p:spPr/>
        <p:txBody>
          <a:bodyPr/>
          <a:lstStyle/>
          <a:p>
            <a:fld id="{D2E57653-3E58-4892-A7ED-712530ACC680}" type="slidenum">
              <a:rPr kumimoji="0" lang="en-US" smtClean="0"/>
              <a:pPr/>
              <a:t>‹N°›</a:t>
            </a:fld>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4.bin"/><Relationship Id="rId3" Type="http://schemas.openxmlformats.org/officeDocument/2006/relationships/vmlDrawing" Target="../drawings/vmlDrawing1.vml"/><Relationship Id="rId7" Type="http://schemas.openxmlformats.org/officeDocument/2006/relationships/image" Target="../media/image8.png"/><Relationship Id="rId12" Type="http://schemas.openxmlformats.org/officeDocument/2006/relationships/image" Target="../media/image10.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7.png"/><Relationship Id="rId11" Type="http://schemas.openxmlformats.org/officeDocument/2006/relationships/oleObject" Target="../embeddings/oleObject3.bin"/><Relationship Id="rId5" Type="http://schemas.openxmlformats.org/officeDocument/2006/relationships/image" Target="../media/image6.png"/><Relationship Id="rId15" Type="http://schemas.openxmlformats.org/officeDocument/2006/relationships/image" Target="../media/image11.jpeg"/><Relationship Id="rId10" Type="http://schemas.openxmlformats.org/officeDocument/2006/relationships/oleObject" Target="../embeddings/oleObject2.bin"/><Relationship Id="rId4" Type="http://schemas.openxmlformats.org/officeDocument/2006/relationships/image" Target="../media/image5.jpeg"/><Relationship Id="rId9" Type="http://schemas.openxmlformats.org/officeDocument/2006/relationships/oleObject" Target="../embeddings/oleObject1.bin"/><Relationship Id="rId14" Type="http://schemas.openxmlformats.org/officeDocument/2006/relationships/hyperlink" Target="http://www.facebook.com/pages/PosterPresentationscom/217914411419?v=app_4949752878&amp;ref=ts" TargetMode="Externa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oleObject" Target="../embeddings/oleObject8.bin"/><Relationship Id="rId3" Type="http://schemas.openxmlformats.org/officeDocument/2006/relationships/vmlDrawing" Target="../drawings/vmlDrawing2.vml"/><Relationship Id="rId7" Type="http://schemas.openxmlformats.org/officeDocument/2006/relationships/image" Target="../media/image8.png"/><Relationship Id="rId12" Type="http://schemas.openxmlformats.org/officeDocument/2006/relationships/image" Target="../media/image10.png"/><Relationship Id="rId2" Type="http://schemas.openxmlformats.org/officeDocument/2006/relationships/theme" Target="../theme/theme2.xml"/><Relationship Id="rId1" Type="http://schemas.openxmlformats.org/officeDocument/2006/relationships/slideLayout" Target="../slideLayouts/slideLayout2.xml"/><Relationship Id="rId6" Type="http://schemas.openxmlformats.org/officeDocument/2006/relationships/image" Target="../media/image7.png"/><Relationship Id="rId11" Type="http://schemas.openxmlformats.org/officeDocument/2006/relationships/oleObject" Target="../embeddings/oleObject7.bin"/><Relationship Id="rId5" Type="http://schemas.openxmlformats.org/officeDocument/2006/relationships/image" Target="../media/image6.png"/><Relationship Id="rId15" Type="http://schemas.openxmlformats.org/officeDocument/2006/relationships/image" Target="../media/image11.jpeg"/><Relationship Id="rId10" Type="http://schemas.openxmlformats.org/officeDocument/2006/relationships/oleObject" Target="../embeddings/oleObject6.bin"/><Relationship Id="rId4" Type="http://schemas.openxmlformats.org/officeDocument/2006/relationships/image" Target="../media/image5.jpeg"/><Relationship Id="rId9" Type="http://schemas.openxmlformats.org/officeDocument/2006/relationships/oleObject" Target="../embeddings/oleObject5.bin"/><Relationship Id="rId14" Type="http://schemas.openxmlformats.org/officeDocument/2006/relationships/hyperlink" Target="http://www.facebook.com/pages/PosterPresentationscom/217914411419?v=app_4949752878&amp;ref=ts"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theme" Target="../theme/theme3.xml"/><Relationship Id="rId18" Type="http://schemas.openxmlformats.org/officeDocument/2006/relationships/image" Target="../media/image9.png"/><Relationship Id="rId3" Type="http://schemas.openxmlformats.org/officeDocument/2006/relationships/slideLayout" Target="../slideLayouts/slideLayout5.xml"/><Relationship Id="rId21" Type="http://schemas.openxmlformats.org/officeDocument/2006/relationships/oleObject" Target="../embeddings/oleObject11.bin"/><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image" Target="../media/image8.png"/><Relationship Id="rId25" Type="http://schemas.openxmlformats.org/officeDocument/2006/relationships/image" Target="../media/image11.jpeg"/><Relationship Id="rId2" Type="http://schemas.openxmlformats.org/officeDocument/2006/relationships/slideLayout" Target="../slideLayouts/slideLayout4.xml"/><Relationship Id="rId16" Type="http://schemas.openxmlformats.org/officeDocument/2006/relationships/image" Target="../media/image7.png"/><Relationship Id="rId20" Type="http://schemas.openxmlformats.org/officeDocument/2006/relationships/oleObject" Target="../embeddings/oleObject10.bin"/><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24" Type="http://schemas.openxmlformats.org/officeDocument/2006/relationships/hyperlink" Target="http://www.facebook.com/pages/PosterPresentationscom/217914411419?v=app_4949752878&amp;ref=ts" TargetMode="External"/><Relationship Id="rId5" Type="http://schemas.openxmlformats.org/officeDocument/2006/relationships/slideLayout" Target="../slideLayouts/slideLayout7.xml"/><Relationship Id="rId15" Type="http://schemas.openxmlformats.org/officeDocument/2006/relationships/image" Target="../media/image6.png"/><Relationship Id="rId23" Type="http://schemas.openxmlformats.org/officeDocument/2006/relationships/oleObject" Target="../embeddings/oleObject12.bin"/><Relationship Id="rId10" Type="http://schemas.openxmlformats.org/officeDocument/2006/relationships/slideLayout" Target="../slideLayouts/slideLayout12.xml"/><Relationship Id="rId19" Type="http://schemas.openxmlformats.org/officeDocument/2006/relationships/oleObject" Target="../embeddings/oleObject9.bin"/><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vmlDrawing" Target="../drawings/vmlDrawing3.vml"/><Relationship Id="rId22" Type="http://schemas.openxmlformats.org/officeDocument/2006/relationships/image" Target="../media/image1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43094" y="14836285"/>
            <a:ext cx="788920" cy="162679"/>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sp>
        <p:nvSpPr>
          <p:cNvPr id="16" name="Rectangle 33"/>
          <p:cNvSpPr>
            <a:spLocks noChangeArrowheads="1"/>
          </p:cNvSpPr>
          <p:nvPr/>
        </p:nvSpPr>
        <p:spPr bwMode="auto">
          <a:xfrm>
            <a:off x="224015"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21" name="Rectangle 33"/>
          <p:cNvSpPr>
            <a:spLocks noChangeArrowheads="1"/>
          </p:cNvSpPr>
          <p:nvPr userDrawn="1"/>
        </p:nvSpPr>
        <p:spPr bwMode="auto">
          <a:xfrm>
            <a:off x="5419144"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grpSp>
        <p:nvGrpSpPr>
          <p:cNvPr id="93" name="Group 92"/>
          <p:cNvGrpSpPr>
            <a:grpSpLocks noChangeAspect="1"/>
          </p:cNvGrpSpPr>
          <p:nvPr userDrawn="1"/>
        </p:nvGrpSpPr>
        <p:grpSpPr>
          <a:xfrm>
            <a:off x="-6841965" y="4"/>
            <a:ext cx="6675217" cy="15124110"/>
            <a:chOff x="-11331688" y="1"/>
            <a:chExt cx="11125364" cy="25206855"/>
          </a:xfrm>
        </p:grpSpPr>
        <p:sp>
          <p:nvSpPr>
            <p:cNvPr id="94" name="Rectangle 93"/>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95" name="Straight Connector 94"/>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96" name="Picture 95"/>
            <p:cNvPicPr>
              <a:picLocks noChangeAspect="1"/>
            </p:cNvPicPr>
            <p:nvPr userDrawn="1"/>
          </p:nvPicPr>
          <p:blipFill>
            <a:blip r:embed="rId5"/>
            <a:stretch>
              <a:fillRect/>
            </a:stretch>
          </p:blipFill>
          <p:spPr>
            <a:xfrm>
              <a:off x="-10736023" y="6899417"/>
              <a:ext cx="1597665" cy="1001614"/>
            </a:xfrm>
            <a:prstGeom prst="rect">
              <a:avLst/>
            </a:prstGeom>
          </p:spPr>
        </p:pic>
        <p:pic>
          <p:nvPicPr>
            <p:cNvPr id="97" name="Picture 96"/>
            <p:cNvPicPr>
              <a:picLocks noChangeAspect="1"/>
            </p:cNvPicPr>
            <p:nvPr userDrawn="1"/>
          </p:nvPicPr>
          <p:blipFill>
            <a:blip r:embed="rId6"/>
            <a:stretch>
              <a:fillRect/>
            </a:stretch>
          </p:blipFill>
          <p:spPr>
            <a:xfrm>
              <a:off x="-10714081" y="10736764"/>
              <a:ext cx="9986807" cy="877997"/>
            </a:xfrm>
            <a:prstGeom prst="rect">
              <a:avLst/>
            </a:prstGeom>
          </p:spPr>
        </p:pic>
        <p:grpSp>
          <p:nvGrpSpPr>
            <p:cNvPr id="98" name="Group 97"/>
            <p:cNvGrpSpPr/>
            <p:nvPr userDrawn="1"/>
          </p:nvGrpSpPr>
          <p:grpSpPr>
            <a:xfrm>
              <a:off x="-9844888" y="16323725"/>
              <a:ext cx="7631077" cy="1987414"/>
              <a:chOff x="-4516464" y="9371858"/>
              <a:chExt cx="3516822" cy="1095721"/>
            </a:xfrm>
          </p:grpSpPr>
          <p:grpSp>
            <p:nvGrpSpPr>
              <p:cNvPr id="104" name="Group 103"/>
              <p:cNvGrpSpPr/>
              <p:nvPr userDrawn="1"/>
            </p:nvGrpSpPr>
            <p:grpSpPr>
              <a:xfrm>
                <a:off x="-2783494" y="9371902"/>
                <a:ext cx="624373" cy="894738"/>
                <a:chOff x="-3958698" y="8697103"/>
                <a:chExt cx="779266" cy="1282149"/>
              </a:xfrm>
            </p:grpSpPr>
            <p:pic>
              <p:nvPicPr>
                <p:cNvPr id="110" name="Picture 109"/>
                <p:cNvPicPr>
                  <a:picLocks noChangeAspect="1"/>
                </p:cNvPicPr>
                <p:nvPr userDrawn="1"/>
              </p:nvPicPr>
              <p:blipFill>
                <a:blip r:embed="rId7"/>
                <a:stretch>
                  <a:fillRect/>
                </a:stretch>
              </p:blipFill>
              <p:spPr>
                <a:xfrm>
                  <a:off x="-3948160" y="8697103"/>
                  <a:ext cx="768728" cy="1090753"/>
                </a:xfrm>
                <a:prstGeom prst="rect">
                  <a:avLst/>
                </a:prstGeom>
              </p:spPr>
            </p:pic>
            <p:sp>
              <p:nvSpPr>
                <p:cNvPr id="111" name="TextBox 110"/>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105" name="Group 104"/>
              <p:cNvGrpSpPr/>
              <p:nvPr userDrawn="1"/>
            </p:nvGrpSpPr>
            <p:grpSpPr>
              <a:xfrm>
                <a:off x="-2033159" y="9371858"/>
                <a:ext cx="1033517" cy="907667"/>
                <a:chOff x="-2921738" y="8879046"/>
                <a:chExt cx="1420279" cy="1247336"/>
              </a:xfrm>
            </p:grpSpPr>
            <p:pic>
              <p:nvPicPr>
                <p:cNvPr id="108" name="Picture 107"/>
                <p:cNvPicPr>
                  <a:picLocks noChangeAspect="1"/>
                </p:cNvPicPr>
                <p:nvPr userDrawn="1"/>
              </p:nvPicPr>
              <p:blipFill>
                <a:blip r:embed="rId7"/>
                <a:stretch>
                  <a:fillRect/>
                </a:stretch>
              </p:blipFill>
              <p:spPr>
                <a:xfrm>
                  <a:off x="-2921738" y="8879046"/>
                  <a:ext cx="1420279" cy="1029695"/>
                </a:xfrm>
                <a:prstGeom prst="rect">
                  <a:avLst/>
                </a:prstGeom>
              </p:spPr>
            </p:pic>
            <p:sp>
              <p:nvSpPr>
                <p:cNvPr id="109" name="TextBox 108"/>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106" name="Picture 105"/>
              <p:cNvPicPr>
                <a:picLocks noChangeAspect="1"/>
              </p:cNvPicPr>
              <p:nvPr userDrawn="1"/>
            </p:nvPicPr>
            <p:blipFill>
              <a:blip r:embed="rId8"/>
              <a:stretch>
                <a:fillRect/>
              </a:stretch>
            </p:blipFill>
            <p:spPr>
              <a:xfrm>
                <a:off x="-4516464" y="9371875"/>
                <a:ext cx="1098742" cy="847761"/>
              </a:xfrm>
              <a:prstGeom prst="rect">
                <a:avLst/>
              </a:prstGeom>
            </p:spPr>
          </p:pic>
          <p:sp>
            <p:nvSpPr>
              <p:cNvPr id="107" name="TextBox 106"/>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99" name="Group 98"/>
            <p:cNvGrpSpPr/>
            <p:nvPr userDrawn="1"/>
          </p:nvGrpSpPr>
          <p:grpSpPr>
            <a:xfrm>
              <a:off x="-10453959" y="20181409"/>
              <a:ext cx="9139095" cy="2061267"/>
              <a:chOff x="-4818881" y="11473837"/>
              <a:chExt cx="4211800" cy="1136440"/>
            </a:xfrm>
          </p:grpSpPr>
          <p:graphicFrame>
            <p:nvGraphicFramePr>
              <p:cNvPr id="100" name="Object 99"/>
              <p:cNvGraphicFramePr>
                <a:graphicFrameLocks noChangeAspect="1"/>
              </p:cNvGraphicFramePr>
              <p:nvPr userDrawn="1">
                <p:extLst>
                  <p:ext uri="{D42A27DB-BD31-4B8C-83A1-F6EECF244321}">
                    <p14:modId xmlns:p14="http://schemas.microsoft.com/office/powerpoint/2010/main" xmlns="" val="296577005"/>
                  </p:ext>
                </p:extLst>
              </p:nvPr>
            </p:nvGraphicFramePr>
            <p:xfrm>
              <a:off x="-4610234" y="11483555"/>
              <a:ext cx="1828800" cy="1117600"/>
            </p:xfrm>
            <a:graphic>
              <a:graphicData uri="http://schemas.openxmlformats.org/presentationml/2006/ole">
                <p:oleObj spid="_x0000_s1034" name="Image" r:id="rId9" imgW="1828571" imgH="1117460" progId="">
                  <p:embed/>
                </p:oleObj>
              </a:graphicData>
            </a:graphic>
          </p:graphicFrame>
          <p:graphicFrame>
            <p:nvGraphicFramePr>
              <p:cNvPr id="101" name="Object 100"/>
              <p:cNvGraphicFramePr>
                <a:graphicFrameLocks noChangeAspect="1"/>
              </p:cNvGraphicFramePr>
              <p:nvPr userDrawn="1">
                <p:extLst>
                  <p:ext uri="{D42A27DB-BD31-4B8C-83A1-F6EECF244321}">
                    <p14:modId xmlns:p14="http://schemas.microsoft.com/office/powerpoint/2010/main" xmlns="" val="102607223"/>
                  </p:ext>
                </p:extLst>
              </p:nvPr>
            </p:nvGraphicFramePr>
            <p:xfrm>
              <a:off x="-2637523" y="11492677"/>
              <a:ext cx="1828800" cy="1117600"/>
            </p:xfrm>
            <a:graphic>
              <a:graphicData uri="http://schemas.openxmlformats.org/presentationml/2006/ole">
                <p:oleObj spid="_x0000_s1035" name="Image" r:id="rId10" imgW="1828571" imgH="1117460" progId="">
                  <p:embed/>
                </p:oleObj>
              </a:graphicData>
            </a:graphic>
          </p:graphicFrame>
          <p:sp>
            <p:nvSpPr>
              <p:cNvPr id="102" name="TextBox 101"/>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103" name="TextBox 102"/>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112" name="Group 111"/>
          <p:cNvGrpSpPr>
            <a:grpSpLocks noChangeAspect="1"/>
          </p:cNvGrpSpPr>
          <p:nvPr userDrawn="1"/>
        </p:nvGrpSpPr>
        <p:grpSpPr>
          <a:xfrm>
            <a:off x="10855386" y="-21439"/>
            <a:ext cx="6632760" cy="15145553"/>
            <a:chOff x="36782324" y="0"/>
            <a:chExt cx="11062139" cy="25259805"/>
          </a:xfrm>
        </p:grpSpPr>
        <p:sp>
          <p:nvSpPr>
            <p:cNvPr id="113" name="Rectangle 112"/>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114" name="Object 113"/>
            <p:cNvGraphicFramePr>
              <a:graphicFrameLocks noChangeAspect="1"/>
            </p:cNvGraphicFramePr>
            <p:nvPr userDrawn="1">
              <p:extLst>
                <p:ext uri="{D42A27DB-BD31-4B8C-83A1-F6EECF244321}">
                  <p14:modId xmlns:p14="http://schemas.microsoft.com/office/powerpoint/2010/main" xmlns="" val="4283722934"/>
                </p:ext>
              </p:extLst>
            </p:nvPr>
          </p:nvGraphicFramePr>
          <p:xfrm>
            <a:off x="39540164" y="3373117"/>
            <a:ext cx="5586150" cy="1716939"/>
          </p:xfrm>
          <a:graphic>
            <a:graphicData uri="http://schemas.openxmlformats.org/presentationml/2006/ole">
              <p:oleObj spid="_x0000_s1036" name="Image" r:id="rId11" imgW="4571429" imgH="1688889" progId="">
                <p:embed/>
              </p:oleObj>
            </a:graphicData>
          </a:graphic>
        </p:graphicFrame>
        <p:pic>
          <p:nvPicPr>
            <p:cNvPr id="115" name="Picture 114"/>
            <p:cNvPicPr>
              <a:picLocks noChangeAspect="1"/>
            </p:cNvPicPr>
            <p:nvPr userDrawn="1"/>
          </p:nvPicPr>
          <p:blipFill>
            <a:blip r:embed="rId12"/>
            <a:stretch>
              <a:fillRect/>
            </a:stretch>
          </p:blipFill>
          <p:spPr>
            <a:xfrm>
              <a:off x="37296876" y="6939883"/>
              <a:ext cx="2969584" cy="1140240"/>
            </a:xfrm>
            <a:prstGeom prst="rect">
              <a:avLst/>
            </a:prstGeom>
            <a:ln>
              <a:noFill/>
            </a:ln>
          </p:spPr>
        </p:pic>
        <p:graphicFrame>
          <p:nvGraphicFramePr>
            <p:cNvPr id="116" name="Object 115"/>
            <p:cNvGraphicFramePr>
              <a:graphicFrameLocks noChangeAspect="1"/>
            </p:cNvGraphicFramePr>
            <p:nvPr userDrawn="1">
              <p:extLst>
                <p:ext uri="{D42A27DB-BD31-4B8C-83A1-F6EECF244321}">
                  <p14:modId xmlns:p14="http://schemas.microsoft.com/office/powerpoint/2010/main" xmlns="" val="1374619638"/>
                </p:ext>
              </p:extLst>
            </p:nvPr>
          </p:nvGraphicFramePr>
          <p:xfrm>
            <a:off x="37524683" y="10243173"/>
            <a:ext cx="1482265" cy="825421"/>
          </p:xfrm>
          <a:graphic>
            <a:graphicData uri="http://schemas.openxmlformats.org/presentationml/2006/ole">
              <p:oleObj spid="_x0000_s1037" name="Image" r:id="rId13" imgW="1574603" imgH="1053968" progId="">
                <p:embed/>
              </p:oleObj>
            </a:graphicData>
          </a:graphic>
        </p:graphicFrame>
        <p:grpSp>
          <p:nvGrpSpPr>
            <p:cNvPr id="117" name="Group 116"/>
            <p:cNvGrpSpPr/>
            <p:nvPr userDrawn="1"/>
          </p:nvGrpSpPr>
          <p:grpSpPr>
            <a:xfrm>
              <a:off x="37163426" y="21301416"/>
              <a:ext cx="10354213" cy="1052914"/>
              <a:chOff x="31687960" y="27718135"/>
              <a:chExt cx="9771399" cy="1090621"/>
            </a:xfrm>
          </p:grpSpPr>
          <p:sp>
            <p:nvSpPr>
              <p:cNvPr id="119" name="Rounded Rectangle 118"/>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0" name="Picture 7" descr="http://t2.gstatic.com/images?q=tbn:ANd9GcR4APHC6TT9w54M2zn_pvCiBxUNcspYPoVxirLRphBoJabfSvu7zw">
                <a:hlinkClick r:id="rId14"/>
              </p:cNvPr>
              <p:cNvPicPr>
                <a:picLocks noChangeAspect="1" noChangeArrowheads="1"/>
              </p:cNvPicPr>
              <p:nvPr userDrawn="1"/>
            </p:nvPicPr>
            <p:blipFill>
              <a:blip r:embed="rId15" cstate="print"/>
              <a:srcRect/>
              <a:stretch>
                <a:fillRect/>
              </a:stretch>
            </p:blipFill>
            <p:spPr bwMode="auto">
              <a:xfrm>
                <a:off x="31813899" y="27816462"/>
                <a:ext cx="914401" cy="914397"/>
              </a:xfrm>
              <a:prstGeom prst="rect">
                <a:avLst/>
              </a:prstGeom>
              <a:noFill/>
              <a:ln>
                <a:noFill/>
              </a:ln>
            </p:spPr>
          </p:pic>
          <p:sp>
            <p:nvSpPr>
              <p:cNvPr id="121" name="TextBox 120"/>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118" name="TextBox 117"/>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9"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ectangle 36"/>
          <p:cNvSpPr>
            <a:spLocks noChangeArrowheads="1"/>
          </p:cNvSpPr>
          <p:nvPr/>
        </p:nvSpPr>
        <p:spPr bwMode="auto">
          <a:xfrm>
            <a:off x="0" y="0"/>
            <a:ext cx="10688638" cy="2205600"/>
          </a:xfrm>
          <a:prstGeom prst="rect">
            <a:avLst/>
          </a:prstGeom>
          <a:solidFill>
            <a:schemeClr val="accent5">
              <a:lumMod val="75000"/>
            </a:schemeClr>
          </a:solidFill>
          <a:ln w="9525">
            <a:solidFill>
              <a:schemeClr val="tx1"/>
            </a:solidFill>
            <a:miter lim="800000"/>
            <a:headEnd/>
            <a:tailEnd/>
          </a:ln>
          <a:effectLst/>
        </p:spPr>
        <p:txBody>
          <a:bodyPr wrap="none" lIns="31632" tIns="15816" rIns="31632" bIns="15816" anchor="ctr"/>
          <a:lstStyle/>
          <a:p>
            <a:pPr>
              <a:defRPr/>
            </a:pPr>
            <a:endParaRPr lang="en-US" dirty="0"/>
          </a:p>
        </p:txBody>
      </p:sp>
      <p:sp>
        <p:nvSpPr>
          <p:cNvPr id="8" name="Rectangle 33"/>
          <p:cNvSpPr>
            <a:spLocks noChangeArrowheads="1"/>
          </p:cNvSpPr>
          <p:nvPr/>
        </p:nvSpPr>
        <p:spPr bwMode="auto">
          <a:xfrm>
            <a:off x="222680" y="2415658"/>
            <a:ext cx="10242118" cy="12288342"/>
          </a:xfrm>
          <a:prstGeom prst="roundRect">
            <a:avLst>
              <a:gd name="adj" fmla="val 2277"/>
            </a:avLst>
          </a:prstGeom>
          <a:gradFill flip="none" rotWithShape="1">
            <a:gsLst>
              <a:gs pos="0">
                <a:srgbClr val="CDD2DE"/>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sp>
        <p:nvSpPr>
          <p:cNvPr id="9" name="Rectangle 9"/>
          <p:cNvSpPr>
            <a:spLocks noChangeArrowheads="1"/>
          </p:cNvSpPr>
          <p:nvPr/>
        </p:nvSpPr>
        <p:spPr bwMode="auto">
          <a:xfrm>
            <a:off x="0" y="2207789"/>
            <a:ext cx="10688638" cy="70019"/>
          </a:xfrm>
          <a:prstGeom prst="rect">
            <a:avLst/>
          </a:prstGeom>
          <a:solidFill>
            <a:schemeClr val="accent5">
              <a:lumMod val="50000"/>
            </a:schemeClr>
          </a:solidFill>
          <a:ln w="152400">
            <a:noFill/>
            <a:miter lim="800000"/>
            <a:headEnd/>
            <a:tailEnd/>
          </a:ln>
          <a:effectLst/>
        </p:spPr>
        <p:txBody>
          <a:bodyPr wrap="none" lIns="31632" tIns="15816" rIns="31632" bIns="15816" anchor="ctr"/>
          <a:lstStyle/>
          <a:p>
            <a:pPr>
              <a:defRPr/>
            </a:pPr>
            <a:endParaRPr lang="en-US" dirty="0"/>
          </a:p>
        </p:txBody>
      </p:sp>
      <p:sp>
        <p:nvSpPr>
          <p:cNvPr id="10" name="Text Box 14"/>
          <p:cNvSpPr txBox="1">
            <a:spLocks noChangeArrowheads="1"/>
          </p:cNvSpPr>
          <p:nvPr/>
        </p:nvSpPr>
        <p:spPr bwMode="auto">
          <a:xfrm>
            <a:off x="505670" y="14821895"/>
            <a:ext cx="930982" cy="122668"/>
          </a:xfrm>
          <a:prstGeom prst="rect">
            <a:avLst/>
          </a:prstGeom>
          <a:noFill/>
          <a:ln w="9525">
            <a:noFill/>
            <a:miter lim="800000"/>
            <a:headEnd/>
            <a:tailEnd/>
          </a:ln>
          <a:effectLst/>
        </p:spPr>
        <p:txBody>
          <a:bodyPr wrap="square" lIns="31572" tIns="15783" rIns="31572" bIns="15783">
            <a:spAutoFit/>
          </a:bodyPr>
          <a:lstStyle/>
          <a:p>
            <a:pPr eaLnBrk="0" hangingPunct="0">
              <a:lnSpc>
                <a:spcPct val="65000"/>
              </a:lnSpc>
              <a:spcBef>
                <a:spcPct val="50000"/>
              </a:spcBef>
              <a:defRPr/>
            </a:pPr>
            <a:r>
              <a:rPr lang="en-US" sz="200" b="1" dirty="0" smtClean="0">
                <a:solidFill>
                  <a:schemeClr val="bg1">
                    <a:lumMod val="75000"/>
                  </a:schemeClr>
                </a:solidFill>
                <a:latin typeface="Arial" charset="0"/>
              </a:rPr>
              <a:t>RESEARCH POSTER PRESENTATION </a:t>
            </a:r>
            <a:r>
              <a:rPr lang="en-US" sz="200" b="1" dirty="0">
                <a:solidFill>
                  <a:schemeClr val="bg1">
                    <a:lumMod val="75000"/>
                  </a:schemeClr>
                </a:solidFill>
                <a:latin typeface="Arial" charset="0"/>
              </a:rPr>
              <a:t>DESIGN © </a:t>
            </a:r>
            <a:r>
              <a:rPr lang="en-US" sz="200" b="1" dirty="0" smtClean="0">
                <a:solidFill>
                  <a:schemeClr val="bg1">
                    <a:lumMod val="75000"/>
                  </a:schemeClr>
                </a:solidFill>
                <a:latin typeface="Arial" charset="0"/>
              </a:rPr>
              <a:t>2012</a:t>
            </a:r>
            <a:endParaRPr lang="en-US" sz="200" b="1" dirty="0">
              <a:solidFill>
                <a:schemeClr val="bg1">
                  <a:lumMod val="75000"/>
                </a:schemeClr>
              </a:solidFill>
              <a:latin typeface="Arial" charset="0"/>
            </a:endParaRPr>
          </a:p>
          <a:p>
            <a:pPr eaLnBrk="0" hangingPunct="0">
              <a:lnSpc>
                <a:spcPct val="65000"/>
              </a:lnSpc>
              <a:spcBef>
                <a:spcPct val="50000"/>
              </a:spcBef>
              <a:defRPr/>
            </a:pPr>
            <a:r>
              <a:rPr lang="en-US" sz="400" b="1" dirty="0">
                <a:solidFill>
                  <a:schemeClr val="bg1">
                    <a:lumMod val="75000"/>
                  </a:schemeClr>
                </a:solidFill>
                <a:latin typeface="Arial" charset="0"/>
              </a:rPr>
              <a:t>www.PosterPresentations.com</a:t>
            </a:r>
          </a:p>
        </p:txBody>
      </p:sp>
      <p:grpSp>
        <p:nvGrpSpPr>
          <p:cNvPr id="42" name="Group 41"/>
          <p:cNvGrpSpPr>
            <a:grpSpLocks noChangeAspect="1"/>
          </p:cNvGrpSpPr>
          <p:nvPr userDrawn="1"/>
        </p:nvGrpSpPr>
        <p:grpSpPr>
          <a:xfrm>
            <a:off x="-6841965" y="4"/>
            <a:ext cx="6675217" cy="15124110"/>
            <a:chOff x="-11331688" y="1"/>
            <a:chExt cx="11125364" cy="25206855"/>
          </a:xfrm>
        </p:grpSpPr>
        <p:sp>
          <p:nvSpPr>
            <p:cNvPr id="45" name="Rectangle 44"/>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48" name="Straight Connector 47"/>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60" name="Picture 59"/>
            <p:cNvPicPr>
              <a:picLocks noChangeAspect="1"/>
            </p:cNvPicPr>
            <p:nvPr userDrawn="1"/>
          </p:nvPicPr>
          <p:blipFill>
            <a:blip r:embed="rId5"/>
            <a:stretch>
              <a:fillRect/>
            </a:stretch>
          </p:blipFill>
          <p:spPr>
            <a:xfrm>
              <a:off x="-10736023" y="6899417"/>
              <a:ext cx="1597665" cy="1001614"/>
            </a:xfrm>
            <a:prstGeom prst="rect">
              <a:avLst/>
            </a:prstGeom>
          </p:spPr>
        </p:pic>
        <p:pic>
          <p:nvPicPr>
            <p:cNvPr id="61" name="Picture 60"/>
            <p:cNvPicPr>
              <a:picLocks noChangeAspect="1"/>
            </p:cNvPicPr>
            <p:nvPr userDrawn="1"/>
          </p:nvPicPr>
          <p:blipFill>
            <a:blip r:embed="rId6"/>
            <a:stretch>
              <a:fillRect/>
            </a:stretch>
          </p:blipFill>
          <p:spPr>
            <a:xfrm>
              <a:off x="-10714081" y="10736764"/>
              <a:ext cx="9986807" cy="877997"/>
            </a:xfrm>
            <a:prstGeom prst="rect">
              <a:avLst/>
            </a:prstGeom>
          </p:spPr>
        </p:pic>
        <p:grpSp>
          <p:nvGrpSpPr>
            <p:cNvPr id="62" name="Group 61"/>
            <p:cNvGrpSpPr/>
            <p:nvPr userDrawn="1"/>
          </p:nvGrpSpPr>
          <p:grpSpPr>
            <a:xfrm>
              <a:off x="-9844888" y="16323725"/>
              <a:ext cx="7631077" cy="1987414"/>
              <a:chOff x="-4516464" y="9371858"/>
              <a:chExt cx="3516822" cy="1095721"/>
            </a:xfrm>
          </p:grpSpPr>
          <p:grpSp>
            <p:nvGrpSpPr>
              <p:cNvPr id="68" name="Group 67"/>
              <p:cNvGrpSpPr/>
              <p:nvPr userDrawn="1"/>
            </p:nvGrpSpPr>
            <p:grpSpPr>
              <a:xfrm>
                <a:off x="-2783494" y="9371902"/>
                <a:ext cx="624373" cy="894738"/>
                <a:chOff x="-3958698" y="8697103"/>
                <a:chExt cx="779266" cy="1282149"/>
              </a:xfrm>
            </p:grpSpPr>
            <p:pic>
              <p:nvPicPr>
                <p:cNvPr id="74" name="Picture 73"/>
                <p:cNvPicPr>
                  <a:picLocks noChangeAspect="1"/>
                </p:cNvPicPr>
                <p:nvPr userDrawn="1"/>
              </p:nvPicPr>
              <p:blipFill>
                <a:blip r:embed="rId7"/>
                <a:stretch>
                  <a:fillRect/>
                </a:stretch>
              </p:blipFill>
              <p:spPr>
                <a:xfrm>
                  <a:off x="-3948160" y="8697103"/>
                  <a:ext cx="768728" cy="1090753"/>
                </a:xfrm>
                <a:prstGeom prst="rect">
                  <a:avLst/>
                </a:prstGeom>
              </p:spPr>
            </p:pic>
            <p:sp>
              <p:nvSpPr>
                <p:cNvPr id="83" name="TextBox 82"/>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69" name="Group 68"/>
              <p:cNvGrpSpPr/>
              <p:nvPr userDrawn="1"/>
            </p:nvGrpSpPr>
            <p:grpSpPr>
              <a:xfrm>
                <a:off x="-2033159" y="9371858"/>
                <a:ext cx="1033517" cy="907667"/>
                <a:chOff x="-2921738" y="8879046"/>
                <a:chExt cx="1420279" cy="1247336"/>
              </a:xfrm>
            </p:grpSpPr>
            <p:pic>
              <p:nvPicPr>
                <p:cNvPr id="72" name="Picture 71"/>
                <p:cNvPicPr>
                  <a:picLocks noChangeAspect="1"/>
                </p:cNvPicPr>
                <p:nvPr userDrawn="1"/>
              </p:nvPicPr>
              <p:blipFill>
                <a:blip r:embed="rId7"/>
                <a:stretch>
                  <a:fillRect/>
                </a:stretch>
              </p:blipFill>
              <p:spPr>
                <a:xfrm>
                  <a:off x="-2921738" y="8879046"/>
                  <a:ext cx="1420279" cy="1029695"/>
                </a:xfrm>
                <a:prstGeom prst="rect">
                  <a:avLst/>
                </a:prstGeom>
              </p:spPr>
            </p:pic>
            <p:sp>
              <p:nvSpPr>
                <p:cNvPr id="73" name="TextBox 72"/>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70" name="Picture 69"/>
              <p:cNvPicPr>
                <a:picLocks noChangeAspect="1"/>
              </p:cNvPicPr>
              <p:nvPr userDrawn="1"/>
            </p:nvPicPr>
            <p:blipFill>
              <a:blip r:embed="rId8"/>
              <a:stretch>
                <a:fillRect/>
              </a:stretch>
            </p:blipFill>
            <p:spPr>
              <a:xfrm>
                <a:off x="-4516464" y="9371875"/>
                <a:ext cx="1098742" cy="847761"/>
              </a:xfrm>
              <a:prstGeom prst="rect">
                <a:avLst/>
              </a:prstGeom>
            </p:spPr>
          </p:pic>
          <p:sp>
            <p:nvSpPr>
              <p:cNvPr id="71" name="TextBox 70"/>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63" name="Group 62"/>
            <p:cNvGrpSpPr/>
            <p:nvPr userDrawn="1"/>
          </p:nvGrpSpPr>
          <p:grpSpPr>
            <a:xfrm>
              <a:off x="-10453959" y="20181409"/>
              <a:ext cx="9139095" cy="2061267"/>
              <a:chOff x="-4818881" y="11473837"/>
              <a:chExt cx="4211800" cy="1136440"/>
            </a:xfrm>
          </p:grpSpPr>
          <p:graphicFrame>
            <p:nvGraphicFramePr>
              <p:cNvPr id="64" name="Object 63"/>
              <p:cNvGraphicFramePr>
                <a:graphicFrameLocks noChangeAspect="1"/>
              </p:cNvGraphicFramePr>
              <p:nvPr userDrawn="1">
                <p:extLst>
                  <p:ext uri="{D42A27DB-BD31-4B8C-83A1-F6EECF244321}">
                    <p14:modId xmlns:p14="http://schemas.microsoft.com/office/powerpoint/2010/main" xmlns="" val="520433615"/>
                  </p:ext>
                </p:extLst>
              </p:nvPr>
            </p:nvGraphicFramePr>
            <p:xfrm>
              <a:off x="-4610234" y="11483555"/>
              <a:ext cx="1828800" cy="1117600"/>
            </p:xfrm>
            <a:graphic>
              <a:graphicData uri="http://schemas.openxmlformats.org/presentationml/2006/ole">
                <p:oleObj spid="_x0000_s2054" name="Image" r:id="rId9" imgW="1828571" imgH="1117460" progId="">
                  <p:embed/>
                </p:oleObj>
              </a:graphicData>
            </a:graphic>
          </p:graphicFrame>
          <p:graphicFrame>
            <p:nvGraphicFramePr>
              <p:cNvPr id="65" name="Object 64"/>
              <p:cNvGraphicFramePr>
                <a:graphicFrameLocks noChangeAspect="1"/>
              </p:cNvGraphicFramePr>
              <p:nvPr userDrawn="1">
                <p:extLst>
                  <p:ext uri="{D42A27DB-BD31-4B8C-83A1-F6EECF244321}">
                    <p14:modId xmlns:p14="http://schemas.microsoft.com/office/powerpoint/2010/main" xmlns="" val="1673285203"/>
                  </p:ext>
                </p:extLst>
              </p:nvPr>
            </p:nvGraphicFramePr>
            <p:xfrm>
              <a:off x="-2637523" y="11492677"/>
              <a:ext cx="1828800" cy="1117600"/>
            </p:xfrm>
            <a:graphic>
              <a:graphicData uri="http://schemas.openxmlformats.org/presentationml/2006/ole">
                <p:oleObj spid="_x0000_s2055" name="Image" r:id="rId10" imgW="1828571" imgH="1117460" progId="">
                  <p:embed/>
                </p:oleObj>
              </a:graphicData>
            </a:graphic>
          </p:graphicFrame>
          <p:sp>
            <p:nvSpPr>
              <p:cNvPr id="66" name="TextBox 65"/>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67" name="TextBox 66"/>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84" name="Group 83"/>
          <p:cNvGrpSpPr>
            <a:grpSpLocks noChangeAspect="1"/>
          </p:cNvGrpSpPr>
          <p:nvPr userDrawn="1"/>
        </p:nvGrpSpPr>
        <p:grpSpPr>
          <a:xfrm>
            <a:off x="10855386" y="-21439"/>
            <a:ext cx="6632760" cy="15145553"/>
            <a:chOff x="36782324" y="0"/>
            <a:chExt cx="11062139" cy="25259805"/>
          </a:xfrm>
        </p:grpSpPr>
        <p:sp>
          <p:nvSpPr>
            <p:cNvPr id="85" name="Rectangle 84"/>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86" name="Object 85"/>
            <p:cNvGraphicFramePr>
              <a:graphicFrameLocks noChangeAspect="1"/>
            </p:cNvGraphicFramePr>
            <p:nvPr userDrawn="1">
              <p:extLst>
                <p:ext uri="{D42A27DB-BD31-4B8C-83A1-F6EECF244321}">
                  <p14:modId xmlns:p14="http://schemas.microsoft.com/office/powerpoint/2010/main" xmlns="" val="2669998185"/>
                </p:ext>
              </p:extLst>
            </p:nvPr>
          </p:nvGraphicFramePr>
          <p:xfrm>
            <a:off x="39540164" y="3373117"/>
            <a:ext cx="5586150" cy="1716939"/>
          </p:xfrm>
          <a:graphic>
            <a:graphicData uri="http://schemas.openxmlformats.org/presentationml/2006/ole">
              <p:oleObj spid="_x0000_s2056" name="Image" r:id="rId11" imgW="4571429" imgH="1688889" progId="">
                <p:embed/>
              </p:oleObj>
            </a:graphicData>
          </a:graphic>
        </p:graphicFrame>
        <p:pic>
          <p:nvPicPr>
            <p:cNvPr id="87" name="Picture 86"/>
            <p:cNvPicPr>
              <a:picLocks noChangeAspect="1"/>
            </p:cNvPicPr>
            <p:nvPr userDrawn="1"/>
          </p:nvPicPr>
          <p:blipFill>
            <a:blip r:embed="rId12"/>
            <a:stretch>
              <a:fillRect/>
            </a:stretch>
          </p:blipFill>
          <p:spPr>
            <a:xfrm>
              <a:off x="37296876" y="6939883"/>
              <a:ext cx="2969584" cy="1140240"/>
            </a:xfrm>
            <a:prstGeom prst="rect">
              <a:avLst/>
            </a:prstGeom>
            <a:ln>
              <a:noFill/>
            </a:ln>
          </p:spPr>
        </p:pic>
        <p:graphicFrame>
          <p:nvGraphicFramePr>
            <p:cNvPr id="88" name="Object 87"/>
            <p:cNvGraphicFramePr>
              <a:graphicFrameLocks noChangeAspect="1"/>
            </p:cNvGraphicFramePr>
            <p:nvPr userDrawn="1">
              <p:extLst>
                <p:ext uri="{D42A27DB-BD31-4B8C-83A1-F6EECF244321}">
                  <p14:modId xmlns:p14="http://schemas.microsoft.com/office/powerpoint/2010/main" xmlns="" val="2191707227"/>
                </p:ext>
              </p:extLst>
            </p:nvPr>
          </p:nvGraphicFramePr>
          <p:xfrm>
            <a:off x="37524683" y="10243173"/>
            <a:ext cx="1482265" cy="825421"/>
          </p:xfrm>
          <a:graphic>
            <a:graphicData uri="http://schemas.openxmlformats.org/presentationml/2006/ole">
              <p:oleObj spid="_x0000_s2057" name="Image" r:id="rId13" imgW="1574603" imgH="1053968" progId="">
                <p:embed/>
              </p:oleObj>
            </a:graphicData>
          </a:graphic>
        </p:graphicFrame>
        <p:grpSp>
          <p:nvGrpSpPr>
            <p:cNvPr id="89" name="Group 88"/>
            <p:cNvGrpSpPr/>
            <p:nvPr userDrawn="1"/>
          </p:nvGrpSpPr>
          <p:grpSpPr>
            <a:xfrm>
              <a:off x="37163426" y="21301416"/>
              <a:ext cx="10354213" cy="1052914"/>
              <a:chOff x="31687960" y="27718135"/>
              <a:chExt cx="9771399" cy="1090621"/>
            </a:xfrm>
          </p:grpSpPr>
          <p:sp>
            <p:nvSpPr>
              <p:cNvPr id="91" name="Rounded Rectangle 90"/>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 name="Picture 7" descr="http://t2.gstatic.com/images?q=tbn:ANd9GcR4APHC6TT9w54M2zn_pvCiBxUNcspYPoVxirLRphBoJabfSvu7zw">
                <a:hlinkClick r:id="rId14"/>
              </p:cNvPr>
              <p:cNvPicPr>
                <a:picLocks noChangeAspect="1" noChangeArrowheads="1"/>
              </p:cNvPicPr>
              <p:nvPr userDrawn="1"/>
            </p:nvPicPr>
            <p:blipFill>
              <a:blip r:embed="rId15" cstate="print"/>
              <a:srcRect/>
              <a:stretch>
                <a:fillRect/>
              </a:stretch>
            </p:blipFill>
            <p:spPr bwMode="auto">
              <a:xfrm>
                <a:off x="31813899" y="27816462"/>
                <a:ext cx="914401" cy="914397"/>
              </a:xfrm>
              <a:prstGeom prst="rect">
                <a:avLst/>
              </a:prstGeom>
              <a:noFill/>
              <a:ln>
                <a:noFill/>
              </a:ln>
            </p:spPr>
          </p:pic>
          <p:sp>
            <p:nvSpPr>
              <p:cNvPr id="93" name="TextBox 92"/>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90" name="TextBox 89"/>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lt1" tx1="dk1" bg2="lt2" tx2="dk2" accent1="accent1" accent2="accent2" accent3="accent3" accent4="accent4" accent5="accent5" accent6="accent6" hlink="hlink" folHlink="folHlink"/>
  <p:sldLayoutIdLst>
    <p:sldLayoutId id="2147483654" r:id="rId1"/>
  </p:sldLayoutIdLst>
  <p:timing>
    <p:tnLst>
      <p:par>
        <p:cTn id="1" dur="indefinite" restart="never" nodeType="tmRoot"/>
      </p:par>
    </p:tnLst>
  </p:timing>
  <p:txStyles>
    <p:titleStyle>
      <a:lvl1pPr algn="ctr" defTabSz="1518341" rtl="0" eaLnBrk="1" latinLnBrk="0" hangingPunct="1">
        <a:spcBef>
          <a:spcPct val="0"/>
        </a:spcBef>
        <a:buNone/>
        <a:defRPr sz="3000" kern="1200">
          <a:solidFill>
            <a:schemeClr val="bg1"/>
          </a:solidFill>
          <a:latin typeface="Trebuchet MS" pitchFamily="34" charset="0"/>
          <a:ea typeface="+mj-ea"/>
          <a:cs typeface="+mj-cs"/>
        </a:defRPr>
      </a:lvl1pPr>
    </p:titleStyle>
    <p:bodyStyle>
      <a:lvl1pPr marL="569378" indent="-569378" algn="l" defTabSz="1518341" rtl="0" eaLnBrk="1" latinLnBrk="0" hangingPunct="1">
        <a:spcBef>
          <a:spcPct val="20000"/>
        </a:spcBef>
        <a:buFont typeface="Arial" pitchFamily="34" charset="0"/>
        <a:buChar char="•"/>
        <a:defRPr sz="5300" kern="1200">
          <a:solidFill>
            <a:schemeClr val="tx1"/>
          </a:solidFill>
          <a:latin typeface="+mn-lt"/>
          <a:ea typeface="+mn-ea"/>
          <a:cs typeface="+mn-cs"/>
        </a:defRPr>
      </a:lvl1pPr>
      <a:lvl2pPr marL="1233652" indent="-474481" algn="l" defTabSz="1518341" rtl="0" eaLnBrk="1" latinLnBrk="0" hangingPunct="1">
        <a:spcBef>
          <a:spcPct val="20000"/>
        </a:spcBef>
        <a:buFont typeface="Arial" pitchFamily="34" charset="0"/>
        <a:buChar char="–"/>
        <a:defRPr sz="4700" kern="1200">
          <a:solidFill>
            <a:schemeClr val="tx1"/>
          </a:solidFill>
          <a:latin typeface="+mn-lt"/>
          <a:ea typeface="+mn-ea"/>
          <a:cs typeface="+mn-cs"/>
        </a:defRPr>
      </a:lvl2pPr>
      <a:lvl3pPr marL="1897927" indent="-379586" algn="l" defTabSz="1518341" rtl="0" eaLnBrk="1" latinLnBrk="0" hangingPunct="1">
        <a:spcBef>
          <a:spcPct val="20000"/>
        </a:spcBef>
        <a:buFont typeface="Arial" pitchFamily="34" charset="0"/>
        <a:buChar char="•"/>
        <a:defRPr sz="4000" kern="1200">
          <a:solidFill>
            <a:schemeClr val="tx1"/>
          </a:solidFill>
          <a:latin typeface="+mn-lt"/>
          <a:ea typeface="+mn-ea"/>
          <a:cs typeface="+mn-cs"/>
        </a:defRPr>
      </a:lvl3pPr>
      <a:lvl4pPr marL="265709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4pPr>
      <a:lvl5pPr marL="3416267"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5pPr>
      <a:lvl6pPr marL="417543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6pPr>
      <a:lvl7pPr marL="4934608"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7pPr>
      <a:lvl8pPr marL="569377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8pPr>
      <a:lvl9pPr marL="6452949" indent="-379586" algn="l" defTabSz="1518341" rtl="0" eaLnBrk="1" latinLnBrk="0" hangingPunct="1">
        <a:spcBef>
          <a:spcPct val="20000"/>
        </a:spcBef>
        <a:buFont typeface="Arial" pitchFamily="34" charset="0"/>
        <a:buChar char="•"/>
        <a:defRPr sz="3300" kern="1200">
          <a:solidFill>
            <a:schemeClr val="tx1"/>
          </a:solidFill>
          <a:latin typeface="+mn-lt"/>
          <a:ea typeface="+mn-ea"/>
          <a:cs typeface="+mn-cs"/>
        </a:defRPr>
      </a:lvl9pPr>
    </p:bodyStyle>
    <p:otherStyle>
      <a:defPPr>
        <a:defRPr lang="en-US"/>
      </a:defPPr>
      <a:lvl1pPr marL="0" algn="l" defTabSz="1518341" rtl="0" eaLnBrk="1" latinLnBrk="0" hangingPunct="1">
        <a:defRPr sz="3000" kern="1200">
          <a:solidFill>
            <a:schemeClr val="tx1"/>
          </a:solidFill>
          <a:latin typeface="+mn-lt"/>
          <a:ea typeface="+mn-ea"/>
          <a:cs typeface="+mn-cs"/>
        </a:defRPr>
      </a:lvl1pPr>
      <a:lvl2pPr marL="759171" algn="l" defTabSz="1518341" rtl="0" eaLnBrk="1" latinLnBrk="0" hangingPunct="1">
        <a:defRPr sz="3000" kern="1200">
          <a:solidFill>
            <a:schemeClr val="tx1"/>
          </a:solidFill>
          <a:latin typeface="+mn-lt"/>
          <a:ea typeface="+mn-ea"/>
          <a:cs typeface="+mn-cs"/>
        </a:defRPr>
      </a:lvl2pPr>
      <a:lvl3pPr marL="1518341" algn="l" defTabSz="1518341" rtl="0" eaLnBrk="1" latinLnBrk="0" hangingPunct="1">
        <a:defRPr sz="3000" kern="1200">
          <a:solidFill>
            <a:schemeClr val="tx1"/>
          </a:solidFill>
          <a:latin typeface="+mn-lt"/>
          <a:ea typeface="+mn-ea"/>
          <a:cs typeface="+mn-cs"/>
        </a:defRPr>
      </a:lvl3pPr>
      <a:lvl4pPr marL="2277511" algn="l" defTabSz="1518341" rtl="0" eaLnBrk="1" latinLnBrk="0" hangingPunct="1">
        <a:defRPr sz="3000" kern="1200">
          <a:solidFill>
            <a:schemeClr val="tx1"/>
          </a:solidFill>
          <a:latin typeface="+mn-lt"/>
          <a:ea typeface="+mn-ea"/>
          <a:cs typeface="+mn-cs"/>
        </a:defRPr>
      </a:lvl4pPr>
      <a:lvl5pPr marL="3036682" algn="l" defTabSz="1518341" rtl="0" eaLnBrk="1" latinLnBrk="0" hangingPunct="1">
        <a:defRPr sz="3000" kern="1200">
          <a:solidFill>
            <a:schemeClr val="tx1"/>
          </a:solidFill>
          <a:latin typeface="+mn-lt"/>
          <a:ea typeface="+mn-ea"/>
          <a:cs typeface="+mn-cs"/>
        </a:defRPr>
      </a:lvl5pPr>
      <a:lvl6pPr marL="3795852" algn="l" defTabSz="1518341" rtl="0" eaLnBrk="1" latinLnBrk="0" hangingPunct="1">
        <a:defRPr sz="3000" kern="1200">
          <a:solidFill>
            <a:schemeClr val="tx1"/>
          </a:solidFill>
          <a:latin typeface="+mn-lt"/>
          <a:ea typeface="+mn-ea"/>
          <a:cs typeface="+mn-cs"/>
        </a:defRPr>
      </a:lvl6pPr>
      <a:lvl7pPr marL="4555023" algn="l" defTabSz="1518341" rtl="0" eaLnBrk="1" latinLnBrk="0" hangingPunct="1">
        <a:defRPr sz="3000" kern="1200">
          <a:solidFill>
            <a:schemeClr val="tx1"/>
          </a:solidFill>
          <a:latin typeface="+mn-lt"/>
          <a:ea typeface="+mn-ea"/>
          <a:cs typeface="+mn-cs"/>
        </a:defRPr>
      </a:lvl7pPr>
      <a:lvl8pPr marL="5314194" algn="l" defTabSz="1518341" rtl="0" eaLnBrk="1" latinLnBrk="0" hangingPunct="1">
        <a:defRPr sz="3000" kern="1200">
          <a:solidFill>
            <a:schemeClr val="tx1"/>
          </a:solidFill>
          <a:latin typeface="+mn-lt"/>
          <a:ea typeface="+mn-ea"/>
          <a:cs typeface="+mn-cs"/>
        </a:defRPr>
      </a:lvl8pPr>
      <a:lvl9pPr marL="6073364" algn="l" defTabSz="1518341" rtl="0" eaLnBrk="1" latinLnBrk="0" hangingPunct="1">
        <a:defRPr sz="3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Espace réservé du titre 21"/>
          <p:cNvSpPr>
            <a:spLocks noGrp="1"/>
          </p:cNvSpPr>
          <p:nvPr>
            <p:ph type="title"/>
          </p:nvPr>
        </p:nvSpPr>
        <p:spPr>
          <a:xfrm>
            <a:off x="534432" y="605666"/>
            <a:ext cx="9619774" cy="2520686"/>
          </a:xfrm>
          <a:prstGeom prst="rect">
            <a:avLst/>
          </a:prstGeom>
        </p:spPr>
        <p:txBody>
          <a:bodyPr vert="horz" lIns="147493" tIns="73746" rIns="147493" bIns="73746" anchor="ctr">
            <a:normAutofit/>
            <a:scene3d>
              <a:camera prst="orthographicFront"/>
              <a:lightRig rig="soft" dir="t">
                <a:rot lat="0" lon="0" rev="16800000"/>
              </a:lightRig>
            </a:scene3d>
            <a:sp3d prstMaterial="softEdge">
              <a:bevelT w="38100" h="38100"/>
            </a:sp3d>
          </a:bodyPr>
          <a:lstStyle/>
          <a:p>
            <a:r>
              <a:rPr kumimoji="0" lang="fr-FR" smtClean="0"/>
              <a:t>Cliquez pour modifier le style du titre</a:t>
            </a:r>
            <a:endParaRPr kumimoji="0" lang="en-US"/>
          </a:p>
        </p:txBody>
      </p:sp>
      <p:sp>
        <p:nvSpPr>
          <p:cNvPr id="13" name="Espace réservé du texte 12"/>
          <p:cNvSpPr>
            <a:spLocks noGrp="1"/>
          </p:cNvSpPr>
          <p:nvPr>
            <p:ph type="body" idx="1"/>
          </p:nvPr>
        </p:nvSpPr>
        <p:spPr>
          <a:xfrm>
            <a:off x="534432" y="3528960"/>
            <a:ext cx="9619774" cy="10385224"/>
          </a:xfrm>
          <a:prstGeom prst="rect">
            <a:avLst/>
          </a:prstGeom>
        </p:spPr>
        <p:txBody>
          <a:bodyPr vert="horz" lIns="147493" tIns="73746" rIns="147493" bIns="73746">
            <a:normAutofit/>
          </a:bodyPr>
          <a:lstStyle/>
          <a:p>
            <a:pPr lvl="0" eaLnBrk="1" latinLnBrk="0" hangingPunct="1"/>
            <a:r>
              <a:rPr kumimoji="0" lang="fr-FR" smtClean="0"/>
              <a:t>Cliquez pour modifier les styles du texte du masque</a:t>
            </a:r>
          </a:p>
          <a:p>
            <a:pPr lvl="1" eaLnBrk="1" latinLnBrk="0" hangingPunct="1"/>
            <a:r>
              <a:rPr kumimoji="0" lang="fr-FR" smtClean="0"/>
              <a:t>Deuxième niveau</a:t>
            </a:r>
          </a:p>
          <a:p>
            <a:pPr lvl="2" eaLnBrk="1" latinLnBrk="0" hangingPunct="1"/>
            <a:r>
              <a:rPr kumimoji="0" lang="fr-FR" smtClean="0"/>
              <a:t>Troisième niveau</a:t>
            </a:r>
          </a:p>
          <a:p>
            <a:pPr lvl="3" eaLnBrk="1" latinLnBrk="0" hangingPunct="1"/>
            <a:r>
              <a:rPr kumimoji="0" lang="fr-FR" smtClean="0"/>
              <a:t>Quatrième niveau</a:t>
            </a:r>
          </a:p>
          <a:p>
            <a:pPr lvl="4" eaLnBrk="1" latinLnBrk="0" hangingPunct="1"/>
            <a:r>
              <a:rPr kumimoji="0" lang="fr-FR" smtClean="0"/>
              <a:t>Cinquième niveau</a:t>
            </a:r>
            <a:endParaRPr kumimoji="0" lang="en-US"/>
          </a:p>
        </p:txBody>
      </p:sp>
      <p:sp>
        <p:nvSpPr>
          <p:cNvPr id="14" name="Espace réservé de la date 13"/>
          <p:cNvSpPr>
            <a:spLocks noGrp="1"/>
          </p:cNvSpPr>
          <p:nvPr>
            <p:ph type="dt" sz="half" idx="2"/>
          </p:nvPr>
        </p:nvSpPr>
        <p:spPr>
          <a:xfrm>
            <a:off x="534432" y="14150849"/>
            <a:ext cx="2494016" cy="805219"/>
          </a:xfrm>
          <a:prstGeom prst="rect">
            <a:avLst/>
          </a:prstGeom>
        </p:spPr>
        <p:txBody>
          <a:bodyPr vert="horz" lIns="147493" tIns="73746" rIns="147493" bIns="73746" anchor="b"/>
          <a:lstStyle>
            <a:lvl1pPr algn="l" eaLnBrk="1" latinLnBrk="0" hangingPunct="1">
              <a:defRPr kumimoji="0" sz="1900">
                <a:solidFill>
                  <a:schemeClr val="tx1">
                    <a:shade val="50000"/>
                  </a:schemeClr>
                </a:solidFill>
              </a:defRPr>
            </a:lvl1pPr>
          </a:lstStyle>
          <a:p>
            <a:fld id="{7CB97365-EBCA-4027-87D5-99FC1D4DF0BB}" type="datetimeFigureOut">
              <a:rPr lang="en-US" smtClean="0"/>
              <a:pPr/>
              <a:t>2/26/2015</a:t>
            </a:fld>
            <a:endParaRPr lang="en-US">
              <a:solidFill>
                <a:schemeClr val="tx1">
                  <a:shade val="50000"/>
                </a:schemeClr>
              </a:solidFill>
            </a:endParaRPr>
          </a:p>
        </p:txBody>
      </p:sp>
      <p:sp>
        <p:nvSpPr>
          <p:cNvPr id="3" name="Espace réservé du pied de page 2"/>
          <p:cNvSpPr>
            <a:spLocks noGrp="1"/>
          </p:cNvSpPr>
          <p:nvPr>
            <p:ph type="ftr" sz="quarter" idx="3"/>
          </p:nvPr>
        </p:nvSpPr>
        <p:spPr>
          <a:xfrm>
            <a:off x="3651952" y="14150849"/>
            <a:ext cx="3384735" cy="805219"/>
          </a:xfrm>
          <a:prstGeom prst="rect">
            <a:avLst/>
          </a:prstGeom>
        </p:spPr>
        <p:txBody>
          <a:bodyPr vert="horz" lIns="147493" tIns="73746" rIns="147493" bIns="73746" anchor="b"/>
          <a:lstStyle>
            <a:lvl1pPr algn="ctr" eaLnBrk="1" latinLnBrk="0" hangingPunct="1">
              <a:defRPr kumimoji="0" sz="1900">
                <a:solidFill>
                  <a:schemeClr val="tx1">
                    <a:shade val="50000"/>
                  </a:schemeClr>
                </a:solidFill>
              </a:defRPr>
            </a:lvl1pPr>
          </a:lstStyle>
          <a:p>
            <a:endParaRPr kumimoji="0" lang="en-US">
              <a:solidFill>
                <a:schemeClr val="tx1">
                  <a:shade val="50000"/>
                </a:schemeClr>
              </a:solidFill>
            </a:endParaRPr>
          </a:p>
        </p:txBody>
      </p:sp>
      <p:sp>
        <p:nvSpPr>
          <p:cNvPr id="23" name="Espace réservé du numéro de diapositive 22"/>
          <p:cNvSpPr>
            <a:spLocks noGrp="1"/>
          </p:cNvSpPr>
          <p:nvPr>
            <p:ph type="sldNum" sz="quarter" idx="4"/>
          </p:nvPr>
        </p:nvSpPr>
        <p:spPr>
          <a:xfrm>
            <a:off x="9263486" y="14150849"/>
            <a:ext cx="890720" cy="805219"/>
          </a:xfrm>
          <a:prstGeom prst="rect">
            <a:avLst/>
          </a:prstGeom>
        </p:spPr>
        <p:txBody>
          <a:bodyPr vert="horz" lIns="0" tIns="73746" rIns="0" bIns="73746" anchor="b"/>
          <a:lstStyle>
            <a:lvl1pPr algn="r" eaLnBrk="1" latinLnBrk="0" hangingPunct="1">
              <a:defRPr kumimoji="0" sz="1900">
                <a:solidFill>
                  <a:schemeClr val="tx1">
                    <a:shade val="50000"/>
                  </a:schemeClr>
                </a:solidFill>
              </a:defRPr>
            </a:lvl1pPr>
          </a:lstStyle>
          <a:p>
            <a:fld id="{69E29E33-B620-47F9-BB04-8846C2A5AFCC}" type="slidenum">
              <a:rPr kumimoji="0" lang="en-US" smtClean="0"/>
              <a:pPr/>
              <a:t>‹N°›</a:t>
            </a:fld>
            <a:endParaRPr kumimoji="0" lang="en-US" dirty="0">
              <a:solidFill>
                <a:schemeClr val="tx1">
                  <a:shade val="50000"/>
                </a:schemeClr>
              </a:solidFill>
            </a:endParaRPr>
          </a:p>
        </p:txBody>
      </p:sp>
      <p:sp>
        <p:nvSpPr>
          <p:cNvPr id="7" name="Rectangle 33"/>
          <p:cNvSpPr>
            <a:spLocks noChangeArrowheads="1"/>
          </p:cNvSpPr>
          <p:nvPr userDrawn="1"/>
        </p:nvSpPr>
        <p:spPr bwMode="auto">
          <a:xfrm>
            <a:off x="5419144" y="2412917"/>
            <a:ext cx="5045479" cy="12288342"/>
          </a:xfrm>
          <a:prstGeom prst="roundRect">
            <a:avLst>
              <a:gd name="adj" fmla="val 3215"/>
            </a:avLst>
          </a:prstGeom>
          <a:gradFill flip="none" rotWithShape="1">
            <a:gsLst>
              <a:gs pos="0">
                <a:schemeClr val="accent1">
                  <a:tint val="66000"/>
                  <a:satMod val="160000"/>
                </a:schemeClr>
              </a:gs>
              <a:gs pos="0">
                <a:srgbClr val="CDD2DE"/>
              </a:gs>
              <a:gs pos="100000">
                <a:srgbClr val="F3F5FA"/>
              </a:gs>
            </a:gsLst>
            <a:lin ang="16200000" scaled="1"/>
            <a:tileRect/>
          </a:gradFill>
          <a:ln w="9525">
            <a:solidFill>
              <a:schemeClr val="tx2"/>
            </a:solidFill>
            <a:miter lim="800000"/>
            <a:headEnd/>
            <a:tailEnd/>
          </a:ln>
          <a:effectLst/>
        </p:spPr>
        <p:txBody>
          <a:bodyPr wrap="none" lIns="31632" tIns="15816" rIns="31632" bIns="15816" anchor="ctr"/>
          <a:lstStyle/>
          <a:p>
            <a:pPr>
              <a:defRPr/>
            </a:pPr>
            <a:endParaRPr lang="en-US" dirty="0"/>
          </a:p>
        </p:txBody>
      </p:sp>
      <p:grpSp>
        <p:nvGrpSpPr>
          <p:cNvPr id="8" name="Group 92"/>
          <p:cNvGrpSpPr>
            <a:grpSpLocks noChangeAspect="1"/>
          </p:cNvGrpSpPr>
          <p:nvPr userDrawn="1"/>
        </p:nvGrpSpPr>
        <p:grpSpPr>
          <a:xfrm>
            <a:off x="-6841965" y="4"/>
            <a:ext cx="6675217" cy="15124110"/>
            <a:chOff x="-11331688" y="1"/>
            <a:chExt cx="11125364" cy="25206855"/>
          </a:xfrm>
        </p:grpSpPr>
        <p:sp>
          <p:nvSpPr>
            <p:cNvPr id="9" name="Rectangle 8"/>
            <p:cNvSpPr/>
            <p:nvPr/>
          </p:nvSpPr>
          <p:spPr>
            <a:xfrm>
              <a:off x="-11216136" y="1"/>
              <a:ext cx="11009812" cy="2520685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marL="0" marR="0" indent="0" algn="ctr" defTabSz="1518341" rtl="0" eaLnBrk="1" fontAlgn="auto" latinLnBrk="0" hangingPunct="1">
                <a:lnSpc>
                  <a:spcPct val="100000"/>
                </a:lnSpc>
                <a:spcBef>
                  <a:spcPts val="0"/>
                </a:spcBef>
                <a:spcAft>
                  <a:spcPts val="0"/>
                </a:spcAft>
                <a:buClrTx/>
                <a:buSzTx/>
                <a:buFontTx/>
                <a:buNone/>
                <a:tabLst/>
                <a:defRPr/>
              </a:pPr>
              <a:r>
                <a:rPr lang="en-US" sz="1800" b="1" spc="0" dirty="0" smtClean="0">
                  <a:solidFill>
                    <a:srgbClr val="FF0000"/>
                  </a:solidFill>
                  <a:latin typeface="Trebuchet MS" pitchFamily="34" charset="0"/>
                </a:rPr>
                <a:t>(—THIS SIDEBAR DOES NOT PRINT—)</a:t>
              </a:r>
              <a:endParaRPr lang="en-US" sz="1800" b="1" spc="600"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DESIGN</a:t>
              </a:r>
              <a:r>
                <a:rPr lang="en-US" sz="2000" b="1" spc="600" baseline="0" dirty="0" smtClean="0">
                  <a:solidFill>
                    <a:schemeClr val="bg1"/>
                  </a:solidFill>
                  <a:latin typeface="Trebuchet MS" pitchFamily="34" charset="0"/>
                </a:rPr>
                <a:t> </a:t>
              </a:r>
              <a:r>
                <a:rPr lang="en-US" sz="2000" b="1" spc="600" dirty="0" smtClean="0">
                  <a:solidFill>
                    <a:schemeClr val="bg1"/>
                  </a:solidFill>
                  <a:latin typeface="Trebuchet MS" pitchFamily="34" charset="0"/>
                </a:rPr>
                <a:t>GUIDE</a:t>
              </a:r>
            </a:p>
            <a:p>
              <a:pPr algn="ctr"/>
              <a:r>
                <a:rPr lang="en-US" sz="900" b="1" dirty="0" smtClean="0">
                  <a:latin typeface="Trebuchet MS" pitchFamily="34" charset="0"/>
                </a:rPr>
                <a:t> </a:t>
              </a:r>
            </a:p>
            <a:p>
              <a:pPr defTabSz="3765639"/>
              <a:r>
                <a:rPr lang="en-US" sz="1400" i="0" dirty="0" smtClean="0">
                  <a:latin typeface="Trebuchet MS" pitchFamily="34" charset="0"/>
                </a:rPr>
                <a:t>This PowerPoint</a:t>
              </a:r>
              <a:r>
                <a:rPr lang="en-US" sz="1400" i="0" baseline="0" dirty="0" smtClean="0">
                  <a:latin typeface="Trebuchet MS" pitchFamily="34" charset="0"/>
                </a:rPr>
                <a:t> </a:t>
              </a:r>
              <a:r>
                <a:rPr lang="en-US" sz="1400" i="0" dirty="0" smtClean="0">
                  <a:latin typeface="Trebuchet MS" pitchFamily="34" charset="0"/>
                </a:rPr>
                <a:t>2007 template produces</a:t>
              </a:r>
              <a:r>
                <a:rPr lang="en-US" sz="1400" i="0" baseline="0" dirty="0" smtClean="0">
                  <a:latin typeface="Trebuchet MS" pitchFamily="34" charset="0"/>
                </a:rPr>
                <a:t> </a:t>
              </a:r>
              <a:r>
                <a:rPr lang="en-US" sz="1400" i="0" dirty="0" smtClean="0">
                  <a:latin typeface="Trebuchet MS" pitchFamily="34" charset="0"/>
                </a:rPr>
                <a:t>an</a:t>
              </a:r>
              <a:r>
                <a:rPr lang="en-US" sz="1400" i="0" baseline="0" dirty="0" smtClean="0">
                  <a:latin typeface="Trebuchet MS" pitchFamily="34" charset="0"/>
                </a:rPr>
                <a:t> A3</a:t>
              </a:r>
              <a:r>
                <a:rPr lang="en-US" sz="1400" i="0" dirty="0" smtClean="0">
                  <a:latin typeface="Trebuchet MS" pitchFamily="34" charset="0"/>
                </a:rPr>
                <a:t> presentation poster. </a:t>
              </a:r>
              <a:r>
                <a:rPr lang="en-US" sz="1400" dirty="0" smtClean="0">
                  <a:latin typeface="Trebuchet MS" pitchFamily="34" charset="0"/>
                </a:rPr>
                <a:t>You</a:t>
              </a:r>
              <a:r>
                <a:rPr lang="en-US" sz="1400" baseline="0" dirty="0" smtClean="0">
                  <a:latin typeface="Trebuchet MS" pitchFamily="34" charset="0"/>
                </a:rPr>
                <a:t> can u</a:t>
              </a:r>
              <a:r>
                <a:rPr lang="en-US" sz="1400" dirty="0" smtClean="0">
                  <a:latin typeface="Trebuchet MS" pitchFamily="34" charset="0"/>
                </a:rPr>
                <a:t>se</a:t>
              </a:r>
              <a:r>
                <a:rPr lang="en-US" sz="1400" baseline="0" dirty="0" smtClean="0">
                  <a:latin typeface="Trebuchet MS" pitchFamily="34" charset="0"/>
                </a:rPr>
                <a:t> it to create your research poster and </a:t>
              </a:r>
              <a:r>
                <a:rPr lang="en-US" sz="1400" dirty="0" smtClean="0">
                  <a:latin typeface="Trebuchet MS" pitchFamily="34" charset="0"/>
                </a:rPr>
                <a:t>save valuable time placing titles, subtitles,</a:t>
              </a:r>
              <a:r>
                <a:rPr lang="en-US" sz="1400" baseline="0" dirty="0" smtClean="0">
                  <a:latin typeface="Trebuchet MS" pitchFamily="34" charset="0"/>
                </a:rPr>
                <a:t> text, and graphics</a:t>
              </a:r>
              <a:r>
                <a:rPr lang="en-US" sz="1400" dirty="0" smtClean="0">
                  <a:latin typeface="Trebuchet MS" pitchFamily="34" charset="0"/>
                </a:rPr>
                <a:t>. </a:t>
              </a:r>
            </a:p>
            <a:p>
              <a:pPr defTabSz="3765639"/>
              <a:r>
                <a:rPr lang="en-US" sz="900" dirty="0" smtClean="0">
                  <a:latin typeface="Trebuchet MS" pitchFamily="34" charset="0"/>
                </a:rPr>
                <a:t> </a:t>
              </a:r>
            </a:p>
            <a:p>
              <a:pPr defTabSz="4389219"/>
              <a:r>
                <a:rPr lang="en-US" sz="1400" dirty="0" smtClean="0">
                  <a:latin typeface="Trebuchet MS" pitchFamily="34" charset="0"/>
                </a:rPr>
                <a:t>We provide a series of online answer your poster production questions. To view our template tutorials, go online to </a:t>
              </a:r>
              <a:r>
                <a:rPr lang="en-US" sz="1400" b="1" dirty="0" smtClean="0">
                  <a:solidFill>
                    <a:srgbClr val="FFC000"/>
                  </a:solidFill>
                  <a:latin typeface="Trebuchet MS" pitchFamily="34" charset="0"/>
                </a:rPr>
                <a:t>PosterPresentations.com</a:t>
              </a:r>
              <a:r>
                <a:rPr lang="en-US" sz="1400" b="1" dirty="0" smtClean="0">
                  <a:solidFill>
                    <a:schemeClr val="bg1"/>
                  </a:solidFill>
                  <a:latin typeface="Trebuchet MS" pitchFamily="34" charset="0"/>
                </a:rPr>
                <a:t> </a:t>
              </a:r>
              <a:r>
                <a:rPr lang="en-US" sz="1400" dirty="0" smtClean="0">
                  <a:solidFill>
                    <a:schemeClr val="bg1"/>
                  </a:solidFill>
                  <a:latin typeface="Trebuchet MS" pitchFamily="34" charset="0"/>
                </a:rPr>
                <a:t>and click on HELP DESK.</a:t>
              </a:r>
            </a:p>
            <a:p>
              <a:pPr defTabSz="4389219"/>
              <a:r>
                <a:rPr lang="en-US" sz="900" dirty="0" smtClean="0">
                  <a:latin typeface="Trebuchet MS" pitchFamily="34" charset="0"/>
                </a:rPr>
                <a:t> </a:t>
              </a:r>
            </a:p>
            <a:p>
              <a:pPr defTabSz="4389219"/>
              <a:r>
                <a:rPr lang="en-US" sz="1400" dirty="0" smtClean="0">
                  <a:solidFill>
                    <a:schemeClr val="bg1"/>
                  </a:solidFill>
                  <a:latin typeface="Trebuchet MS" pitchFamily="34" charset="0"/>
                </a:rPr>
                <a:t>When</a:t>
              </a:r>
              <a:r>
                <a:rPr lang="en-US" sz="1400" baseline="0" dirty="0" smtClean="0">
                  <a:solidFill>
                    <a:schemeClr val="bg1"/>
                  </a:solidFill>
                  <a:latin typeface="Trebuchet MS" pitchFamily="34" charset="0"/>
                </a:rPr>
                <a:t> you are ready to</a:t>
              </a:r>
              <a:r>
                <a:rPr lang="en-US" sz="1400" dirty="0" smtClean="0">
                  <a:solidFill>
                    <a:schemeClr val="bg1"/>
                  </a:solidFill>
                  <a:latin typeface="Trebuchet MS" pitchFamily="34" charset="0"/>
                </a:rPr>
                <a:t> </a:t>
              </a:r>
              <a:r>
                <a:rPr lang="en-US" sz="1400" baseline="0" dirty="0" smtClean="0">
                  <a:solidFill>
                    <a:schemeClr val="bg1"/>
                  </a:solidFill>
                  <a:latin typeface="Trebuchet MS" pitchFamily="34" charset="0"/>
                </a:rPr>
                <a:t> print your poster</a:t>
              </a:r>
              <a:r>
                <a:rPr lang="en-US" sz="1400" dirty="0" smtClean="0">
                  <a:solidFill>
                    <a:schemeClr val="bg1"/>
                  </a:solidFill>
                  <a:latin typeface="Trebuchet MS" pitchFamily="34" charset="0"/>
                </a:rPr>
                <a:t>,</a:t>
              </a:r>
              <a:r>
                <a:rPr lang="en-US" sz="1400" baseline="0" dirty="0" smtClean="0">
                  <a:solidFill>
                    <a:schemeClr val="bg1"/>
                  </a:solidFill>
                  <a:latin typeface="Trebuchet MS" pitchFamily="34" charset="0"/>
                </a:rPr>
                <a:t> go online to </a:t>
              </a:r>
              <a:r>
                <a:rPr lang="en-US" sz="1400" b="0" dirty="0" smtClean="0">
                  <a:solidFill>
                    <a:schemeClr val="bg1"/>
                  </a:solidFill>
                  <a:latin typeface="Trebuchet MS" pitchFamily="34" charset="0"/>
                </a:rPr>
                <a:t>PosterPresentations.com</a:t>
              </a:r>
              <a:r>
                <a:rPr lang="en-US" sz="1400" dirty="0" smtClean="0">
                  <a:solidFill>
                    <a:schemeClr val="bg1"/>
                  </a:solidFill>
                  <a:latin typeface="Trebuchet MS" pitchFamily="34" charset="0"/>
                </a:rPr>
                <a:t/>
              </a:r>
              <a:br>
                <a:rPr lang="en-US" sz="1400" dirty="0" smtClean="0">
                  <a:solidFill>
                    <a:schemeClr val="bg1"/>
                  </a:solidFill>
                  <a:latin typeface="Trebuchet MS" pitchFamily="34" charset="0"/>
                </a:rPr>
              </a:br>
              <a:r>
                <a:rPr lang="en-US" sz="900" dirty="0" smtClean="0">
                  <a:solidFill>
                    <a:schemeClr val="bg1"/>
                  </a:solidFill>
                  <a:latin typeface="Trebuchet MS" pitchFamily="34" charset="0"/>
                </a:rPr>
                <a:t> </a:t>
              </a:r>
            </a:p>
            <a:p>
              <a:pPr algn="l" defTabSz="3765639"/>
              <a:r>
                <a:rPr lang="en-US" sz="1400" b="0" dirty="0" smtClean="0">
                  <a:solidFill>
                    <a:schemeClr val="bg1"/>
                  </a:solidFill>
                  <a:latin typeface="Trebuchet MS" pitchFamily="34" charset="0"/>
                </a:rPr>
                <a:t>Need</a:t>
              </a:r>
              <a:r>
                <a:rPr lang="en-US" sz="1400" b="0" baseline="0" dirty="0" smtClean="0">
                  <a:solidFill>
                    <a:schemeClr val="bg1"/>
                  </a:solidFill>
                  <a:latin typeface="Trebuchet MS" pitchFamily="34" charset="0"/>
                </a:rPr>
                <a:t> assistance? Call us at </a:t>
              </a:r>
              <a:r>
                <a:rPr lang="en-US" sz="1400" b="0" dirty="0" smtClean="0">
                  <a:solidFill>
                    <a:srgbClr val="FFC000"/>
                  </a:solidFill>
                  <a:latin typeface="Trebuchet MS" pitchFamily="34" charset="0"/>
                </a:rPr>
                <a:t>1.510.649.3001</a:t>
              </a:r>
            </a:p>
            <a:p>
              <a:pPr algn="l" defTabSz="3765639"/>
              <a:r>
                <a:rPr lang="en-US" sz="900" b="1" dirty="0" smtClean="0">
                  <a:solidFill>
                    <a:srgbClr val="FFFF00"/>
                  </a:solidFill>
                  <a:latin typeface="Trebuchet MS" pitchFamily="34" charset="0"/>
                </a:rPr>
                <a:t> </a:t>
              </a:r>
            </a:p>
            <a:p>
              <a:pPr algn="ctr"/>
              <a:endParaRPr lang="en-US" sz="1200" b="1" dirty="0" smtClean="0">
                <a:solidFill>
                  <a:schemeClr val="bg1"/>
                </a:solidFill>
                <a:latin typeface="Trebuchet MS" pitchFamily="34" charset="0"/>
              </a:endParaRPr>
            </a:p>
            <a:p>
              <a:pPr algn="ctr"/>
              <a:r>
                <a:rPr lang="en-US" sz="2000" b="1" spc="600" dirty="0" smtClean="0">
                  <a:solidFill>
                    <a:schemeClr val="bg1"/>
                  </a:solidFill>
                  <a:latin typeface="Trebuchet MS" pitchFamily="34" charset="0"/>
                </a:rPr>
                <a:t>QUICK START</a:t>
              </a:r>
            </a:p>
            <a:p>
              <a:pPr algn="ctr"/>
              <a:r>
                <a:rPr lang="en-US" sz="900" b="1" baseline="0" dirty="0" smtClean="0">
                  <a:solidFill>
                    <a:schemeClr val="bg1"/>
                  </a:solidFill>
                  <a:latin typeface="Trebuchet MS" pitchFamily="34" charset="0"/>
                </a:rPr>
                <a:t> </a:t>
              </a:r>
            </a:p>
            <a:p>
              <a:pPr algn="ctr"/>
              <a:r>
                <a:rPr lang="en-US" sz="1600" b="1" baseline="0" dirty="0" smtClean="0">
                  <a:solidFill>
                    <a:srgbClr val="FFC000"/>
                  </a:solidFill>
                  <a:latin typeface="Trebuchet MS" pitchFamily="34" charset="0"/>
                </a:rPr>
                <a:t>Zoom in and out</a:t>
              </a:r>
            </a:p>
            <a:p>
              <a:pPr marL="1203325" indent="0" algn="l" defTabSz="850900"/>
              <a:r>
                <a:rPr lang="en-US" sz="1200" b="0" baseline="0" dirty="0" smtClean="0">
                  <a:solidFill>
                    <a:schemeClr val="bg1">
                      <a:lumMod val="75000"/>
                    </a:schemeClr>
                  </a:solidFill>
                  <a:latin typeface="Trebuchet MS" pitchFamily="34" charset="0"/>
                </a:rPr>
                <a:t>As you work on your poster zoom in and out to the level that is more comfortable to you. Go to VIEW &gt; ZOOM.</a:t>
              </a:r>
            </a:p>
            <a:p>
              <a:pPr algn="l"/>
              <a:endParaRPr lang="en-US" sz="1400" b="0"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Title, Authors, and Affiliations</a:t>
              </a:r>
            </a:p>
            <a:p>
              <a:pPr algn="l"/>
              <a:r>
                <a:rPr lang="en-US" sz="1200" b="0" baseline="0" dirty="0" smtClean="0">
                  <a:solidFill>
                    <a:schemeClr val="bg1">
                      <a:lumMod val="75000"/>
                    </a:schemeClr>
                  </a:solidFill>
                  <a:latin typeface="Trebuchet MS" pitchFamily="34" charset="0"/>
                </a:rPr>
                <a:t>Start designing your poster by adding the title, the names of the authors, and the affiliated institutions. </a:t>
              </a:r>
              <a:r>
                <a:rPr lang="en-US" sz="1200" b="0" spc="0" baseline="0" dirty="0" smtClean="0">
                  <a:solidFill>
                    <a:schemeClr val="bg1">
                      <a:lumMod val="75000"/>
                    </a:schemeClr>
                  </a:solidFill>
                  <a:latin typeface="Trebuchet MS" pitchFamily="34" charset="0"/>
                </a:rPr>
                <a:t>You can type or paste text into the provided boxes. The template will automatically adjust the size of your text to fit the title box. You can manually override this feature and change the size of your text. </a:t>
              </a:r>
            </a:p>
            <a:p>
              <a:pPr algn="l"/>
              <a:r>
                <a:rPr lang="en-US" sz="900" b="0" spc="0" baseline="0" dirty="0" smtClean="0">
                  <a:solidFill>
                    <a:schemeClr val="bg1">
                      <a:lumMod val="75000"/>
                    </a:schemeClr>
                  </a:solidFill>
                  <a:latin typeface="Trebuchet MS" pitchFamily="34" charset="0"/>
                </a:rPr>
                <a:t> </a:t>
              </a:r>
            </a:p>
            <a:p>
              <a:pPr algn="l"/>
              <a:r>
                <a:rPr lang="en-US" sz="1200" b="1" spc="300" baseline="0" dirty="0" smtClean="0">
                  <a:solidFill>
                    <a:srgbClr val="FFC000"/>
                  </a:solidFill>
                  <a:latin typeface="Trebuchet MS" pitchFamily="34" charset="0"/>
                </a:rPr>
                <a:t>TIP</a:t>
              </a:r>
              <a:r>
                <a:rPr lang="en-US" sz="1200" b="1"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The font size of your title should be bigger than your name(s) and institution name(s).</a:t>
              </a:r>
            </a:p>
            <a:p>
              <a:pPr algn="l"/>
              <a:r>
                <a:rPr lang="en-US" sz="1400" b="1" baseline="0" dirty="0" smtClean="0">
                  <a:solidFill>
                    <a:schemeClr val="bg1"/>
                  </a:solidFill>
                  <a:latin typeface="Trebuchet MS" pitchFamily="34" charset="0"/>
                </a:rPr>
                <a:t/>
              </a:r>
              <a:br>
                <a:rPr lang="en-US" sz="1400" b="1" baseline="0" dirty="0" smtClean="0">
                  <a:solidFill>
                    <a:schemeClr val="bg1"/>
                  </a:solidFill>
                  <a:latin typeface="Trebuchet MS" pitchFamily="34" charset="0"/>
                </a:rPr>
              </a:br>
              <a:endParaRPr lang="en-US" sz="1400" b="1" dirty="0" smtClean="0">
                <a:solidFill>
                  <a:schemeClr val="bg1"/>
                </a:solidFill>
                <a:latin typeface="Trebuchet MS" pitchFamily="34" charset="0"/>
              </a:endParaRPr>
            </a:p>
            <a:p>
              <a:pPr algn="ctr"/>
              <a:endParaRPr lang="en-US" sz="1400" b="1" dirty="0" smtClean="0">
                <a:solidFill>
                  <a:srgbClr val="FFC000"/>
                </a:solidFill>
                <a:latin typeface="Trebuchet MS" pitchFamily="34" charset="0"/>
              </a:endParaRPr>
            </a:p>
            <a:p>
              <a:pPr algn="ctr"/>
              <a:endParaRPr lang="en-US" sz="1400" b="1" dirty="0" smtClean="0">
                <a:solidFill>
                  <a:srgbClr val="FFC000"/>
                </a:solidFill>
                <a:latin typeface="Trebuchet MS" pitchFamily="34" charset="0"/>
              </a:endParaRPr>
            </a:p>
            <a:p>
              <a:pPr algn="ctr"/>
              <a:r>
                <a:rPr lang="en-US" sz="1600" b="1" dirty="0" smtClean="0">
                  <a:solidFill>
                    <a:srgbClr val="FFC000"/>
                  </a:solidFill>
                  <a:latin typeface="Trebuchet MS" pitchFamily="34" charset="0"/>
                </a:rPr>
                <a:t>Adding Logos</a:t>
              </a:r>
              <a:r>
                <a:rPr lang="en-US" sz="1600" b="1" baseline="0" dirty="0" smtClean="0">
                  <a:solidFill>
                    <a:srgbClr val="FFC000"/>
                  </a:solidFill>
                  <a:latin typeface="Trebuchet MS" pitchFamily="34" charset="0"/>
                </a:rPr>
                <a:t> / Seals</a:t>
              </a:r>
            </a:p>
            <a:p>
              <a:pPr algn="l"/>
              <a:r>
                <a:rPr lang="en-US" sz="1200" b="0" baseline="0" dirty="0" smtClean="0">
                  <a:solidFill>
                    <a:schemeClr val="bg1">
                      <a:lumMod val="75000"/>
                    </a:schemeClr>
                  </a:solidFill>
                  <a:latin typeface="Trebuchet MS" pitchFamily="34" charset="0"/>
                </a:rPr>
                <a:t>Most often, logos are added on each side of the title. You can insert a logo by dragging and dropping it from your desktop, copy and paste or by going to INSERT &gt; PICTURES. Logos taken from web sites are likely to be low quality when printed. Zoom it at 100% to see what the logo will look like on the final poster and make any necessary adjustments.  </a:t>
              </a:r>
            </a:p>
            <a:p>
              <a:pPr algn="l"/>
              <a:endParaRPr lang="en-US" sz="900" b="0" spc="300" baseline="0" dirty="0" smtClean="0">
                <a:solidFill>
                  <a:schemeClr val="bg1">
                    <a:lumMod val="75000"/>
                  </a:schemeClr>
                </a:solidFill>
                <a:latin typeface="Trebuchet MS" pitchFamily="34" charset="0"/>
              </a:endParaRPr>
            </a:p>
            <a:p>
              <a:pPr algn="l"/>
              <a:r>
                <a:rPr lang="en-US" sz="1200" b="1" spc="300" baseline="0" dirty="0" smtClean="0">
                  <a:solidFill>
                    <a:srgbClr val="FFC000"/>
                  </a:solidFill>
                  <a:latin typeface="Trebuchet MS" pitchFamily="34" charset="0"/>
                </a:rPr>
                <a:t>TIP:</a:t>
              </a:r>
              <a:r>
                <a:rPr lang="en-US" sz="1200" b="1" spc="0" baseline="0" dirty="0" smtClean="0">
                  <a:solidFill>
                    <a:srgbClr val="FFC000"/>
                  </a:solidFill>
                  <a:latin typeface="Trebuchet MS" pitchFamily="34" charset="0"/>
                </a:rPr>
                <a:t> </a:t>
              </a:r>
              <a:r>
                <a:rPr lang="en-US" sz="1200" b="0" baseline="0" dirty="0" smtClean="0">
                  <a:solidFill>
                    <a:schemeClr val="bg1">
                      <a:lumMod val="75000"/>
                    </a:schemeClr>
                  </a:solidFill>
                  <a:latin typeface="Trebuchet MS" pitchFamily="34" charset="0"/>
                </a:rPr>
                <a:t>See if your company’s logo is available on our free poster templates page.</a:t>
              </a:r>
            </a:p>
            <a:p>
              <a:pPr algn="l"/>
              <a:endParaRPr lang="en-US" sz="1200" b="0" baseline="0" dirty="0" smtClean="0">
                <a:latin typeface="Trebuchet MS" pitchFamily="34" charset="0"/>
              </a:endParaRPr>
            </a:p>
            <a:p>
              <a:pPr algn="ctr"/>
              <a:r>
                <a:rPr lang="en-US" sz="1600" b="1" baseline="0" dirty="0" smtClean="0">
                  <a:solidFill>
                    <a:srgbClr val="FFC000"/>
                  </a:solidFill>
                  <a:latin typeface="Trebuchet MS" pitchFamily="34" charset="0"/>
                </a:rPr>
                <a:t>Photographs / Graphics</a:t>
              </a:r>
            </a:p>
            <a:p>
              <a:pPr algn="l" defTabSz="977900"/>
              <a:r>
                <a:rPr lang="en-US" sz="1200" b="0" baseline="0" dirty="0" smtClean="0">
                  <a:solidFill>
                    <a:schemeClr val="bg1">
                      <a:lumMod val="75000"/>
                    </a:schemeClr>
                  </a:solidFill>
                  <a:latin typeface="Trebuchet MS" pitchFamily="34" charset="0"/>
                </a:rPr>
                <a:t>You can add images by dragging and dropping from your desktop, copy and paste, or by going to INSERT &gt; PICTURES. Resize images proportionally by holding down the SHIFT key and dragging one of the corner handles. For a professional-looking poster, do not distort your images by enlarging them </a:t>
              </a:r>
              <a:r>
                <a:rPr lang="en-US" sz="1200" b="0" spc="0" baseline="0" dirty="0" smtClean="0">
                  <a:solidFill>
                    <a:schemeClr val="bg1">
                      <a:lumMod val="75000"/>
                    </a:schemeClr>
                  </a:solidFill>
                  <a:latin typeface="Trebuchet MS" pitchFamily="34" charset="0"/>
                </a:rPr>
                <a:t>disproportionally.</a:t>
              </a:r>
            </a:p>
            <a:p>
              <a:pPr algn="l" defTabSz="977900"/>
              <a:endParaRPr lang="en-US" sz="1200" b="0" baseline="0" dirty="0" smtClean="0">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endParaRPr lang="en-US" sz="1400" b="1" baseline="0" dirty="0" smtClean="0">
                <a:solidFill>
                  <a:srgbClr val="FFC000"/>
                </a:solidFill>
                <a:latin typeface="Trebuchet MS" pitchFamily="34" charset="0"/>
              </a:endParaRPr>
            </a:p>
            <a:p>
              <a:pPr algn="ctr"/>
              <a:r>
                <a:rPr lang="en-US" sz="1600" b="1" baseline="0" dirty="0" smtClean="0">
                  <a:solidFill>
                    <a:srgbClr val="FFC000"/>
                  </a:solidFill>
                  <a:latin typeface="Trebuchet MS" pitchFamily="34" charset="0"/>
                </a:rPr>
                <a:t>Image Quality Check</a:t>
              </a:r>
            </a:p>
            <a:p>
              <a:pPr lvl="0" algn="l" defTabSz="977900"/>
              <a:r>
                <a:rPr lang="en-US" sz="1200" b="0" baseline="0" dirty="0" smtClean="0">
                  <a:solidFill>
                    <a:schemeClr val="bg1">
                      <a:lumMod val="75000"/>
                    </a:schemeClr>
                  </a:solidFill>
                  <a:latin typeface="Trebuchet MS" pitchFamily="34" charset="0"/>
                </a:rPr>
                <a:t>Zoom in and look at your images at 100% magnification. If they look good they </a:t>
              </a:r>
              <a:br>
                <a:rPr lang="en-US" sz="1200" b="0" baseline="0" dirty="0" smtClean="0">
                  <a:solidFill>
                    <a:schemeClr val="bg1">
                      <a:lumMod val="75000"/>
                    </a:schemeClr>
                  </a:solidFill>
                  <a:latin typeface="Trebuchet MS" pitchFamily="34" charset="0"/>
                </a:rPr>
              </a:br>
              <a:r>
                <a:rPr lang="en-US" sz="1200" b="0" baseline="0" dirty="0" smtClean="0">
                  <a:solidFill>
                    <a:schemeClr val="bg1">
                      <a:lumMod val="75000"/>
                    </a:schemeClr>
                  </a:solidFill>
                  <a:latin typeface="Trebuchet MS" pitchFamily="34" charset="0"/>
                </a:rPr>
                <a:t>will print well. </a:t>
              </a:r>
              <a:endParaRPr lang="en-US" sz="1400" b="0" dirty="0" smtClean="0">
                <a:latin typeface="Trebuchet MS" pitchFamily="34" charset="0"/>
              </a:endParaRPr>
            </a:p>
          </p:txBody>
        </p:sp>
        <p:cxnSp>
          <p:nvCxnSpPr>
            <p:cNvPr id="10" name="Straight Connector 94"/>
            <p:cNvCxnSpPr/>
            <p:nvPr/>
          </p:nvCxnSpPr>
          <p:spPr>
            <a:xfrm>
              <a:off x="-11331688" y="5665498"/>
              <a:ext cx="10999746" cy="278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pic>
          <p:nvPicPr>
            <p:cNvPr id="11" name="Picture 95"/>
            <p:cNvPicPr>
              <a:picLocks noChangeAspect="1"/>
            </p:cNvPicPr>
            <p:nvPr userDrawn="1"/>
          </p:nvPicPr>
          <p:blipFill>
            <a:blip r:embed="rId15"/>
            <a:stretch>
              <a:fillRect/>
            </a:stretch>
          </p:blipFill>
          <p:spPr>
            <a:xfrm>
              <a:off x="-10736023" y="6899417"/>
              <a:ext cx="1597665" cy="1001614"/>
            </a:xfrm>
            <a:prstGeom prst="rect">
              <a:avLst/>
            </a:prstGeom>
          </p:spPr>
        </p:pic>
        <p:pic>
          <p:nvPicPr>
            <p:cNvPr id="12" name="Picture 96"/>
            <p:cNvPicPr>
              <a:picLocks noChangeAspect="1"/>
            </p:cNvPicPr>
            <p:nvPr userDrawn="1"/>
          </p:nvPicPr>
          <p:blipFill>
            <a:blip r:embed="rId16"/>
            <a:stretch>
              <a:fillRect/>
            </a:stretch>
          </p:blipFill>
          <p:spPr>
            <a:xfrm>
              <a:off x="-10714081" y="10736764"/>
              <a:ext cx="9986807" cy="877997"/>
            </a:xfrm>
            <a:prstGeom prst="rect">
              <a:avLst/>
            </a:prstGeom>
          </p:spPr>
        </p:pic>
        <p:grpSp>
          <p:nvGrpSpPr>
            <p:cNvPr id="15" name="Group 97"/>
            <p:cNvGrpSpPr/>
            <p:nvPr userDrawn="1"/>
          </p:nvGrpSpPr>
          <p:grpSpPr>
            <a:xfrm>
              <a:off x="-9844889" y="16323752"/>
              <a:ext cx="7631078" cy="1987417"/>
              <a:chOff x="-4516464" y="9371858"/>
              <a:chExt cx="3516822" cy="1095721"/>
            </a:xfrm>
          </p:grpSpPr>
          <p:grpSp>
            <p:nvGrpSpPr>
              <p:cNvPr id="21" name="Group 103"/>
              <p:cNvGrpSpPr/>
              <p:nvPr userDrawn="1"/>
            </p:nvGrpSpPr>
            <p:grpSpPr>
              <a:xfrm>
                <a:off x="-2783494" y="9371902"/>
                <a:ext cx="624373" cy="894738"/>
                <a:chOff x="-3958698" y="8697103"/>
                <a:chExt cx="779266" cy="1282149"/>
              </a:xfrm>
            </p:grpSpPr>
            <p:pic>
              <p:nvPicPr>
                <p:cNvPr id="29" name="Picture 109"/>
                <p:cNvPicPr>
                  <a:picLocks noChangeAspect="1"/>
                </p:cNvPicPr>
                <p:nvPr userDrawn="1"/>
              </p:nvPicPr>
              <p:blipFill>
                <a:blip r:embed="rId17"/>
                <a:stretch>
                  <a:fillRect/>
                </a:stretch>
              </p:blipFill>
              <p:spPr>
                <a:xfrm>
                  <a:off x="-3948160" y="8697103"/>
                  <a:ext cx="768728" cy="1090753"/>
                </a:xfrm>
                <a:prstGeom prst="rect">
                  <a:avLst/>
                </a:prstGeom>
              </p:spPr>
            </p:pic>
            <p:sp>
              <p:nvSpPr>
                <p:cNvPr id="30" name="TextBox 110"/>
                <p:cNvSpPr txBox="1"/>
                <p:nvPr userDrawn="1"/>
              </p:nvSpPr>
              <p:spPr>
                <a:xfrm>
                  <a:off x="-3958698" y="9736093"/>
                  <a:ext cx="779263" cy="243159"/>
                </a:xfrm>
                <a:prstGeom prst="rect">
                  <a:avLst/>
                </a:prstGeom>
                <a:solidFill>
                  <a:schemeClr val="accent1"/>
                </a:solidFill>
                <a:ln>
                  <a:noFill/>
                </a:ln>
              </p:spPr>
              <p:txBody>
                <a:bodyPr wrap="square" lIns="0" tIns="0" rIns="0" bIns="0" rtlCol="0">
                  <a:spAutoFit/>
                </a:bodyPr>
                <a:lstStyle/>
                <a:p>
                  <a:pPr algn="ctr"/>
                  <a:r>
                    <a:rPr lang="en-US" sz="1200" b="1" dirty="0" smtClean="0">
                      <a:solidFill>
                        <a:schemeClr val="tx1"/>
                      </a:solidFill>
                    </a:rPr>
                    <a:t>ORIGINAL</a:t>
                  </a:r>
                  <a:endParaRPr lang="en-US" sz="1200" b="1" dirty="0">
                    <a:solidFill>
                      <a:schemeClr val="tx1"/>
                    </a:solidFill>
                  </a:endParaRPr>
                </a:p>
              </p:txBody>
            </p:sp>
          </p:grpSp>
          <p:grpSp>
            <p:nvGrpSpPr>
              <p:cNvPr id="24" name="Group 104"/>
              <p:cNvGrpSpPr/>
              <p:nvPr userDrawn="1"/>
            </p:nvGrpSpPr>
            <p:grpSpPr>
              <a:xfrm>
                <a:off x="-2033159" y="9371858"/>
                <a:ext cx="1033517" cy="907667"/>
                <a:chOff x="-2921738" y="8879046"/>
                <a:chExt cx="1420279" cy="1247336"/>
              </a:xfrm>
            </p:grpSpPr>
            <p:pic>
              <p:nvPicPr>
                <p:cNvPr id="27" name="Picture 107"/>
                <p:cNvPicPr>
                  <a:picLocks noChangeAspect="1"/>
                </p:cNvPicPr>
                <p:nvPr userDrawn="1"/>
              </p:nvPicPr>
              <p:blipFill>
                <a:blip r:embed="rId17"/>
                <a:stretch>
                  <a:fillRect/>
                </a:stretch>
              </p:blipFill>
              <p:spPr>
                <a:xfrm>
                  <a:off x="-2921738" y="8879046"/>
                  <a:ext cx="1420279" cy="1029695"/>
                </a:xfrm>
                <a:prstGeom prst="rect">
                  <a:avLst/>
                </a:prstGeom>
              </p:spPr>
            </p:pic>
            <p:sp>
              <p:nvSpPr>
                <p:cNvPr id="28" name="TextBox 108"/>
                <p:cNvSpPr txBox="1"/>
                <p:nvPr userDrawn="1"/>
              </p:nvSpPr>
              <p:spPr>
                <a:xfrm>
                  <a:off x="-2918992" y="9854329"/>
                  <a:ext cx="1417533" cy="272053"/>
                </a:xfrm>
                <a:prstGeom prst="rect">
                  <a:avLst/>
                </a:prstGeom>
                <a:solidFill>
                  <a:srgbClr val="FF0000"/>
                </a:solidFill>
              </p:spPr>
              <p:txBody>
                <a:bodyPr wrap="square" lIns="0" tIns="0" rIns="0" bIns="0" rtlCol="0">
                  <a:spAutoFit/>
                </a:bodyPr>
                <a:lstStyle/>
                <a:p>
                  <a:pPr algn="ctr"/>
                  <a:r>
                    <a:rPr lang="en-US" sz="1400" b="1" dirty="0" smtClean="0">
                      <a:solidFill>
                        <a:schemeClr val="bg1"/>
                      </a:solidFill>
                    </a:rPr>
                    <a:t>DISTORTED</a:t>
                  </a:r>
                  <a:endParaRPr lang="en-US" sz="700" b="1" dirty="0">
                    <a:solidFill>
                      <a:schemeClr val="bg1"/>
                    </a:solidFill>
                  </a:endParaRPr>
                </a:p>
              </p:txBody>
            </p:sp>
          </p:grpSp>
          <p:pic>
            <p:nvPicPr>
              <p:cNvPr id="25" name="Picture 105"/>
              <p:cNvPicPr>
                <a:picLocks noChangeAspect="1"/>
              </p:cNvPicPr>
              <p:nvPr userDrawn="1"/>
            </p:nvPicPr>
            <p:blipFill>
              <a:blip r:embed="rId18"/>
              <a:stretch>
                <a:fillRect/>
              </a:stretch>
            </p:blipFill>
            <p:spPr>
              <a:xfrm>
                <a:off x="-4516464" y="9371875"/>
                <a:ext cx="1098742" cy="847761"/>
              </a:xfrm>
              <a:prstGeom prst="rect">
                <a:avLst/>
              </a:prstGeom>
            </p:spPr>
          </p:pic>
          <p:sp>
            <p:nvSpPr>
              <p:cNvPr id="26" name="TextBox 106"/>
              <p:cNvSpPr txBox="1"/>
              <p:nvPr userDrawn="1"/>
            </p:nvSpPr>
            <p:spPr>
              <a:xfrm>
                <a:off x="-4471893" y="10269611"/>
                <a:ext cx="1035685" cy="197968"/>
              </a:xfrm>
              <a:prstGeom prst="rect">
                <a:avLst/>
              </a:prstGeom>
              <a:noFill/>
            </p:spPr>
            <p:txBody>
              <a:bodyPr wrap="square" lIns="0" tIns="0" rIns="0" bIns="0" rtlCol="0">
                <a:spAutoFit/>
              </a:bodyPr>
              <a:lstStyle/>
              <a:p>
                <a:pPr algn="ctr"/>
                <a:r>
                  <a:rPr lang="en-US" sz="1400" dirty="0" smtClean="0">
                    <a:solidFill>
                      <a:schemeClr val="bg1"/>
                    </a:solidFill>
                  </a:rPr>
                  <a:t>Corner</a:t>
                </a:r>
                <a:r>
                  <a:rPr lang="en-US" sz="1400" baseline="0" dirty="0" smtClean="0">
                    <a:solidFill>
                      <a:schemeClr val="bg1"/>
                    </a:solidFill>
                  </a:rPr>
                  <a:t> handles</a:t>
                </a:r>
                <a:endParaRPr lang="en-US" sz="1400" dirty="0">
                  <a:solidFill>
                    <a:schemeClr val="bg1"/>
                  </a:solidFill>
                </a:endParaRPr>
              </a:p>
            </p:txBody>
          </p:sp>
        </p:grpSp>
        <p:grpSp>
          <p:nvGrpSpPr>
            <p:cNvPr id="16" name="Group 98"/>
            <p:cNvGrpSpPr/>
            <p:nvPr userDrawn="1"/>
          </p:nvGrpSpPr>
          <p:grpSpPr>
            <a:xfrm>
              <a:off x="-10453959" y="20181409"/>
              <a:ext cx="9139095" cy="2061267"/>
              <a:chOff x="-4818881" y="11473837"/>
              <a:chExt cx="4211800" cy="1136440"/>
            </a:xfrm>
          </p:grpSpPr>
          <p:graphicFrame>
            <p:nvGraphicFramePr>
              <p:cNvPr id="17" name="Object 99"/>
              <p:cNvGraphicFramePr>
                <a:graphicFrameLocks noChangeAspect="1"/>
              </p:cNvGraphicFramePr>
              <p:nvPr userDrawn="1">
                <p:extLst>
                  <p:ext uri="{D42A27DB-BD31-4B8C-83A1-F6EECF244321}">
                    <p14:modId xmlns:p14="http://schemas.microsoft.com/office/powerpoint/2010/main" xmlns="" val="296577005"/>
                  </p:ext>
                </p:extLst>
              </p:nvPr>
            </p:nvGraphicFramePr>
            <p:xfrm>
              <a:off x="-4610234" y="11483555"/>
              <a:ext cx="1828800" cy="1117600"/>
            </p:xfrm>
            <a:graphic>
              <a:graphicData uri="http://schemas.openxmlformats.org/presentationml/2006/ole">
                <p:oleObj spid="_x0000_s17410" name="Image" r:id="rId19" imgW="1828571" imgH="1117460" progId="">
                  <p:embed/>
                </p:oleObj>
              </a:graphicData>
            </a:graphic>
          </p:graphicFrame>
          <p:graphicFrame>
            <p:nvGraphicFramePr>
              <p:cNvPr id="18" name="Object 100"/>
              <p:cNvGraphicFramePr>
                <a:graphicFrameLocks noChangeAspect="1"/>
              </p:cNvGraphicFramePr>
              <p:nvPr userDrawn="1">
                <p:extLst>
                  <p:ext uri="{D42A27DB-BD31-4B8C-83A1-F6EECF244321}">
                    <p14:modId xmlns:p14="http://schemas.microsoft.com/office/powerpoint/2010/main" xmlns="" val="102607223"/>
                  </p:ext>
                </p:extLst>
              </p:nvPr>
            </p:nvGraphicFramePr>
            <p:xfrm>
              <a:off x="-2637523" y="11492677"/>
              <a:ext cx="1828800" cy="1117600"/>
            </p:xfrm>
            <a:graphic>
              <a:graphicData uri="http://schemas.openxmlformats.org/presentationml/2006/ole">
                <p:oleObj spid="_x0000_s17411" name="Image" r:id="rId20" imgW="1828571" imgH="1117460" progId="">
                  <p:embed/>
                </p:oleObj>
              </a:graphicData>
            </a:graphic>
          </p:graphicFrame>
          <p:sp>
            <p:nvSpPr>
              <p:cNvPr id="19" name="TextBox 101"/>
              <p:cNvSpPr txBox="1"/>
              <p:nvPr userDrawn="1"/>
            </p:nvSpPr>
            <p:spPr>
              <a:xfrm rot="16200000">
                <a:off x="-5312672" y="11977340"/>
                <a:ext cx="1117601" cy="130020"/>
              </a:xfrm>
              <a:prstGeom prst="rect">
                <a:avLst/>
              </a:prstGeom>
              <a:noFill/>
            </p:spPr>
            <p:txBody>
              <a:bodyPr wrap="square" lIns="0" tIns="0" rIns="0" bIns="0" rtlCol="0">
                <a:spAutoFit/>
              </a:bodyPr>
              <a:lstStyle/>
              <a:p>
                <a:pPr algn="ctr"/>
                <a:r>
                  <a:rPr lang="en-US" sz="1100" dirty="0" smtClean="0">
                    <a:solidFill>
                      <a:srgbClr val="92D050"/>
                    </a:solidFill>
                  </a:rPr>
                  <a:t>Good</a:t>
                </a:r>
                <a:r>
                  <a:rPr lang="en-US" sz="1100" baseline="0" dirty="0" smtClean="0">
                    <a:solidFill>
                      <a:srgbClr val="92D050"/>
                    </a:solidFill>
                  </a:rPr>
                  <a:t> </a:t>
                </a:r>
                <a:r>
                  <a:rPr lang="en-US" sz="1100" baseline="0" dirty="0" smtClean="0">
                    <a:solidFill>
                      <a:schemeClr val="bg1"/>
                    </a:solidFill>
                  </a:rPr>
                  <a:t>printing quality</a:t>
                </a:r>
                <a:endParaRPr lang="en-US" sz="1100" dirty="0">
                  <a:solidFill>
                    <a:schemeClr val="bg1"/>
                  </a:solidFill>
                </a:endParaRPr>
              </a:p>
            </p:txBody>
          </p:sp>
          <p:sp>
            <p:nvSpPr>
              <p:cNvPr id="20" name="TextBox 102"/>
              <p:cNvSpPr txBox="1"/>
              <p:nvPr userDrawn="1"/>
            </p:nvSpPr>
            <p:spPr>
              <a:xfrm rot="16200000">
                <a:off x="-1236802" y="11961717"/>
                <a:ext cx="1117601" cy="141841"/>
              </a:xfrm>
              <a:prstGeom prst="rect">
                <a:avLst/>
              </a:prstGeom>
              <a:noFill/>
            </p:spPr>
            <p:txBody>
              <a:bodyPr wrap="square" lIns="0" tIns="0" rIns="0" bIns="0" rtlCol="0">
                <a:spAutoFit/>
              </a:bodyPr>
              <a:lstStyle/>
              <a:p>
                <a:pPr algn="ctr"/>
                <a:r>
                  <a:rPr lang="en-US" sz="1200" dirty="0" smtClean="0">
                    <a:solidFill>
                      <a:srgbClr val="FF0000"/>
                    </a:solidFill>
                  </a:rPr>
                  <a:t>Bad </a:t>
                </a:r>
                <a:r>
                  <a:rPr lang="en-US" sz="1200" dirty="0" smtClean="0">
                    <a:solidFill>
                      <a:schemeClr val="bg1"/>
                    </a:solidFill>
                  </a:rPr>
                  <a:t>printing quality</a:t>
                </a:r>
                <a:endParaRPr lang="en-US" sz="1200" dirty="0">
                  <a:solidFill>
                    <a:schemeClr val="bg1"/>
                  </a:solidFill>
                </a:endParaRPr>
              </a:p>
            </p:txBody>
          </p:sp>
        </p:grpSp>
      </p:grpSp>
      <p:grpSp>
        <p:nvGrpSpPr>
          <p:cNvPr id="31" name="Group 111"/>
          <p:cNvGrpSpPr>
            <a:grpSpLocks noChangeAspect="1"/>
          </p:cNvGrpSpPr>
          <p:nvPr userDrawn="1"/>
        </p:nvGrpSpPr>
        <p:grpSpPr>
          <a:xfrm>
            <a:off x="10855386" y="-21439"/>
            <a:ext cx="6632760" cy="15145553"/>
            <a:chOff x="36782324" y="0"/>
            <a:chExt cx="11062139" cy="25259805"/>
          </a:xfrm>
        </p:grpSpPr>
        <p:sp>
          <p:nvSpPr>
            <p:cNvPr id="32" name="Rectangle 31"/>
            <p:cNvSpPr/>
            <p:nvPr userDrawn="1"/>
          </p:nvSpPr>
          <p:spPr>
            <a:xfrm>
              <a:off x="36782324" y="0"/>
              <a:ext cx="11062139" cy="25259805"/>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57200" tIns="457200" rIns="457200" bIns="0" rtlCol="0" anchor="t" anchorCtr="0"/>
            <a:lstStyle/>
            <a:p>
              <a:pPr algn="ctr"/>
              <a:r>
                <a:rPr lang="en-US" sz="2400" b="1" spc="600" dirty="0" smtClean="0">
                  <a:solidFill>
                    <a:schemeClr val="bg1"/>
                  </a:solidFill>
                  <a:latin typeface="Trebuchet MS" pitchFamily="34" charset="0"/>
                </a:rPr>
                <a:t>QUICK START (cont.)</a:t>
              </a:r>
            </a:p>
            <a:p>
              <a:pPr algn="ctr"/>
              <a:endParaRPr lang="en-US" sz="2000" b="1" baseline="0" dirty="0" smtClean="0">
                <a:solidFill>
                  <a:schemeClr val="bg1"/>
                </a:solidFill>
                <a:latin typeface="Trebuchet MS" pitchFamily="34" charset="0"/>
              </a:endParaRPr>
            </a:p>
            <a:p>
              <a:pPr algn="ctr"/>
              <a:r>
                <a:rPr lang="en-US" sz="1600" b="1" baseline="0" dirty="0" smtClean="0">
                  <a:solidFill>
                    <a:srgbClr val="FFC000"/>
                  </a:solidFill>
                  <a:latin typeface="Trebuchet MS" pitchFamily="34" charset="0"/>
                </a:rPr>
                <a:t>How to change the template color theme</a:t>
              </a:r>
            </a:p>
            <a:p>
              <a:pPr marL="0" marR="0" lvl="2" indent="0" algn="l" defTabSz="114300"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You can easily change the color theme of your poster by going to the DESIGN menu, click on COLORS, and choose the color theme of your choice. You can </a:t>
              </a:r>
              <a:r>
                <a:rPr lang="en-US" sz="1200" b="0" spc="0" baseline="0" dirty="0" smtClean="0">
                  <a:solidFill>
                    <a:schemeClr val="bg1">
                      <a:lumMod val="75000"/>
                    </a:schemeClr>
                  </a:solidFill>
                  <a:latin typeface="Trebuchet MS" pitchFamily="34" charset="0"/>
                </a:rPr>
                <a:t>also create your own color theme.</a:t>
              </a:r>
            </a:p>
            <a:p>
              <a:pPr marL="0" marR="0" lvl="2"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endParaRPr lang="en-US" sz="1200" b="0" baseline="0" dirty="0" smtClean="0">
                <a:solidFill>
                  <a:schemeClr val="bg1">
                    <a:lumMod val="75000"/>
                  </a:schemeClr>
                </a:solidFill>
                <a:latin typeface="Trebuchet MS" pitchFamily="34" charset="0"/>
              </a:endParaRPr>
            </a:p>
            <a:p>
              <a:pPr marL="0" indent="0" algn="l" defTabSz="114300"/>
              <a:r>
                <a:rPr lang="en-US" sz="1200" b="0" baseline="0" dirty="0" smtClean="0">
                  <a:solidFill>
                    <a:schemeClr val="bg1">
                      <a:lumMod val="75000"/>
                    </a:schemeClr>
                  </a:solidFill>
                  <a:latin typeface="Trebuchet MS" pitchFamily="34" charset="0"/>
                </a:rPr>
                <a:t>You can also manually change the color of your background by going to VIEW &gt; SLIDE MASTER.  After you finish working on the master be sure to go to VIEW &gt; NORMAL to continue working on your poster.</a:t>
              </a:r>
            </a:p>
            <a:p>
              <a:pPr marL="0"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Text</a:t>
              </a:r>
            </a:p>
            <a:p>
              <a:pPr marL="1730375" lvl="2" indent="0" algn="l" defTabSz="114300"/>
              <a:r>
                <a:rPr lang="en-US" sz="1200" b="0" baseline="0" dirty="0" smtClean="0">
                  <a:solidFill>
                    <a:schemeClr val="bg1">
                      <a:lumMod val="75000"/>
                    </a:schemeClr>
                  </a:solidFill>
                  <a:latin typeface="Trebuchet MS" pitchFamily="34" charset="0"/>
                </a:rPr>
                <a:t>The template comes with a number of pre-formatted placeholders for headers and text blocks. You can add more blocks by copying and pasting the existing ones or by adding a text box from the HOME menu. </a:t>
              </a:r>
            </a:p>
            <a:p>
              <a:pPr marL="1518341" lvl="2"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lang="en-US" sz="1200" b="0" baseline="0" dirty="0" smtClean="0">
                  <a:solidFill>
                    <a:schemeClr val="bg1">
                      <a:lumMod val="75000"/>
                    </a:schemeClr>
                  </a:solidFill>
                  <a:latin typeface="Trebuchet MS" pitchFamily="34" charset="0"/>
                </a:rPr>
                <a:t> </a:t>
              </a:r>
              <a:r>
                <a:rPr kumimoji="0" lang="en-US" sz="1600" b="1" i="0" u="none" strike="noStrike" kern="1200" cap="none" spc="0" normalizeH="0" baseline="0" noProof="0" dirty="0" smtClean="0">
                  <a:ln>
                    <a:noFill/>
                  </a:ln>
                  <a:solidFill>
                    <a:srgbClr val="FFC000"/>
                  </a:solidFill>
                  <a:effectLst/>
                  <a:uLnTx/>
                  <a:uFillTx/>
                  <a:latin typeface="Trebuchet MS" pitchFamily="34" charset="0"/>
                </a:rPr>
                <a:t>Text size</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Adjust the size of your text based on how much content you have to present. The default template text offers a good starting point. Follow the conference requirements.</a:t>
              </a:r>
              <a:endParaRPr lang="en-US" sz="1200" b="0" baseline="0" dirty="0" smtClean="0">
                <a:solidFill>
                  <a:schemeClr val="bg1">
                    <a:lumMod val="75000"/>
                  </a:schemeClr>
                </a:solidFill>
                <a:latin typeface="Trebuchet MS" pitchFamily="34" charset="0"/>
              </a:endParaRPr>
            </a:p>
            <a:p>
              <a:pPr marL="1518341" lvl="2" indent="0" algn="l" defTabSz="114300"/>
              <a:endParaRPr lang="en-US" sz="1200" b="0" baseline="0" dirty="0" smtClean="0">
                <a:solidFill>
                  <a:schemeClr val="bg1">
                    <a:lumMod val="75000"/>
                  </a:schemeClr>
                </a:solidFill>
                <a:latin typeface="Trebuchet MS" pitchFamily="34" charset="0"/>
              </a:endParaRPr>
            </a:p>
            <a:p>
              <a:pPr algn="ctr"/>
              <a:r>
                <a:rPr lang="en-US" sz="1600" b="1" baseline="0" dirty="0" smtClean="0">
                  <a:solidFill>
                    <a:srgbClr val="FFC000"/>
                  </a:solidFill>
                  <a:latin typeface="Trebuchet MS" pitchFamily="34" charset="0"/>
                </a:rPr>
                <a:t>How to add Tables</a:t>
              </a:r>
            </a:p>
            <a:p>
              <a:pPr marL="971550" lvl="1" indent="0" algn="l" defTabSz="114300"/>
              <a:r>
                <a:rPr lang="en-US" sz="1200" b="0" baseline="0" dirty="0" smtClean="0">
                  <a:solidFill>
                    <a:schemeClr val="bg1">
                      <a:lumMod val="75000"/>
                    </a:schemeClr>
                  </a:solidFill>
                  <a:latin typeface="Trebuchet MS" pitchFamily="34" charset="0"/>
                </a:rPr>
                <a:t>To add a table from scratch go to the INSERT menu and click on TABLE. A drop-down box will help you select rows and columns. </a:t>
              </a:r>
            </a:p>
            <a:p>
              <a:pPr marL="0" lvl="0" indent="0" algn="l" defTabSz="114300"/>
              <a:r>
                <a:rPr lang="en-US" sz="1200" b="0" baseline="0" dirty="0" smtClean="0">
                  <a:solidFill>
                    <a:schemeClr val="bg1">
                      <a:lumMod val="75000"/>
                    </a:schemeClr>
                  </a:solidFill>
                  <a:latin typeface="Trebuchet MS" pitchFamily="34" charset="0"/>
                </a:rPr>
                <a:t>You can also copy and a paste a table from Word or another PowerPoint document. A pasted table may need to be re-formatted by RIGHT-CLICK &gt; FORMAT SHAPE, TEXT BOX, Margins.</a:t>
              </a:r>
            </a:p>
            <a:p>
              <a:pPr marL="0" lvl="0" indent="0" algn="l" defTabSz="114300"/>
              <a:endParaRPr lang="en-US" sz="1200" b="0" baseline="0" dirty="0" smtClean="0">
                <a:solidFill>
                  <a:schemeClr val="bg1">
                    <a:lumMod val="75000"/>
                  </a:schemeClr>
                </a:solidFill>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Graphs / Charts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You can simply copy and paste charts and graphs from Excel or Word. Some reformatting may be required depending on how the original document has been created.</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change the column configuration</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RIGHT-CLICK on the poster background and select LAYOUT to see the column options available for this template. The poster columns can also be customized on the Master. VIEW &gt; MASTER.</a:t>
              </a:r>
            </a:p>
            <a:p>
              <a:pPr marL="0" marR="0" lvl="0" indent="0" algn="ctr" defTabSz="1518341"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smtClean="0">
                <a:ln>
                  <a:noFill/>
                </a:ln>
                <a:solidFill>
                  <a:srgbClr val="FFC000"/>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How to remove the info bars</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If you are working in PowerPoint for Windows and have finished your poster, save as PDF and the bars will not be included. You can also delete them by going to VIEW &gt; MASTER. On the Mac adjust the Page-Setup to match the Page-Setup in PowerPoint before you create a PDF. You can also delete them from the Slide Master.</a:t>
              </a: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endParaRPr>
            </a:p>
            <a:p>
              <a:pPr marL="0" marR="0" lvl="0" indent="0" algn="ctr" defTabSz="1518341"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rgbClr val="FFC000"/>
                  </a:solidFill>
                  <a:effectLst/>
                  <a:uLnTx/>
                  <a:uFillTx/>
                  <a:latin typeface="Trebuchet MS" pitchFamily="34" charset="0"/>
                </a:rPr>
                <a:t>Save your work</a:t>
              </a:r>
            </a:p>
            <a:p>
              <a:pPr marL="0" marR="0" lvl="0" indent="0" algn="l" defTabSz="1143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smtClean="0">
                  <a:ln>
                    <a:noFill/>
                  </a:ln>
                  <a:solidFill>
                    <a:prstClr val="white">
                      <a:lumMod val="75000"/>
                    </a:prstClr>
                  </a:solidFill>
                  <a:effectLst/>
                  <a:uLnTx/>
                  <a:uFillTx/>
                  <a:latin typeface="Trebuchet MS" pitchFamily="34" charset="0"/>
                </a:rPr>
                <a:t>Save your template as a PowerPoint document. For printing, save as PowerPoint of “Print-quality” PDF.</a:t>
              </a:r>
            </a:p>
            <a:p>
              <a:pPr marL="0" marR="0" lvl="0" indent="0" algn="l" defTabSz="114300" rtl="0" eaLnBrk="1" fontAlgn="auto" latinLnBrk="0" hangingPunct="1">
                <a:lnSpc>
                  <a:spcPct val="100000"/>
                </a:lnSpc>
                <a:spcBef>
                  <a:spcPts val="0"/>
                </a:spcBef>
                <a:spcAft>
                  <a:spcPts val="0"/>
                </a:spcAft>
                <a:buClrTx/>
                <a:buSzTx/>
                <a:buFontTx/>
                <a:buNone/>
                <a:tabLst/>
                <a:defRPr/>
              </a:pPr>
              <a:endParaRPr lang="en-US" sz="1200" b="0" baseline="0" dirty="0" smtClean="0">
                <a:solidFill>
                  <a:schemeClr val="bg1">
                    <a:lumMod val="75000"/>
                  </a:schemeClr>
                </a:solidFill>
                <a:latin typeface="Trebuchet MS" pitchFamily="34" charset="0"/>
              </a:endParaRPr>
            </a:p>
            <a:p>
              <a:pPr marL="0" marR="0" lvl="0" indent="0" algn="l" defTabSz="1143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smtClean="0">
                <a:ln>
                  <a:noFill/>
                </a:ln>
                <a:solidFill>
                  <a:prstClr val="white">
                    <a:lumMod val="75000"/>
                  </a:prstClr>
                </a:solidFill>
                <a:effectLst/>
                <a:uLnTx/>
                <a:uFillTx/>
                <a:latin typeface="Trebuchet MS" pitchFamily="34" charset="0"/>
              </a:endParaRPr>
            </a:p>
          </p:txBody>
        </p:sp>
        <p:graphicFrame>
          <p:nvGraphicFramePr>
            <p:cNvPr id="33" name="Object 113"/>
            <p:cNvGraphicFramePr>
              <a:graphicFrameLocks noChangeAspect="1"/>
            </p:cNvGraphicFramePr>
            <p:nvPr userDrawn="1">
              <p:extLst>
                <p:ext uri="{D42A27DB-BD31-4B8C-83A1-F6EECF244321}">
                  <p14:modId xmlns:p14="http://schemas.microsoft.com/office/powerpoint/2010/main" xmlns="" val="4283722934"/>
                </p:ext>
              </p:extLst>
            </p:nvPr>
          </p:nvGraphicFramePr>
          <p:xfrm>
            <a:off x="39540164" y="3373117"/>
            <a:ext cx="5586150" cy="1716939"/>
          </p:xfrm>
          <a:graphic>
            <a:graphicData uri="http://schemas.openxmlformats.org/presentationml/2006/ole">
              <p:oleObj spid="_x0000_s17412" name="Image" r:id="rId21" imgW="4571429" imgH="1688889" progId="">
                <p:embed/>
              </p:oleObj>
            </a:graphicData>
          </a:graphic>
        </p:graphicFrame>
        <p:pic>
          <p:nvPicPr>
            <p:cNvPr id="34" name="Picture 114"/>
            <p:cNvPicPr>
              <a:picLocks noChangeAspect="1"/>
            </p:cNvPicPr>
            <p:nvPr userDrawn="1"/>
          </p:nvPicPr>
          <p:blipFill>
            <a:blip r:embed="rId22"/>
            <a:stretch>
              <a:fillRect/>
            </a:stretch>
          </p:blipFill>
          <p:spPr>
            <a:xfrm>
              <a:off x="37296876" y="6939883"/>
              <a:ext cx="2969584" cy="1140240"/>
            </a:xfrm>
            <a:prstGeom prst="rect">
              <a:avLst/>
            </a:prstGeom>
            <a:ln>
              <a:noFill/>
            </a:ln>
          </p:spPr>
        </p:pic>
        <p:graphicFrame>
          <p:nvGraphicFramePr>
            <p:cNvPr id="35" name="Object 115"/>
            <p:cNvGraphicFramePr>
              <a:graphicFrameLocks noChangeAspect="1"/>
            </p:cNvGraphicFramePr>
            <p:nvPr userDrawn="1">
              <p:extLst>
                <p:ext uri="{D42A27DB-BD31-4B8C-83A1-F6EECF244321}">
                  <p14:modId xmlns:p14="http://schemas.microsoft.com/office/powerpoint/2010/main" xmlns="" val="1374619638"/>
                </p:ext>
              </p:extLst>
            </p:nvPr>
          </p:nvGraphicFramePr>
          <p:xfrm>
            <a:off x="37524683" y="10243173"/>
            <a:ext cx="1482265" cy="825421"/>
          </p:xfrm>
          <a:graphic>
            <a:graphicData uri="http://schemas.openxmlformats.org/presentationml/2006/ole">
              <p:oleObj spid="_x0000_s17413" name="Image" r:id="rId23" imgW="1574603" imgH="1053968" progId="">
                <p:embed/>
              </p:oleObj>
            </a:graphicData>
          </a:graphic>
        </p:graphicFrame>
        <p:grpSp>
          <p:nvGrpSpPr>
            <p:cNvPr id="36" name="Group 116"/>
            <p:cNvGrpSpPr/>
            <p:nvPr userDrawn="1"/>
          </p:nvGrpSpPr>
          <p:grpSpPr>
            <a:xfrm>
              <a:off x="37163426" y="21301416"/>
              <a:ext cx="10354213" cy="1052914"/>
              <a:chOff x="31687960" y="27718135"/>
              <a:chExt cx="9771399" cy="1090621"/>
            </a:xfrm>
          </p:grpSpPr>
          <p:sp>
            <p:nvSpPr>
              <p:cNvPr id="38" name="Rounded Rectangle 118"/>
              <p:cNvSpPr/>
              <p:nvPr userDrawn="1"/>
            </p:nvSpPr>
            <p:spPr>
              <a:xfrm>
                <a:off x="31687960" y="27718135"/>
                <a:ext cx="9771397" cy="1090621"/>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9" name="Picture 7" descr="http://t2.gstatic.com/images?q=tbn:ANd9GcR4APHC6TT9w54M2zn_pvCiBxUNcspYPoVxirLRphBoJabfSvu7zw">
                <a:hlinkClick r:id="rId24"/>
              </p:cNvPr>
              <p:cNvPicPr>
                <a:picLocks noChangeAspect="1" noChangeArrowheads="1"/>
              </p:cNvPicPr>
              <p:nvPr userDrawn="1"/>
            </p:nvPicPr>
            <p:blipFill>
              <a:blip r:embed="rId25" cstate="print"/>
              <a:srcRect/>
              <a:stretch>
                <a:fillRect/>
              </a:stretch>
            </p:blipFill>
            <p:spPr bwMode="auto">
              <a:xfrm>
                <a:off x="31813899" y="27816462"/>
                <a:ext cx="914401" cy="914397"/>
              </a:xfrm>
              <a:prstGeom prst="rect">
                <a:avLst/>
              </a:prstGeom>
              <a:noFill/>
              <a:ln>
                <a:noFill/>
              </a:ln>
            </p:spPr>
          </p:pic>
          <p:sp>
            <p:nvSpPr>
              <p:cNvPr id="40" name="TextBox 120"/>
              <p:cNvSpPr txBox="1"/>
              <p:nvPr userDrawn="1"/>
            </p:nvSpPr>
            <p:spPr>
              <a:xfrm>
                <a:off x="32788169" y="27783035"/>
                <a:ext cx="8671190" cy="903878"/>
              </a:xfrm>
              <a:prstGeom prst="rect">
                <a:avLst/>
              </a:prstGeom>
              <a:noFill/>
              <a:ln>
                <a:noFill/>
              </a:ln>
            </p:spPr>
            <p:txBody>
              <a:bodyPr wrap="square" rtlCol="0">
                <a:spAutoFit/>
              </a:bodyPr>
              <a:lstStyle/>
              <a:p>
                <a:r>
                  <a:rPr lang="en-US" sz="1400" dirty="0" smtClean="0">
                    <a:solidFill>
                      <a:schemeClr val="tx2"/>
                    </a:solidFill>
                    <a:latin typeface="Trebuchet MS" pitchFamily="34" charset="0"/>
                  </a:rPr>
                  <a:t>Student</a:t>
                </a:r>
                <a:r>
                  <a:rPr lang="en-US" sz="1400" baseline="0" dirty="0" smtClean="0">
                    <a:solidFill>
                      <a:schemeClr val="tx2"/>
                    </a:solidFill>
                    <a:latin typeface="Trebuchet MS" pitchFamily="34" charset="0"/>
                  </a:rPr>
                  <a:t> discounts are available on our </a:t>
                </a:r>
                <a:r>
                  <a:rPr lang="en-US" sz="1400" baseline="0" dirty="0" err="1" smtClean="0">
                    <a:solidFill>
                      <a:schemeClr val="tx2"/>
                    </a:solidFill>
                    <a:latin typeface="Trebuchet MS" pitchFamily="34" charset="0"/>
                  </a:rPr>
                  <a:t>Facebook</a:t>
                </a:r>
                <a:r>
                  <a:rPr lang="en-US" sz="1400" baseline="0" dirty="0" smtClean="0">
                    <a:solidFill>
                      <a:schemeClr val="tx2"/>
                    </a:solidFill>
                    <a:latin typeface="Trebuchet MS" pitchFamily="34" charset="0"/>
                  </a:rPr>
                  <a:t> page.</a:t>
                </a:r>
                <a:br>
                  <a:rPr lang="en-US" sz="1400" baseline="0" dirty="0" smtClean="0">
                    <a:solidFill>
                      <a:schemeClr val="tx2"/>
                    </a:solidFill>
                    <a:latin typeface="Trebuchet MS" pitchFamily="34" charset="0"/>
                  </a:rPr>
                </a:br>
                <a:r>
                  <a:rPr lang="en-US" sz="1400" baseline="0" dirty="0" smtClean="0">
                    <a:solidFill>
                      <a:schemeClr val="tx2"/>
                    </a:solidFill>
                    <a:latin typeface="Trebuchet MS" pitchFamily="34" charset="0"/>
                  </a:rPr>
                  <a:t>Go to </a:t>
                </a:r>
                <a:r>
                  <a:rPr lang="en-US" sz="1400" u="sng" baseline="0" dirty="0" smtClean="0">
                    <a:solidFill>
                      <a:schemeClr val="tx2"/>
                    </a:solidFill>
                    <a:latin typeface="Trebuchet MS" pitchFamily="34" charset="0"/>
                  </a:rPr>
                  <a:t>PosterPresentations.com</a:t>
                </a:r>
                <a:r>
                  <a:rPr lang="en-US" sz="1400" baseline="0" dirty="0" smtClean="0">
                    <a:solidFill>
                      <a:schemeClr val="tx2"/>
                    </a:solidFill>
                    <a:latin typeface="Trebuchet MS" pitchFamily="34" charset="0"/>
                  </a:rPr>
                  <a:t> and click on the FB icon. </a:t>
                </a:r>
                <a:endParaRPr lang="en-US" sz="1400" dirty="0">
                  <a:solidFill>
                    <a:schemeClr val="tx2"/>
                  </a:solidFill>
                  <a:latin typeface="Trebuchet MS" pitchFamily="34" charset="0"/>
                </a:endParaRPr>
              </a:p>
            </p:txBody>
          </p:sp>
        </p:grpSp>
        <p:sp>
          <p:nvSpPr>
            <p:cNvPr id="37" name="TextBox 117"/>
            <p:cNvSpPr txBox="1"/>
            <p:nvPr userDrawn="1"/>
          </p:nvSpPr>
          <p:spPr>
            <a:xfrm>
              <a:off x="37163425" y="22685590"/>
              <a:ext cx="4118250" cy="2224346"/>
            </a:xfrm>
            <a:prstGeom prst="rect">
              <a:avLst/>
            </a:prstGeom>
            <a:noFill/>
          </p:spPr>
          <p:txBody>
            <a:bodyPr wrap="none" lIns="0" tIns="0" rIns="0" bIns="0" rtlCol="0">
              <a:spAutoFit/>
            </a:bodyPr>
            <a:lstStyle/>
            <a:p>
              <a:pPr>
                <a:lnSpc>
                  <a:spcPts val="2600"/>
                </a:lnSpc>
              </a:pPr>
              <a:r>
                <a:rPr lang="en-US" sz="1400" dirty="0" smtClean="0">
                  <a:solidFill>
                    <a:schemeClr val="bg1"/>
                  </a:solidFill>
                  <a:latin typeface="Calibri" panose="020F0502020204030204" pitchFamily="34" charset="0"/>
                </a:rPr>
                <a:t>© 2013</a:t>
              </a:r>
              <a:r>
                <a:rPr lang="en-US" sz="1400" baseline="0" dirty="0" smtClean="0">
                  <a:solidFill>
                    <a:schemeClr val="bg1"/>
                  </a:solidFill>
                  <a:latin typeface="Calibri" panose="020F0502020204030204" pitchFamily="34" charset="0"/>
                </a:rPr>
                <a:t> </a:t>
              </a:r>
              <a:r>
                <a:rPr lang="en-US" sz="1400" dirty="0" smtClean="0">
                  <a:solidFill>
                    <a:schemeClr val="bg1"/>
                  </a:solidFill>
                  <a:latin typeface="Calibri" panose="020F0502020204030204" pitchFamily="34" charset="0"/>
                </a:rPr>
                <a:t>PosterPresentations.com</a:t>
              </a:r>
            </a:p>
            <a:p>
              <a:pPr>
                <a:lnSpc>
                  <a:spcPts val="2600"/>
                </a:lnSpc>
              </a:pPr>
              <a:r>
                <a:rPr lang="en-US" sz="1400" dirty="0" smtClean="0">
                  <a:solidFill>
                    <a:schemeClr val="bg1"/>
                  </a:solidFill>
                  <a:latin typeface="Calibri" panose="020F0502020204030204" pitchFamily="34" charset="0"/>
                </a:rPr>
                <a:t>     2117 Fourth Street ,</a:t>
              </a:r>
              <a:r>
                <a:rPr lang="en-US" sz="1400" baseline="0" dirty="0" smtClean="0">
                  <a:solidFill>
                    <a:schemeClr val="bg1"/>
                  </a:solidFill>
                  <a:latin typeface="Calibri" panose="020F0502020204030204" pitchFamily="34" charset="0"/>
                </a:rPr>
                <a:t> Unit C        </a:t>
              </a:r>
            </a:p>
            <a:p>
              <a:pPr>
                <a:lnSpc>
                  <a:spcPts val="2600"/>
                </a:lnSpc>
              </a:pPr>
              <a:r>
                <a:rPr lang="en-US" sz="1400" baseline="0" dirty="0" smtClean="0">
                  <a:solidFill>
                    <a:schemeClr val="bg1"/>
                  </a:solidFill>
                  <a:latin typeface="Calibri" panose="020F0502020204030204" pitchFamily="34" charset="0"/>
                </a:rPr>
                <a:t>     Berkeley CA 94710</a:t>
              </a:r>
              <a:br>
                <a:rPr lang="en-US" sz="1400" baseline="0" dirty="0" smtClean="0">
                  <a:solidFill>
                    <a:schemeClr val="bg1"/>
                  </a:solidFill>
                  <a:latin typeface="Calibri" panose="020F0502020204030204" pitchFamily="34" charset="0"/>
                </a:rPr>
              </a:br>
              <a:r>
                <a:rPr lang="en-US" sz="1400" baseline="0" dirty="0" smtClean="0">
                  <a:solidFill>
                    <a:schemeClr val="bg1"/>
                  </a:solidFill>
                  <a:latin typeface="Calibri" panose="020F0502020204030204" pitchFamily="34" charset="0"/>
                </a:rPr>
                <a:t>    </a:t>
              </a:r>
              <a:r>
                <a:rPr lang="en-US" sz="1400" b="1" baseline="0" dirty="0" smtClean="0">
                  <a:solidFill>
                    <a:srgbClr val="FFFF00"/>
                  </a:solidFill>
                  <a:latin typeface="Calibri" panose="020F0502020204030204" pitchFamily="34" charset="0"/>
                </a:rPr>
                <a:t>posterpresenter@gmail.com</a:t>
              </a:r>
              <a:endParaRPr lang="en-US" sz="1400" b="1" dirty="0">
                <a:solidFill>
                  <a:srgbClr val="FFFF00"/>
                </a:solidFill>
                <a:latin typeface="Calibri" panose="020F0502020204030204" pitchFamily="34" charset="0"/>
              </a:endParaRPr>
            </a:p>
          </p:txBody>
        </p:sp>
      </p:grpSp>
    </p:spTree>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Lst>
  <p:txStyles>
    <p:titleStyle>
      <a:lvl1pPr algn="ctr" rtl="0" eaLnBrk="1" latinLnBrk="0" hangingPunct="1">
        <a:spcBef>
          <a:spcPct val="0"/>
        </a:spcBef>
        <a:buNone/>
        <a:defRPr kumimoji="0" sz="66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884956" indent="-663717" algn="l" rtl="0" eaLnBrk="1" latinLnBrk="0" hangingPunct="1">
        <a:spcBef>
          <a:spcPct val="20000"/>
        </a:spcBef>
        <a:buClr>
          <a:schemeClr val="tx1">
            <a:shade val="95000"/>
          </a:schemeClr>
        </a:buClr>
        <a:buSzPct val="65000"/>
        <a:buFont typeface="Wingdings 2"/>
        <a:buChar char=""/>
        <a:defRPr kumimoji="0" sz="4500" kern="1200">
          <a:solidFill>
            <a:schemeClr val="tx1"/>
          </a:solidFill>
          <a:latin typeface="+mn-lt"/>
          <a:ea typeface="+mn-ea"/>
          <a:cs typeface="+mn-cs"/>
        </a:defRPr>
      </a:lvl1pPr>
      <a:lvl2pPr marL="1401181" indent="-457227" algn="l" rtl="0" eaLnBrk="1" latinLnBrk="0" hangingPunct="1">
        <a:spcBef>
          <a:spcPct val="20000"/>
        </a:spcBef>
        <a:buClr>
          <a:schemeClr val="tx1"/>
        </a:buClr>
        <a:buSzPct val="80000"/>
        <a:buFont typeface="Wingdings 2"/>
        <a:buChar char=""/>
        <a:defRPr kumimoji="0" sz="3900" kern="1200">
          <a:solidFill>
            <a:schemeClr val="tx1"/>
          </a:solidFill>
          <a:latin typeface="+mn-lt"/>
          <a:ea typeface="+mn-ea"/>
          <a:cs typeface="+mn-cs"/>
        </a:defRPr>
      </a:lvl2pPr>
      <a:lvl3pPr marL="1828910" indent="-368732" algn="l" rtl="0" eaLnBrk="1" latinLnBrk="0" hangingPunct="1">
        <a:spcBef>
          <a:spcPct val="20000"/>
        </a:spcBef>
        <a:buClr>
          <a:schemeClr val="tx1"/>
        </a:buClr>
        <a:buSzPct val="95000"/>
        <a:buFont typeface="Wingdings"/>
        <a:buChar char=""/>
        <a:defRPr kumimoji="0" sz="3500" kern="1200">
          <a:solidFill>
            <a:schemeClr val="tx1"/>
          </a:solidFill>
          <a:latin typeface="+mn-lt"/>
          <a:ea typeface="+mn-ea"/>
          <a:cs typeface="+mn-cs"/>
        </a:defRPr>
      </a:lvl3pPr>
      <a:lvl4pPr marL="2182892" indent="-294985" algn="l" rtl="0" eaLnBrk="1" latinLnBrk="0" hangingPunct="1">
        <a:spcBef>
          <a:spcPct val="20000"/>
        </a:spcBef>
        <a:buClr>
          <a:schemeClr val="tx1"/>
        </a:buClr>
        <a:buSzPct val="100000"/>
        <a:buFont typeface="Wingdings 3"/>
        <a:buChar char=""/>
        <a:defRPr kumimoji="0" sz="3200" kern="1200">
          <a:solidFill>
            <a:schemeClr val="tx1"/>
          </a:solidFill>
          <a:latin typeface="+mn-lt"/>
          <a:ea typeface="+mn-ea"/>
          <a:cs typeface="+mn-cs"/>
        </a:defRPr>
      </a:lvl4pPr>
      <a:lvl5pPr marL="2492627" indent="-294985" algn="l" rtl="0" eaLnBrk="1" latinLnBrk="0" hangingPunct="1">
        <a:spcBef>
          <a:spcPct val="20000"/>
        </a:spcBef>
        <a:buClr>
          <a:schemeClr val="tx1"/>
        </a:buClr>
        <a:buFont typeface="Wingdings 2"/>
        <a:buChar char=""/>
        <a:defRPr kumimoji="0" sz="3200" kern="1200">
          <a:solidFill>
            <a:schemeClr val="tx1"/>
          </a:solidFill>
          <a:latin typeface="+mn-lt"/>
          <a:ea typeface="+mn-ea"/>
          <a:cs typeface="+mn-cs"/>
        </a:defRPr>
      </a:lvl5pPr>
      <a:lvl6pPr marL="2846609" indent="-294985" algn="l" rtl="0" eaLnBrk="1" latinLnBrk="0" hangingPunct="1">
        <a:spcBef>
          <a:spcPct val="20000"/>
        </a:spcBef>
        <a:buClr>
          <a:schemeClr val="tx1"/>
        </a:buClr>
        <a:buFont typeface="Wingdings 3"/>
        <a:buChar char=""/>
        <a:defRPr kumimoji="0" sz="2900" kern="1200">
          <a:solidFill>
            <a:schemeClr val="tx1"/>
          </a:solidFill>
          <a:latin typeface="+mn-lt"/>
          <a:ea typeface="+mn-ea"/>
          <a:cs typeface="+mn-cs"/>
        </a:defRPr>
      </a:lvl6pPr>
      <a:lvl7pPr marL="3171093" indent="-294985" algn="l" rtl="0" eaLnBrk="1" latinLnBrk="0" hangingPunct="1">
        <a:spcBef>
          <a:spcPct val="20000"/>
        </a:spcBef>
        <a:buClr>
          <a:schemeClr val="tx1"/>
        </a:buClr>
        <a:buFont typeface="Wingdings 2"/>
        <a:buChar char=""/>
        <a:defRPr kumimoji="0" sz="2600" kern="1200">
          <a:solidFill>
            <a:schemeClr val="tx1"/>
          </a:solidFill>
          <a:latin typeface="+mn-lt"/>
          <a:ea typeface="+mn-ea"/>
          <a:cs typeface="+mn-cs"/>
        </a:defRPr>
      </a:lvl7pPr>
      <a:lvl8pPr marL="3495577" indent="-294985" algn="l" rtl="0" eaLnBrk="1" latinLnBrk="0" hangingPunct="1">
        <a:spcBef>
          <a:spcPct val="20000"/>
        </a:spcBef>
        <a:buClr>
          <a:schemeClr val="tx1"/>
        </a:buClr>
        <a:buFont typeface="Wingdings 2"/>
        <a:buChar char=""/>
        <a:defRPr kumimoji="0" sz="2300" kern="1200">
          <a:solidFill>
            <a:schemeClr val="tx1"/>
          </a:solidFill>
          <a:latin typeface="+mn-lt"/>
          <a:ea typeface="+mn-ea"/>
          <a:cs typeface="+mn-cs"/>
        </a:defRPr>
      </a:lvl8pPr>
      <a:lvl9pPr marL="3820061" indent="-294985" algn="l" rtl="0" eaLnBrk="1" latinLnBrk="0" hangingPunct="1">
        <a:spcBef>
          <a:spcPct val="20000"/>
        </a:spcBef>
        <a:buClr>
          <a:schemeClr val="tx1"/>
        </a:buClr>
        <a:buFont typeface="Wingdings 2"/>
        <a:buChar char=""/>
        <a:defRPr kumimoji="0" sz="23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737464" algn="l" rtl="0" eaLnBrk="1" latinLnBrk="0" hangingPunct="1">
        <a:defRPr kumimoji="0" kern="1200">
          <a:solidFill>
            <a:schemeClr val="tx1"/>
          </a:solidFill>
          <a:latin typeface="+mn-lt"/>
          <a:ea typeface="+mn-ea"/>
          <a:cs typeface="+mn-cs"/>
        </a:defRPr>
      </a:lvl2pPr>
      <a:lvl3pPr marL="1474927" algn="l" rtl="0" eaLnBrk="1" latinLnBrk="0" hangingPunct="1">
        <a:defRPr kumimoji="0" kern="1200">
          <a:solidFill>
            <a:schemeClr val="tx1"/>
          </a:solidFill>
          <a:latin typeface="+mn-lt"/>
          <a:ea typeface="+mn-ea"/>
          <a:cs typeface="+mn-cs"/>
        </a:defRPr>
      </a:lvl3pPr>
      <a:lvl4pPr marL="2212391" algn="l" rtl="0" eaLnBrk="1" latinLnBrk="0" hangingPunct="1">
        <a:defRPr kumimoji="0" kern="1200">
          <a:solidFill>
            <a:schemeClr val="tx1"/>
          </a:solidFill>
          <a:latin typeface="+mn-lt"/>
          <a:ea typeface="+mn-ea"/>
          <a:cs typeface="+mn-cs"/>
        </a:defRPr>
      </a:lvl4pPr>
      <a:lvl5pPr marL="2949854" algn="l" rtl="0" eaLnBrk="1" latinLnBrk="0" hangingPunct="1">
        <a:defRPr kumimoji="0" kern="1200">
          <a:solidFill>
            <a:schemeClr val="tx1"/>
          </a:solidFill>
          <a:latin typeface="+mn-lt"/>
          <a:ea typeface="+mn-ea"/>
          <a:cs typeface="+mn-cs"/>
        </a:defRPr>
      </a:lvl5pPr>
      <a:lvl6pPr marL="3687318" algn="l" rtl="0" eaLnBrk="1" latinLnBrk="0" hangingPunct="1">
        <a:defRPr kumimoji="0" kern="1200">
          <a:solidFill>
            <a:schemeClr val="tx1"/>
          </a:solidFill>
          <a:latin typeface="+mn-lt"/>
          <a:ea typeface="+mn-ea"/>
          <a:cs typeface="+mn-cs"/>
        </a:defRPr>
      </a:lvl6pPr>
      <a:lvl7pPr marL="4424782" algn="l" rtl="0" eaLnBrk="1" latinLnBrk="0" hangingPunct="1">
        <a:defRPr kumimoji="0" kern="1200">
          <a:solidFill>
            <a:schemeClr val="tx1"/>
          </a:solidFill>
          <a:latin typeface="+mn-lt"/>
          <a:ea typeface="+mn-ea"/>
          <a:cs typeface="+mn-cs"/>
        </a:defRPr>
      </a:lvl7pPr>
      <a:lvl8pPr marL="5162245" algn="l" rtl="0" eaLnBrk="1" latinLnBrk="0" hangingPunct="1">
        <a:defRPr kumimoji="0" kern="1200">
          <a:solidFill>
            <a:schemeClr val="tx1"/>
          </a:solidFill>
          <a:latin typeface="+mn-lt"/>
          <a:ea typeface="+mn-ea"/>
          <a:cs typeface="+mn-cs"/>
        </a:defRPr>
      </a:lvl8pPr>
      <a:lvl9pPr marL="5899709"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17" name="Rectangle 16"/>
          <p:cNvSpPr/>
          <p:nvPr/>
        </p:nvSpPr>
        <p:spPr>
          <a:xfrm>
            <a:off x="224615" y="2391593"/>
            <a:ext cx="10261797" cy="12280369"/>
          </a:xfrm>
          <a:prstGeom prst="rect">
            <a:avLst/>
          </a:prstGeom>
          <a:solidFill>
            <a:srgbClr val="92D050"/>
          </a:solidFill>
          <a:ln>
            <a:solidFill>
              <a:schemeClr val="accent4">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dirty="0" smtClean="0"/>
          </a:p>
          <a:p>
            <a:pPr algn="ctr"/>
            <a:endParaRPr lang="fr-FR" sz="2000" dirty="0" smtClean="0">
              <a:solidFill>
                <a:schemeClr val="bg1"/>
              </a:solidFill>
            </a:endParaRPr>
          </a:p>
          <a:p>
            <a:pPr algn="ctr"/>
            <a:endParaRPr lang="fr-FR" sz="2000" dirty="0" smtClean="0">
              <a:solidFill>
                <a:schemeClr val="bg1"/>
              </a:solidFill>
            </a:endParaRPr>
          </a:p>
          <a:p>
            <a:r>
              <a:rPr lang="fr-FR" sz="2000" dirty="0" smtClean="0">
                <a:solidFill>
                  <a:schemeClr val="tx1"/>
                </a:solidFill>
              </a:rPr>
              <a:t> </a:t>
            </a:r>
            <a:r>
              <a:rPr lang="fr-FR" sz="2000" dirty="0" smtClean="0">
                <a:solidFill>
                  <a:schemeClr val="bg1"/>
                </a:solidFill>
              </a:rPr>
              <a:t>Figure (1):  filière de traitement. [4]                                         Figure (2): Digesteur.[5] </a:t>
            </a:r>
            <a:endParaRPr lang="fr-FR" sz="2000" dirty="0">
              <a:solidFill>
                <a:schemeClr val="bg1"/>
              </a:solidFill>
            </a:endParaRPr>
          </a:p>
        </p:txBody>
      </p:sp>
      <p:sp>
        <p:nvSpPr>
          <p:cNvPr id="232" name="Text Placeholder 231"/>
          <p:cNvSpPr>
            <a:spLocks noGrp="1"/>
          </p:cNvSpPr>
          <p:nvPr>
            <p:ph type="body" sz="quarter" idx="10"/>
          </p:nvPr>
        </p:nvSpPr>
        <p:spPr>
          <a:xfrm>
            <a:off x="224615" y="2780017"/>
            <a:ext cx="10235756" cy="5726667"/>
          </a:xfrm>
          <a:solidFill>
            <a:srgbClr val="92D050"/>
          </a:solidFill>
          <a:ln>
            <a:solidFill>
              <a:schemeClr val="accent3">
                <a:lumMod val="60000"/>
                <a:lumOff val="40000"/>
              </a:schemeClr>
            </a:solidFill>
          </a:ln>
        </p:spPr>
        <p:txBody>
          <a:bodyPr/>
          <a:lstStyle/>
          <a:p>
            <a:r>
              <a:rPr lang="en-US" sz="2000" b="1" dirty="0" smtClean="0">
                <a:solidFill>
                  <a:schemeClr val="bg1"/>
                </a:solidFill>
                <a:latin typeface="Constantia" pitchFamily="18" charset="0"/>
              </a:rPr>
              <a:t> L</a:t>
            </a:r>
            <a:r>
              <a:rPr lang="fr-FR" sz="2000" b="1" dirty="0" smtClean="0">
                <a:solidFill>
                  <a:schemeClr val="bg1"/>
                </a:solidFill>
                <a:latin typeface="Constantia" pitchFamily="18" charset="0"/>
              </a:rPr>
              <a:t>a principale préoccupation du monde à l’époque actuelle est l’environnement et sa dégradation à cause de la gestion de déchets irrationnels , et la demande croissante de sources d’énergie et de carburants plus précisément . Les organismes mondiales et les fabricants font des gros efforts pour réduire la pollution par des méthodes modernes pour la prévention et le traitement  aussi bien .</a:t>
            </a:r>
          </a:p>
          <a:p>
            <a:r>
              <a:rPr lang="fr-FR" sz="2000" b="1" dirty="0" smtClean="0">
                <a:solidFill>
                  <a:schemeClr val="bg1"/>
                </a:solidFill>
                <a:latin typeface="Constantia" pitchFamily="18" charset="0"/>
              </a:rPr>
              <a:t>En général  les eaux produites avec le brut , ainsi que les eaux de rejet des usines des traitements de gaz des raffineries  peuvent contenir des hydrocarbures, des particules solénidés et de s matières en suspensions .</a:t>
            </a:r>
          </a:p>
          <a:p>
            <a:r>
              <a:rPr lang="fr-FR" sz="2000" b="1" dirty="0" smtClean="0">
                <a:solidFill>
                  <a:schemeClr val="bg1"/>
                </a:solidFill>
                <a:latin typeface="Constantia" pitchFamily="18" charset="0"/>
              </a:rPr>
              <a:t>L’élimination des hydrocarbures et des matières en suspension (MES) est effectuée par des méthodes  purement physiques telles que la séparation CPI( différence  de densité ), la décantation , la filtration , la centrifugation … </a:t>
            </a:r>
            <a:r>
              <a:rPr lang="fr-FR" sz="2000" b="1" dirty="0" err="1" smtClean="0">
                <a:solidFill>
                  <a:schemeClr val="bg1"/>
                </a:solidFill>
                <a:latin typeface="Constantia" pitchFamily="18" charset="0"/>
              </a:rPr>
              <a:t>ect</a:t>
            </a:r>
            <a:r>
              <a:rPr lang="fr-FR" sz="2000" b="1" dirty="0" smtClean="0">
                <a:solidFill>
                  <a:schemeClr val="bg1"/>
                </a:solidFill>
                <a:latin typeface="Constantia" pitchFamily="18" charset="0"/>
              </a:rPr>
              <a:t>   </a:t>
            </a:r>
          </a:p>
          <a:p>
            <a:r>
              <a:rPr lang="fr-FR" sz="2000" b="1" dirty="0" smtClean="0">
                <a:solidFill>
                  <a:schemeClr val="bg1"/>
                </a:solidFill>
                <a:latin typeface="Constantia" pitchFamily="18" charset="0"/>
              </a:rPr>
              <a:t> l’objectif  consiste à proposer une méthode de traitement efficace et rentable qui </a:t>
            </a:r>
          </a:p>
          <a:p>
            <a:r>
              <a:rPr lang="fr-FR" sz="2000" b="1" dirty="0" smtClean="0">
                <a:solidFill>
                  <a:schemeClr val="bg1"/>
                </a:solidFill>
                <a:latin typeface="Constantia" pitchFamily="18" charset="0"/>
              </a:rPr>
              <a:t>pourra remplacer le procédé de traitement existant . Puis à optimiser les paramètres d’efficacité envisageable pouvant influencer sur l’exactitude des résultats en tenant compte de l’aspect économique et écologique par le respect des normes contractuels recommandé </a:t>
            </a:r>
            <a:r>
              <a:rPr lang="fr-FR" sz="2000" b="1" dirty="0" smtClean="0">
                <a:solidFill>
                  <a:schemeClr val="bg1"/>
                </a:solidFill>
              </a:rPr>
              <a:t>.[1,2,3]</a:t>
            </a:r>
            <a:endParaRPr lang="fr-FR" sz="2000" b="1" dirty="0" smtClean="0">
              <a:solidFill>
                <a:schemeClr val="bg1"/>
              </a:solidFill>
              <a:latin typeface="Constantia" pitchFamily="18" charset="0"/>
            </a:endParaRPr>
          </a:p>
          <a:p>
            <a:r>
              <a:rPr lang="fr-FR" sz="2000" b="1" dirty="0" smtClean="0">
                <a:solidFill>
                  <a:schemeClr val="bg1"/>
                </a:solidFill>
                <a:latin typeface="Constantia" pitchFamily="18" charset="0"/>
              </a:rPr>
              <a:t> le travail expérimentale est en cours de réalisation.</a:t>
            </a:r>
            <a:endParaRPr lang="en-US" sz="1400" b="1" dirty="0">
              <a:solidFill>
                <a:schemeClr val="bg1"/>
              </a:solidFill>
            </a:endParaRPr>
          </a:p>
        </p:txBody>
      </p:sp>
      <p:sp>
        <p:nvSpPr>
          <p:cNvPr id="233" name="Text Placeholder 232"/>
          <p:cNvSpPr>
            <a:spLocks noGrp="1"/>
          </p:cNvSpPr>
          <p:nvPr>
            <p:ph type="body" sz="quarter" idx="11"/>
          </p:nvPr>
        </p:nvSpPr>
        <p:spPr>
          <a:xfrm>
            <a:off x="224614" y="2026716"/>
            <a:ext cx="10261798" cy="753301"/>
          </a:xfrm>
          <a:solidFill>
            <a:srgbClr val="92D050"/>
          </a:solidFill>
        </p:spPr>
        <p:txBody>
          <a:bodyPr/>
          <a:lstStyle/>
          <a:p>
            <a:r>
              <a:rPr lang="en-US" sz="2800" dirty="0" smtClean="0">
                <a:solidFill>
                  <a:schemeClr val="bg1"/>
                </a:solidFill>
              </a:rPr>
              <a:t>Résumé</a:t>
            </a:r>
          </a:p>
          <a:p>
            <a:endParaRPr lang="en-US" dirty="0"/>
          </a:p>
        </p:txBody>
      </p:sp>
      <p:sp>
        <p:nvSpPr>
          <p:cNvPr id="236" name="Text Placeholder 235"/>
          <p:cNvSpPr>
            <a:spLocks noGrp="1"/>
          </p:cNvSpPr>
          <p:nvPr>
            <p:ph type="body" sz="quarter" idx="20"/>
          </p:nvPr>
        </p:nvSpPr>
        <p:spPr>
          <a:xfrm>
            <a:off x="224614" y="11511855"/>
            <a:ext cx="10235756" cy="3424802"/>
          </a:xfrm>
          <a:solidFill>
            <a:srgbClr val="92D050"/>
          </a:solidFill>
          <a:ln>
            <a:solidFill>
              <a:schemeClr val="accent3">
                <a:lumMod val="60000"/>
                <a:lumOff val="40000"/>
              </a:schemeClr>
            </a:solidFill>
          </a:ln>
        </p:spPr>
        <p:txBody>
          <a:bodyPr/>
          <a:lstStyle/>
          <a:p>
            <a:r>
              <a:rPr lang="en-US" sz="2800" dirty="0" err="1" smtClean="0">
                <a:solidFill>
                  <a:schemeClr val="bg1"/>
                </a:solidFill>
              </a:rPr>
              <a:t>Bibliographique</a:t>
            </a:r>
            <a:endParaRPr lang="en-US" sz="1800" u="none" dirty="0" smtClean="0">
              <a:solidFill>
                <a:schemeClr val="bg1"/>
              </a:solidFill>
            </a:endParaRPr>
          </a:p>
          <a:p>
            <a:pPr algn="just"/>
            <a:r>
              <a:rPr lang="en-US" sz="1800" u="none" dirty="0" smtClean="0">
                <a:solidFill>
                  <a:schemeClr val="bg1"/>
                </a:solidFill>
              </a:rPr>
              <a:t>[</a:t>
            </a:r>
            <a:r>
              <a:rPr lang="en-US" sz="1600" u="none" dirty="0" smtClean="0">
                <a:solidFill>
                  <a:schemeClr val="bg1"/>
                </a:solidFill>
              </a:rPr>
              <a:t>1]Maria Patricia, Emulsification en </a:t>
            </a:r>
            <a:r>
              <a:rPr lang="en-US" sz="1600" u="none" dirty="0" err="1" smtClean="0">
                <a:solidFill>
                  <a:schemeClr val="bg1"/>
                </a:solidFill>
              </a:rPr>
              <a:t>cuve</a:t>
            </a:r>
            <a:r>
              <a:rPr lang="en-US" sz="1600" u="none" dirty="0" smtClean="0">
                <a:solidFill>
                  <a:schemeClr val="bg1"/>
                </a:solidFill>
              </a:rPr>
              <a:t> </a:t>
            </a:r>
            <a:r>
              <a:rPr lang="en-US" sz="1600" u="none" dirty="0" err="1" smtClean="0">
                <a:solidFill>
                  <a:schemeClr val="bg1"/>
                </a:solidFill>
              </a:rPr>
              <a:t>Agitée</a:t>
            </a:r>
            <a:r>
              <a:rPr lang="en-US" sz="1600" u="none" dirty="0" smtClean="0">
                <a:solidFill>
                  <a:schemeClr val="bg1"/>
                </a:solidFill>
              </a:rPr>
              <a:t> . </a:t>
            </a:r>
            <a:r>
              <a:rPr lang="en-US" sz="1600" u="none" dirty="0" err="1" smtClean="0">
                <a:solidFill>
                  <a:schemeClr val="bg1"/>
                </a:solidFill>
              </a:rPr>
              <a:t>Rôle</a:t>
            </a:r>
            <a:r>
              <a:rPr lang="en-US" sz="1600" u="none" dirty="0" smtClean="0">
                <a:solidFill>
                  <a:schemeClr val="bg1"/>
                </a:solidFill>
              </a:rPr>
              <a:t> du </a:t>
            </a:r>
            <a:r>
              <a:rPr lang="en-US" sz="1600" u="none" dirty="0" err="1" smtClean="0">
                <a:solidFill>
                  <a:schemeClr val="bg1"/>
                </a:solidFill>
              </a:rPr>
              <a:t>protocole</a:t>
            </a:r>
            <a:r>
              <a:rPr lang="en-US" sz="1600" u="none" dirty="0" smtClean="0">
                <a:solidFill>
                  <a:schemeClr val="bg1"/>
                </a:solidFill>
              </a:rPr>
              <a:t> </a:t>
            </a:r>
            <a:r>
              <a:rPr lang="en-US" sz="1600" u="none" dirty="0" err="1" smtClean="0">
                <a:solidFill>
                  <a:schemeClr val="bg1"/>
                </a:solidFill>
              </a:rPr>
              <a:t>Opératoire</a:t>
            </a:r>
            <a:r>
              <a:rPr lang="en-US" sz="1600" u="none" dirty="0" smtClean="0">
                <a:solidFill>
                  <a:schemeClr val="bg1"/>
                </a:solidFill>
              </a:rPr>
              <a:t>  </a:t>
            </a:r>
            <a:r>
              <a:rPr lang="en-US" sz="1600" u="none" dirty="0" err="1" smtClean="0">
                <a:solidFill>
                  <a:schemeClr val="bg1"/>
                </a:solidFill>
              </a:rPr>
              <a:t>sur</a:t>
            </a:r>
            <a:r>
              <a:rPr lang="en-US" sz="1600" u="none" dirty="0" smtClean="0">
                <a:solidFill>
                  <a:schemeClr val="bg1"/>
                </a:solidFill>
              </a:rPr>
              <a:t>  </a:t>
            </a:r>
            <a:r>
              <a:rPr lang="en-US" sz="1600" u="none" dirty="0" err="1" smtClean="0">
                <a:solidFill>
                  <a:schemeClr val="bg1"/>
                </a:solidFill>
              </a:rPr>
              <a:t>l’Inversion</a:t>
            </a:r>
            <a:r>
              <a:rPr lang="en-US" sz="1600" u="none" dirty="0" smtClean="0">
                <a:solidFill>
                  <a:schemeClr val="bg1"/>
                </a:solidFill>
              </a:rPr>
              <a:t>  de Phase </a:t>
            </a:r>
            <a:r>
              <a:rPr lang="en-US" sz="1600" u="none" dirty="0" err="1" smtClean="0">
                <a:solidFill>
                  <a:schemeClr val="bg1"/>
                </a:solidFill>
              </a:rPr>
              <a:t>Ctastrophique</a:t>
            </a:r>
            <a:r>
              <a:rPr lang="en-US" sz="1600" u="none" dirty="0" smtClean="0">
                <a:solidFill>
                  <a:schemeClr val="bg1"/>
                </a:solidFill>
              </a:rPr>
              <a:t> , </a:t>
            </a:r>
            <a:r>
              <a:rPr lang="en-US" sz="1600" u="none" dirty="0" err="1" smtClean="0">
                <a:solidFill>
                  <a:schemeClr val="bg1"/>
                </a:solidFill>
              </a:rPr>
              <a:t>Ecole</a:t>
            </a:r>
            <a:r>
              <a:rPr lang="en-US" sz="1600" u="none" dirty="0" smtClean="0">
                <a:solidFill>
                  <a:schemeClr val="bg1"/>
                </a:solidFill>
              </a:rPr>
              <a:t> doctorate  ,</a:t>
            </a:r>
            <a:r>
              <a:rPr lang="en-US" sz="1600" u="none" dirty="0" err="1" smtClean="0">
                <a:solidFill>
                  <a:schemeClr val="bg1"/>
                </a:solidFill>
              </a:rPr>
              <a:t>Transferts</a:t>
            </a:r>
            <a:r>
              <a:rPr lang="en-US" sz="1600" u="none" dirty="0" smtClean="0">
                <a:solidFill>
                  <a:schemeClr val="bg1"/>
                </a:solidFill>
              </a:rPr>
              <a:t> , </a:t>
            </a:r>
            <a:r>
              <a:rPr lang="en-US" sz="1600" u="none" dirty="0" err="1" smtClean="0">
                <a:solidFill>
                  <a:schemeClr val="bg1"/>
                </a:solidFill>
              </a:rPr>
              <a:t>Dynamique</a:t>
            </a:r>
            <a:r>
              <a:rPr lang="en-US" sz="1600" u="none" dirty="0" smtClean="0">
                <a:solidFill>
                  <a:schemeClr val="bg1"/>
                </a:solidFill>
              </a:rPr>
              <a:t> des </a:t>
            </a:r>
            <a:r>
              <a:rPr lang="en-US" sz="1600" u="none" dirty="0" err="1" smtClean="0">
                <a:solidFill>
                  <a:schemeClr val="bg1"/>
                </a:solidFill>
              </a:rPr>
              <a:t>Fluides</a:t>
            </a:r>
            <a:r>
              <a:rPr lang="en-US" sz="1600" u="none" dirty="0" smtClean="0">
                <a:solidFill>
                  <a:schemeClr val="bg1"/>
                </a:solidFill>
              </a:rPr>
              <a:t> </a:t>
            </a:r>
            <a:r>
              <a:rPr lang="en-US" sz="1600" u="none" dirty="0" err="1" smtClean="0">
                <a:solidFill>
                  <a:schemeClr val="bg1"/>
                </a:solidFill>
              </a:rPr>
              <a:t>Energitique</a:t>
            </a:r>
            <a:r>
              <a:rPr lang="en-US" sz="1600" u="none" dirty="0" smtClean="0">
                <a:solidFill>
                  <a:schemeClr val="bg1"/>
                </a:solidFill>
              </a:rPr>
              <a:t> et </a:t>
            </a:r>
            <a:r>
              <a:rPr lang="en-US" sz="1600" u="none" dirty="0" err="1" smtClean="0">
                <a:solidFill>
                  <a:schemeClr val="bg1"/>
                </a:solidFill>
              </a:rPr>
              <a:t>Procédés</a:t>
            </a:r>
            <a:r>
              <a:rPr lang="en-US" sz="1600" u="none" dirty="0" smtClean="0">
                <a:solidFill>
                  <a:schemeClr val="bg1"/>
                </a:solidFill>
              </a:rPr>
              <a:t> , </a:t>
            </a:r>
            <a:r>
              <a:rPr lang="en-US" sz="1600" u="none" dirty="0" err="1" smtClean="0">
                <a:solidFill>
                  <a:schemeClr val="bg1"/>
                </a:solidFill>
              </a:rPr>
              <a:t>toulouse</a:t>
            </a:r>
            <a:r>
              <a:rPr lang="en-US" sz="1600" u="none" dirty="0" smtClean="0">
                <a:solidFill>
                  <a:schemeClr val="bg1"/>
                </a:solidFill>
              </a:rPr>
              <a:t> ,(2007).</a:t>
            </a:r>
          </a:p>
          <a:p>
            <a:pPr algn="just"/>
            <a:r>
              <a:rPr lang="en-US" sz="1600" u="none" dirty="0" smtClean="0">
                <a:solidFill>
                  <a:schemeClr val="bg1"/>
                </a:solidFill>
              </a:rPr>
              <a:t>     [2] Documentation du </a:t>
            </a:r>
            <a:r>
              <a:rPr lang="en-US" sz="1600" u="none" dirty="0" err="1" smtClean="0">
                <a:solidFill>
                  <a:schemeClr val="bg1"/>
                </a:solidFill>
              </a:rPr>
              <a:t>sonatrach</a:t>
            </a:r>
            <a:r>
              <a:rPr lang="en-US" sz="1600" u="none" dirty="0" smtClean="0">
                <a:solidFill>
                  <a:schemeClr val="bg1"/>
                </a:solidFill>
              </a:rPr>
              <a:t> 2005.</a:t>
            </a:r>
          </a:p>
          <a:p>
            <a:pPr algn="just"/>
            <a:r>
              <a:rPr lang="en-US" sz="1600" u="none" dirty="0" smtClean="0">
                <a:solidFill>
                  <a:schemeClr val="bg1"/>
                </a:solidFill>
              </a:rPr>
              <a:t>     [3] </a:t>
            </a:r>
            <a:r>
              <a:rPr lang="en-US" sz="1600" u="none" dirty="0" err="1" smtClean="0">
                <a:solidFill>
                  <a:schemeClr val="bg1"/>
                </a:solidFill>
              </a:rPr>
              <a:t>Gourevitch</a:t>
            </a:r>
            <a:r>
              <a:rPr lang="en-US" sz="1600" u="none" dirty="0" smtClean="0">
                <a:solidFill>
                  <a:schemeClr val="bg1"/>
                </a:solidFill>
              </a:rPr>
              <a:t> , </a:t>
            </a:r>
            <a:r>
              <a:rPr lang="en-US" sz="1600" u="none" dirty="0" err="1" smtClean="0">
                <a:solidFill>
                  <a:schemeClr val="bg1"/>
                </a:solidFill>
              </a:rPr>
              <a:t>raffinage</a:t>
            </a:r>
            <a:r>
              <a:rPr lang="en-US" sz="1600" u="none" dirty="0" smtClean="0">
                <a:solidFill>
                  <a:schemeClr val="bg1"/>
                </a:solidFill>
              </a:rPr>
              <a:t> de </a:t>
            </a:r>
            <a:r>
              <a:rPr lang="en-US" sz="1600" u="none" dirty="0" err="1" smtClean="0">
                <a:solidFill>
                  <a:schemeClr val="bg1"/>
                </a:solidFill>
              </a:rPr>
              <a:t>pétrole</a:t>
            </a:r>
            <a:r>
              <a:rPr lang="en-US" sz="1600" u="none" dirty="0" smtClean="0">
                <a:solidFill>
                  <a:schemeClr val="bg1"/>
                </a:solidFill>
              </a:rPr>
              <a:t> , «</a:t>
            </a:r>
            <a:r>
              <a:rPr lang="en-US" sz="1600" u="none" dirty="0" err="1" smtClean="0">
                <a:solidFill>
                  <a:schemeClr val="bg1"/>
                </a:solidFill>
              </a:rPr>
              <a:t>école</a:t>
            </a:r>
            <a:r>
              <a:rPr lang="en-US" sz="1600" u="none" dirty="0" smtClean="0">
                <a:solidFill>
                  <a:schemeClr val="bg1"/>
                </a:solidFill>
              </a:rPr>
              <a:t>  </a:t>
            </a:r>
            <a:r>
              <a:rPr lang="en-US" sz="1600" u="none" dirty="0" err="1" smtClean="0">
                <a:solidFill>
                  <a:schemeClr val="bg1"/>
                </a:solidFill>
              </a:rPr>
              <a:t>supérieure</a:t>
            </a:r>
            <a:r>
              <a:rPr lang="en-US" sz="1600" u="none" dirty="0" smtClean="0">
                <a:solidFill>
                  <a:schemeClr val="bg1"/>
                </a:solidFill>
              </a:rPr>
              <a:t> » </a:t>
            </a:r>
            <a:r>
              <a:rPr lang="en-US" sz="1600" u="none" dirty="0" err="1" smtClean="0">
                <a:solidFill>
                  <a:schemeClr val="bg1"/>
                </a:solidFill>
              </a:rPr>
              <a:t>Moscou</a:t>
            </a:r>
            <a:r>
              <a:rPr lang="en-US" sz="1600" u="none" dirty="0" smtClean="0">
                <a:solidFill>
                  <a:schemeClr val="bg1"/>
                </a:solidFill>
              </a:rPr>
              <a:t>, tome I     ,(1941) .</a:t>
            </a:r>
          </a:p>
          <a:p>
            <a:pPr algn="just"/>
            <a:r>
              <a:rPr lang="en-US" sz="1600" u="none" dirty="0" smtClean="0">
                <a:solidFill>
                  <a:schemeClr val="bg1"/>
                </a:solidFill>
              </a:rPr>
              <a:t>     [4] Etude-</a:t>
            </a:r>
            <a:r>
              <a:rPr lang="en-US" sz="1600" u="none" dirty="0" err="1" smtClean="0">
                <a:solidFill>
                  <a:schemeClr val="bg1"/>
                </a:solidFill>
              </a:rPr>
              <a:t>sur</a:t>
            </a:r>
            <a:r>
              <a:rPr lang="en-US" sz="1600" u="none" dirty="0" smtClean="0">
                <a:solidFill>
                  <a:schemeClr val="bg1"/>
                </a:solidFill>
              </a:rPr>
              <a:t>-la-fermentation-</a:t>
            </a:r>
            <a:r>
              <a:rPr lang="en-US" sz="1600" u="none" dirty="0" err="1" smtClean="0">
                <a:solidFill>
                  <a:schemeClr val="bg1"/>
                </a:solidFill>
              </a:rPr>
              <a:t>methanique</a:t>
            </a:r>
            <a:r>
              <a:rPr lang="en-US" sz="1600" u="none" dirty="0" smtClean="0">
                <a:solidFill>
                  <a:schemeClr val="bg1"/>
                </a:solidFill>
              </a:rPr>
              <a:t>-des-boues-</a:t>
            </a:r>
            <a:r>
              <a:rPr lang="en-US" sz="1600" u="none" dirty="0" err="1" smtClean="0">
                <a:solidFill>
                  <a:schemeClr val="bg1"/>
                </a:solidFill>
              </a:rPr>
              <a:t>activees</a:t>
            </a:r>
            <a:r>
              <a:rPr lang="en-US" sz="1600" u="none" dirty="0" smtClean="0">
                <a:solidFill>
                  <a:schemeClr val="bg1"/>
                </a:solidFill>
              </a:rPr>
              <a:t>-de-la-station-d-</a:t>
            </a:r>
            <a:r>
              <a:rPr lang="en-US" sz="1600" u="none" dirty="0" err="1" smtClean="0">
                <a:solidFill>
                  <a:schemeClr val="bg1"/>
                </a:solidFill>
              </a:rPr>
              <a:t>epuration</a:t>
            </a:r>
            <a:r>
              <a:rPr lang="en-US" sz="1600" u="none" dirty="0" smtClean="0">
                <a:solidFill>
                  <a:schemeClr val="bg1"/>
                </a:solidFill>
              </a:rPr>
              <a:t>-de-</a:t>
            </a:r>
            <a:r>
              <a:rPr lang="en-US" sz="1600" u="none" dirty="0" err="1" smtClean="0">
                <a:solidFill>
                  <a:schemeClr val="bg1"/>
                </a:solidFill>
              </a:rPr>
              <a:t>Boumerdes</a:t>
            </a:r>
            <a:r>
              <a:rPr lang="en-US" sz="1600" u="none" dirty="0" smtClean="0">
                <a:solidFill>
                  <a:schemeClr val="bg1"/>
                </a:solidFill>
              </a:rPr>
              <a:t>.</a:t>
            </a:r>
          </a:p>
          <a:p>
            <a:pPr algn="just"/>
            <a:r>
              <a:rPr lang="en-US" sz="1600" u="none" dirty="0" smtClean="0">
                <a:solidFill>
                  <a:schemeClr val="bg1"/>
                </a:solidFill>
              </a:rPr>
              <a:t>      [5]</a:t>
            </a:r>
            <a:r>
              <a:rPr lang="en-US" sz="1800" u="none" dirty="0" err="1" smtClean="0">
                <a:solidFill>
                  <a:schemeClr val="bg1"/>
                </a:solidFill>
              </a:rPr>
              <a:t>Traitement</a:t>
            </a:r>
            <a:r>
              <a:rPr lang="en-US" sz="1800" u="none" dirty="0" smtClean="0">
                <a:solidFill>
                  <a:schemeClr val="bg1"/>
                </a:solidFill>
              </a:rPr>
              <a:t>-des-</a:t>
            </a:r>
            <a:r>
              <a:rPr lang="en-US" sz="1800" u="none" dirty="0" err="1" smtClean="0">
                <a:solidFill>
                  <a:schemeClr val="bg1"/>
                </a:solidFill>
              </a:rPr>
              <a:t>eaux</a:t>
            </a:r>
            <a:r>
              <a:rPr lang="en-US" sz="1800" u="none" dirty="0" smtClean="0">
                <a:solidFill>
                  <a:schemeClr val="bg1"/>
                </a:solidFill>
              </a:rPr>
              <a:t>-</a:t>
            </a:r>
            <a:r>
              <a:rPr lang="en-US" sz="1800" u="none" dirty="0" err="1" smtClean="0">
                <a:solidFill>
                  <a:schemeClr val="bg1"/>
                </a:solidFill>
              </a:rPr>
              <a:t>usees</a:t>
            </a:r>
            <a:r>
              <a:rPr lang="en-US" sz="1800" u="none" dirty="0" smtClean="0">
                <a:solidFill>
                  <a:schemeClr val="bg1"/>
                </a:solidFill>
              </a:rPr>
              <a:t>-</a:t>
            </a:r>
            <a:r>
              <a:rPr lang="en-US" sz="1800" u="none" dirty="0" err="1" smtClean="0">
                <a:solidFill>
                  <a:schemeClr val="bg1"/>
                </a:solidFill>
              </a:rPr>
              <a:t>domestiques</a:t>
            </a:r>
            <a:r>
              <a:rPr lang="en-US" sz="1800" u="none" dirty="0" smtClean="0">
                <a:solidFill>
                  <a:schemeClr val="bg1"/>
                </a:solidFill>
              </a:rPr>
              <a:t>-par-</a:t>
            </a:r>
            <a:r>
              <a:rPr lang="en-US" sz="1800" u="none" dirty="0" err="1" smtClean="0">
                <a:solidFill>
                  <a:schemeClr val="bg1"/>
                </a:solidFill>
              </a:rPr>
              <a:t>biodenetrification</a:t>
            </a:r>
            <a:r>
              <a:rPr lang="en-US" sz="1800" u="none" dirty="0" smtClean="0">
                <a:solidFill>
                  <a:schemeClr val="bg1"/>
                </a:solidFill>
              </a:rPr>
              <a:t>--</a:t>
            </a:r>
            <a:r>
              <a:rPr lang="en-US" sz="1800" u="none" dirty="0" err="1" smtClean="0">
                <a:solidFill>
                  <a:schemeClr val="bg1"/>
                </a:solidFill>
              </a:rPr>
              <a:t>effet</a:t>
            </a:r>
            <a:r>
              <a:rPr lang="en-US" sz="1800" u="none" dirty="0" smtClean="0">
                <a:solidFill>
                  <a:schemeClr val="bg1"/>
                </a:solidFill>
              </a:rPr>
              <a:t>-du-nitrate</a:t>
            </a:r>
          </a:p>
          <a:p>
            <a:r>
              <a:rPr lang="en-US" sz="1600" u="none" dirty="0" smtClean="0">
                <a:solidFill>
                  <a:schemeClr val="bg1"/>
                </a:solidFill>
              </a:rPr>
              <a:t> </a:t>
            </a:r>
            <a:endParaRPr lang="en-US" sz="1800" u="none" dirty="0" smtClean="0">
              <a:solidFill>
                <a:schemeClr val="bg1"/>
              </a:solidFill>
            </a:endParaRPr>
          </a:p>
          <a:p>
            <a:r>
              <a:rPr lang="en-US" sz="1800" dirty="0" smtClean="0"/>
              <a:t> </a:t>
            </a:r>
            <a:endParaRPr lang="en-US" dirty="0" smtClean="0"/>
          </a:p>
          <a:p>
            <a:endParaRPr lang="en-US" dirty="0"/>
          </a:p>
        </p:txBody>
      </p:sp>
      <p:sp>
        <p:nvSpPr>
          <p:cNvPr id="242" name="Text Placeholder 241"/>
          <p:cNvSpPr>
            <a:spLocks noGrp="1"/>
          </p:cNvSpPr>
          <p:nvPr>
            <p:ph type="body" sz="quarter" idx="25"/>
          </p:nvPr>
        </p:nvSpPr>
        <p:spPr>
          <a:xfrm flipV="1">
            <a:off x="26356235" y="19498235"/>
            <a:ext cx="2151529" cy="484092"/>
          </a:xfrm>
        </p:spPr>
        <p:txBody>
          <a:bodyPr/>
          <a:lstStyle/>
          <a:p>
            <a:endParaRPr lang="en-US" dirty="0"/>
          </a:p>
        </p:txBody>
      </p:sp>
      <p:sp>
        <p:nvSpPr>
          <p:cNvPr id="281" name="Text Placeholder 280"/>
          <p:cNvSpPr>
            <a:spLocks noGrp="1"/>
          </p:cNvSpPr>
          <p:nvPr>
            <p:ph type="body" sz="quarter" idx="26"/>
          </p:nvPr>
        </p:nvSpPr>
        <p:spPr>
          <a:xfrm flipH="1">
            <a:off x="12235542" y="12357009"/>
            <a:ext cx="435427" cy="45719"/>
          </a:xfrm>
        </p:spPr>
        <p:txBody>
          <a:bodyPr>
            <a:normAutofit fontScale="25000" lnSpcReduction="20000"/>
          </a:bodyPr>
          <a:lstStyle/>
          <a:p>
            <a:endParaRPr lang="en-US" dirty="0"/>
          </a:p>
        </p:txBody>
      </p:sp>
      <p:sp>
        <p:nvSpPr>
          <p:cNvPr id="282" name="Text Placeholder 281"/>
          <p:cNvSpPr>
            <a:spLocks noGrp="1"/>
          </p:cNvSpPr>
          <p:nvPr>
            <p:ph type="body" sz="quarter" idx="27"/>
          </p:nvPr>
        </p:nvSpPr>
        <p:spPr>
          <a:xfrm>
            <a:off x="1444289" y="1030038"/>
            <a:ext cx="7800061" cy="996678"/>
          </a:xfrm>
        </p:spPr>
        <p:txBody>
          <a:bodyPr>
            <a:normAutofit fontScale="85000" lnSpcReduction="20000"/>
          </a:bodyPr>
          <a:lstStyle/>
          <a:p>
            <a:pPr algn="ctr"/>
            <a:r>
              <a:rPr lang="en-US" sz="2800" u="none" dirty="0" smtClean="0">
                <a:solidFill>
                  <a:schemeClr val="bg1"/>
                </a:solidFill>
              </a:rPr>
              <a:t>  B. Fatima , F. </a:t>
            </a:r>
            <a:r>
              <a:rPr lang="en-US" sz="2800" u="none" dirty="0" err="1" smtClean="0">
                <a:solidFill>
                  <a:schemeClr val="bg1"/>
                </a:solidFill>
              </a:rPr>
              <a:t>Haouaria</a:t>
            </a:r>
            <a:r>
              <a:rPr lang="en-US" sz="2800" u="none" dirty="0" smtClean="0">
                <a:solidFill>
                  <a:schemeClr val="bg1"/>
                </a:solidFill>
              </a:rPr>
              <a:t>  </a:t>
            </a:r>
            <a:r>
              <a:rPr lang="en-US" sz="2800" u="none" dirty="0" err="1" smtClean="0">
                <a:solidFill>
                  <a:schemeClr val="bg1"/>
                </a:solidFill>
              </a:rPr>
              <a:t>encadré</a:t>
            </a:r>
            <a:r>
              <a:rPr lang="en-US" sz="2800" u="none" dirty="0" smtClean="0">
                <a:solidFill>
                  <a:schemeClr val="bg1"/>
                </a:solidFill>
              </a:rPr>
              <a:t> par  M.H .</a:t>
            </a:r>
            <a:r>
              <a:rPr lang="en-US" sz="2800" u="none" dirty="0" err="1" smtClean="0">
                <a:solidFill>
                  <a:schemeClr val="bg1"/>
                </a:solidFill>
              </a:rPr>
              <a:t>Sallami</a:t>
            </a:r>
            <a:r>
              <a:rPr lang="en-US" sz="2800" u="none" dirty="0" smtClean="0">
                <a:solidFill>
                  <a:schemeClr val="bg1"/>
                </a:solidFill>
              </a:rPr>
              <a:t> </a:t>
            </a:r>
            <a:r>
              <a:rPr lang="en-US" sz="2800" u="none" baseline="30000" dirty="0" smtClean="0">
                <a:solidFill>
                  <a:schemeClr val="bg1"/>
                </a:solidFill>
              </a:rPr>
              <a:t>*                                    </a:t>
            </a:r>
            <a:endParaRPr lang="fr-FR" sz="2800" u="none" dirty="0" smtClean="0">
              <a:solidFill>
                <a:schemeClr val="bg1"/>
              </a:solidFill>
            </a:endParaRPr>
          </a:p>
          <a:p>
            <a:pPr algn="ctr"/>
            <a:r>
              <a:rPr lang="fr-FR" sz="2400" i="1" u="none" dirty="0" smtClean="0">
                <a:solidFill>
                  <a:schemeClr val="bg1"/>
                </a:solidFill>
              </a:rPr>
              <a:t>   Université </a:t>
            </a:r>
            <a:r>
              <a:rPr lang="fr-FR" sz="2400" i="1" u="none" dirty="0" err="1" smtClean="0">
                <a:solidFill>
                  <a:schemeClr val="bg1"/>
                </a:solidFill>
              </a:rPr>
              <a:t>Kasdi</a:t>
            </a:r>
            <a:r>
              <a:rPr lang="fr-FR" sz="2400" i="1" u="none" dirty="0" smtClean="0">
                <a:solidFill>
                  <a:schemeClr val="bg1"/>
                </a:solidFill>
              </a:rPr>
              <a:t>  </a:t>
            </a:r>
            <a:r>
              <a:rPr lang="fr-FR" sz="2400" i="1" u="none" dirty="0" err="1" smtClean="0">
                <a:solidFill>
                  <a:schemeClr val="bg1"/>
                </a:solidFill>
              </a:rPr>
              <a:t>Merbah</a:t>
            </a:r>
            <a:r>
              <a:rPr lang="fr-FR" sz="2400" i="1" u="none" dirty="0" smtClean="0">
                <a:solidFill>
                  <a:schemeClr val="bg1"/>
                </a:solidFill>
              </a:rPr>
              <a:t> Ouargla, Département de Génie des Procédés ,   Faculté des Sciences appliquée  ,Labo GP</a:t>
            </a:r>
            <a:endParaRPr lang="fr-FR" sz="2400" u="none" dirty="0" smtClean="0">
              <a:solidFill>
                <a:schemeClr val="bg1"/>
              </a:solidFill>
            </a:endParaRPr>
          </a:p>
          <a:p>
            <a:endParaRPr lang="en-US" dirty="0" smtClean="0"/>
          </a:p>
          <a:p>
            <a:endParaRPr lang="en-US" dirty="0"/>
          </a:p>
        </p:txBody>
      </p:sp>
      <p:sp>
        <p:nvSpPr>
          <p:cNvPr id="283" name="Text Placeholder 282"/>
          <p:cNvSpPr>
            <a:spLocks noGrp="1"/>
          </p:cNvSpPr>
          <p:nvPr>
            <p:ph type="body" sz="quarter" idx="28"/>
          </p:nvPr>
        </p:nvSpPr>
        <p:spPr>
          <a:xfrm>
            <a:off x="2921191" y="148793"/>
            <a:ext cx="5297715" cy="658754"/>
          </a:xfrm>
        </p:spPr>
        <p:txBody>
          <a:bodyPr>
            <a:normAutofit fontScale="92500" lnSpcReduction="10000"/>
          </a:bodyPr>
          <a:lstStyle/>
          <a:p>
            <a:r>
              <a:rPr lang="en-US" sz="3600" dirty="0" smtClean="0">
                <a:solidFill>
                  <a:schemeClr val="bg1"/>
                </a:solidFill>
              </a:rPr>
              <a:t>D</a:t>
            </a:r>
            <a:r>
              <a:rPr lang="fr-FR" sz="3600" dirty="0" err="1" smtClean="0">
                <a:solidFill>
                  <a:schemeClr val="bg1"/>
                </a:solidFill>
              </a:rPr>
              <a:t>éshuilage</a:t>
            </a:r>
            <a:r>
              <a:rPr lang="fr-FR" sz="3600" dirty="0" smtClean="0">
                <a:solidFill>
                  <a:schemeClr val="bg1"/>
                </a:solidFill>
              </a:rPr>
              <a:t> des eaux usées </a:t>
            </a:r>
            <a:endParaRPr lang="en-US" sz="3600" dirty="0">
              <a:solidFill>
                <a:schemeClr val="bg1"/>
              </a:solidFill>
            </a:endParaRPr>
          </a:p>
        </p:txBody>
      </p:sp>
      <p:pic>
        <p:nvPicPr>
          <p:cNvPr id="15" name="Image 55"/>
          <p:cNvPicPr>
            <a:picLocks noChangeAspect="1" noChangeArrowheads="1"/>
          </p:cNvPicPr>
          <p:nvPr/>
        </p:nvPicPr>
        <p:blipFill>
          <a:blip r:embed="rId4"/>
          <a:srcRect/>
          <a:stretch>
            <a:fillRect/>
          </a:stretch>
        </p:blipFill>
        <p:spPr bwMode="auto">
          <a:xfrm>
            <a:off x="181716" y="39"/>
            <a:ext cx="1705807" cy="1814285"/>
          </a:xfrm>
          <a:prstGeom prst="rect">
            <a:avLst/>
          </a:prstGeom>
          <a:noFill/>
          <a:ln w="9525">
            <a:noFill/>
            <a:miter lim="800000"/>
            <a:headEnd/>
            <a:tailEnd/>
          </a:ln>
        </p:spPr>
      </p:pic>
      <p:pic>
        <p:nvPicPr>
          <p:cNvPr id="13" name="Image 12" descr="digesteur.JPG"/>
          <p:cNvPicPr>
            <a:picLocks noChangeAspect="1"/>
          </p:cNvPicPr>
          <p:nvPr/>
        </p:nvPicPr>
        <p:blipFill>
          <a:blip r:embed="rId5"/>
          <a:stretch>
            <a:fillRect/>
          </a:stretch>
        </p:blipFill>
        <p:spPr>
          <a:xfrm>
            <a:off x="5292443" y="8487370"/>
            <a:ext cx="5167927" cy="2762522"/>
          </a:xfrm>
          <a:prstGeom prst="rect">
            <a:avLst/>
          </a:prstGeom>
        </p:spPr>
      </p:pic>
      <p:pic>
        <p:nvPicPr>
          <p:cNvPr id="18" name="Image 17" descr="schema_pretrait_small.jpg"/>
          <p:cNvPicPr>
            <a:picLocks noChangeAspect="1"/>
          </p:cNvPicPr>
          <p:nvPr/>
        </p:nvPicPr>
        <p:blipFill>
          <a:blip r:embed="rId6"/>
          <a:stretch>
            <a:fillRect/>
          </a:stretch>
        </p:blipFill>
        <p:spPr>
          <a:xfrm>
            <a:off x="175625" y="8506684"/>
            <a:ext cx="5116818" cy="2715498"/>
          </a:xfrm>
          <a:prstGeom prst="rect">
            <a:avLst/>
          </a:prstGeom>
        </p:spPr>
      </p:pic>
      <p:grpSp>
        <p:nvGrpSpPr>
          <p:cNvPr id="14" name="Group 89"/>
          <p:cNvGrpSpPr>
            <a:grpSpLocks/>
          </p:cNvGrpSpPr>
          <p:nvPr/>
        </p:nvGrpSpPr>
        <p:grpSpPr bwMode="auto">
          <a:xfrm>
            <a:off x="8858768" y="310566"/>
            <a:ext cx="1665668" cy="1229438"/>
            <a:chOff x="0" y="0"/>
            <a:chExt cx="1565" cy="1640"/>
          </a:xfrm>
        </p:grpSpPr>
        <p:sp>
          <p:nvSpPr>
            <p:cNvPr id="19" name="WordArt 90"/>
            <p:cNvSpPr>
              <a:spLocks noChangeArrowheads="1" noChangeShapeType="1" noTextEdit="1"/>
            </p:cNvSpPr>
            <p:nvPr/>
          </p:nvSpPr>
          <p:spPr bwMode="auto">
            <a:xfrm>
              <a:off x="0" y="0"/>
              <a:ext cx="1565" cy="1611"/>
            </a:xfrm>
            <a:prstGeom prst="rect">
              <a:avLst/>
            </a:prstGeom>
          </p:spPr>
          <p:txBody>
            <a:bodyPr spcFirstLastPara="1" wrap="square" numCol="1" fromWordArt="1">
              <a:prstTxWarp prst="textArchUp">
                <a:avLst>
                  <a:gd name="adj" fmla="val 11155284"/>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ar-DZ" sz="3600" kern="10">
                  <a:ln w="9525">
                    <a:solidFill>
                      <a:srgbClr val="009900"/>
                    </a:solidFill>
                    <a:round/>
                    <a:headEnd/>
                    <a:tailEnd/>
                  </a:ln>
                  <a:solidFill>
                    <a:srgbClr val="008000"/>
                  </a:solidFill>
                  <a:latin typeface="Tahoma"/>
                  <a:cs typeface="Tahoma"/>
                </a:rPr>
                <a:t>مخبـر هنـدسـة الطـرائــق</a:t>
              </a:r>
              <a:endParaRPr lang="fr-FR" sz="3600" kern="10">
                <a:ln w="9525">
                  <a:solidFill>
                    <a:srgbClr val="009900"/>
                  </a:solidFill>
                  <a:round/>
                  <a:headEnd/>
                  <a:tailEnd/>
                </a:ln>
                <a:solidFill>
                  <a:srgbClr val="008000"/>
                </a:solidFill>
                <a:latin typeface="Tahoma"/>
                <a:cs typeface="Tahoma"/>
              </a:endParaRPr>
            </a:p>
          </p:txBody>
        </p:sp>
        <p:grpSp>
          <p:nvGrpSpPr>
            <p:cNvPr id="20" name="Group 91"/>
            <p:cNvGrpSpPr>
              <a:grpSpLocks/>
            </p:cNvGrpSpPr>
            <p:nvPr/>
          </p:nvGrpSpPr>
          <p:grpSpPr bwMode="auto">
            <a:xfrm>
              <a:off x="137" y="171"/>
              <a:ext cx="1284" cy="1316"/>
              <a:chOff x="137" y="171"/>
              <a:chExt cx="1620" cy="1620"/>
            </a:xfrm>
          </p:grpSpPr>
          <p:sp>
            <p:nvSpPr>
              <p:cNvPr id="22" name="Oval 92" descr="logo SL"/>
              <p:cNvSpPr>
                <a:spLocks noChangeArrowheads="1"/>
              </p:cNvSpPr>
              <p:nvPr/>
            </p:nvSpPr>
            <p:spPr bwMode="auto">
              <a:xfrm>
                <a:off x="137" y="171"/>
                <a:ext cx="1620" cy="1620"/>
              </a:xfrm>
              <a:prstGeom prst="ellipse">
                <a:avLst/>
              </a:prstGeom>
              <a:blipFill dpi="0" rotWithShape="1">
                <a:blip r:embed="rId7" cstate="print"/>
                <a:srcRect/>
                <a:stretch>
                  <a:fillRect/>
                </a:stretch>
              </a:blipFill>
              <a:ln w="28575">
                <a:noFill/>
                <a:round/>
                <a:headEnd/>
                <a:tailEnd/>
              </a:ln>
            </p:spPr>
            <p:txBody>
              <a:bodyPr wrap="square"/>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fr-FR"/>
              </a:p>
            </p:txBody>
          </p:sp>
          <p:sp>
            <p:nvSpPr>
              <p:cNvPr id="23" name="WordArt 93"/>
              <p:cNvSpPr>
                <a:spLocks noChangeArrowheads="1" noChangeShapeType="1" noTextEdit="1"/>
              </p:cNvSpPr>
              <p:nvPr/>
            </p:nvSpPr>
            <p:spPr bwMode="auto">
              <a:xfrm>
                <a:off x="709" y="895"/>
                <a:ext cx="353" cy="393"/>
              </a:xfrm>
              <a:prstGeom prst="rect">
                <a:avLst/>
              </a:prstGeom>
            </p:spPr>
            <p:txBody>
              <a:bodyPr wrap="squar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r>
                  <a:rPr lang="fr-FR" sz="3600" i="1" kern="10">
                    <a:ln w="19050">
                      <a:solidFill>
                        <a:srgbClr val="FFFFFF"/>
                      </a:solidFill>
                      <a:round/>
                      <a:headEnd/>
                      <a:tailEnd/>
                    </a:ln>
                    <a:solidFill>
                      <a:srgbClr val="FF0000"/>
                    </a:solidFill>
                    <a:latin typeface="Impact"/>
                  </a:rPr>
                  <a:t>G</a:t>
                </a:r>
              </a:p>
            </p:txBody>
          </p:sp>
          <p:sp>
            <p:nvSpPr>
              <p:cNvPr id="24" name="WordArt 94"/>
              <p:cNvSpPr>
                <a:spLocks noChangeArrowheads="1" noChangeShapeType="1" noTextEdit="1"/>
              </p:cNvSpPr>
              <p:nvPr/>
            </p:nvSpPr>
            <p:spPr bwMode="auto">
              <a:xfrm>
                <a:off x="928" y="1100"/>
                <a:ext cx="354" cy="306"/>
              </a:xfrm>
              <a:prstGeom prst="rect">
                <a:avLst/>
              </a:prstGeom>
            </p:spPr>
            <p:txBody>
              <a:bodyPr wrap="square" numCol="1" fromWordArt="1">
                <a:prstTxWarp prst="textPlain">
                  <a:avLst>
                    <a:gd name="adj" fmla="val 50000"/>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r>
                  <a:rPr lang="fr-FR" sz="3600" i="1" kern="10">
                    <a:ln w="19050">
                      <a:solidFill>
                        <a:srgbClr val="FFFFFF"/>
                      </a:solidFill>
                      <a:round/>
                      <a:headEnd/>
                      <a:tailEnd/>
                    </a:ln>
                    <a:solidFill>
                      <a:srgbClr val="FF0000"/>
                    </a:solidFill>
                    <a:latin typeface="Impact"/>
                  </a:rPr>
                  <a:t>P</a:t>
                </a:r>
              </a:p>
            </p:txBody>
          </p:sp>
        </p:grpSp>
        <p:sp>
          <p:nvSpPr>
            <p:cNvPr id="21" name="WordArt 95"/>
            <p:cNvSpPr>
              <a:spLocks noChangeArrowheads="1" noChangeShapeType="1" noTextEdit="1"/>
            </p:cNvSpPr>
            <p:nvPr/>
          </p:nvSpPr>
          <p:spPr bwMode="auto">
            <a:xfrm>
              <a:off x="15" y="182"/>
              <a:ext cx="1523" cy="1458"/>
            </a:xfrm>
            <a:prstGeom prst="rect">
              <a:avLst/>
            </a:prstGeom>
          </p:spPr>
          <p:txBody>
            <a:bodyPr spcFirstLastPara="1" wrap="square" numCol="1" fromWordArt="1">
              <a:prstTxWarp prst="textArchDown">
                <a:avLst>
                  <a:gd name="adj" fmla="val 21595112"/>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rtl="0"/>
              <a:r>
                <a:rPr lang="fr-FR" sz="3600" kern="10" dirty="0">
                  <a:ln w="9525">
                    <a:noFill/>
                    <a:round/>
                    <a:headEnd/>
                    <a:tailEnd/>
                  </a:ln>
                  <a:solidFill>
                    <a:srgbClr val="008000"/>
                  </a:solidFill>
                  <a:latin typeface="Impact"/>
                </a:rPr>
                <a:t>Laboratoire Génie des Procédés</a:t>
              </a:r>
            </a:p>
          </p:txBody>
        </p:sp>
      </p:grpSp>
    </p:spTree>
    <p:extLst>
      <p:ext uri="{BB962C8B-B14F-4D97-AF65-F5344CB8AC3E}">
        <p14:creationId xmlns:p14="http://schemas.microsoft.com/office/powerpoint/2010/main" xmlns="" val="3874869272"/>
      </p:ext>
    </p:extLst>
  </p:cSld>
  <p:clrMapOvr>
    <a:masterClrMapping/>
  </p:clrMapOvr>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12.jpeg"/></Relationships>
</file>

<file path=ppt/theme/theme1.xml><?xml version="1.0" encoding="utf-8"?>
<a:theme xmlns:a="http://schemas.openxmlformats.org/drawingml/2006/main" name="PosterPresentations.com-100CMx140CM">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lassic - Wide Center">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PosterPresentations.com-100CMx140CM</Template>
  <TotalTime>463</TotalTime>
  <Words>351</Words>
  <Application>Microsoft Office PowerPoint</Application>
  <PresentationFormat>Personnalisé</PresentationFormat>
  <Paragraphs>37</Paragraphs>
  <Slides>1</Slides>
  <Notes>1</Notes>
  <HiddenSlides>0</HiddenSlides>
  <MMClips>0</MMClips>
  <ScaleCrop>false</ScaleCrop>
  <HeadingPairs>
    <vt:vector size="6" baseType="variant">
      <vt:variant>
        <vt:lpstr>Thème</vt:lpstr>
      </vt:variant>
      <vt:variant>
        <vt:i4>3</vt:i4>
      </vt:variant>
      <vt:variant>
        <vt:lpstr>Serveurs OLE incorporés</vt:lpstr>
      </vt:variant>
      <vt:variant>
        <vt:i4>1</vt:i4>
      </vt:variant>
      <vt:variant>
        <vt:lpstr>Titres des diapositives</vt:lpstr>
      </vt:variant>
      <vt:variant>
        <vt:i4>1</vt:i4>
      </vt:variant>
    </vt:vector>
  </HeadingPairs>
  <TitlesOfParts>
    <vt:vector size="5" baseType="lpstr">
      <vt:lpstr>PosterPresentations.com-100CMx140CM</vt:lpstr>
      <vt:lpstr>Classic - Wide Center</vt:lpstr>
      <vt:lpstr>Apex</vt:lpstr>
      <vt:lpstr>Image</vt:lpstr>
      <vt:lpstr>Diapositive 1</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CanterburyMedia</dc:creator>
  <dc:description>This template is the property of PosterPresentations.com. Call us if you need help with this poster template._x000d_
1-866-649-3004           _x000d_
 (c)PosterPresentations.com</dc:description>
  <cp:lastModifiedBy>Fatima</cp:lastModifiedBy>
  <cp:revision>62</cp:revision>
  <dcterms:created xsi:type="dcterms:W3CDTF">2012-02-10T00:21:22Z</dcterms:created>
  <dcterms:modified xsi:type="dcterms:W3CDTF">2015-02-26T08:52:53Z</dcterms:modified>
</cp:coreProperties>
</file>