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</p:sldIdLst>
  <p:sldSz cx="30279975" cy="42808525"/>
  <p:notesSz cx="6858000" cy="9144000"/>
  <p:defaultTextStyle>
    <a:defPPr>
      <a:defRPr lang="ar-DZ"/>
    </a:defPPr>
    <a:lvl1pPr marL="0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215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431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646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861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1076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292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507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722" algn="r" defTabSz="4176431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30" d="100"/>
          <a:sy n="30" d="100"/>
        </p:scale>
        <p:origin x="-516" y="3672"/>
      </p:cViewPr>
      <p:guideLst>
        <p:guide orient="horz" pos="13483"/>
        <p:guide pos="95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A1961B-A23F-4CEA-A4F1-FCE5935F0531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DZ"/>
        </a:p>
      </dgm:t>
    </dgm:pt>
    <dgm:pt modelId="{52D79A18-80F3-4391-85FF-4F70319536A6}">
      <dgm:prSet phldrT="[Texte]" custT="1"/>
      <dgm:spPr/>
      <dgm:t>
        <a:bodyPr/>
        <a:lstStyle/>
        <a:p>
          <a:pPr rtl="1"/>
          <a:r>
            <a:rPr lang="ar-DZ" sz="2800" b="1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ادارة علاقة الزبون و ولاء الزبون</a:t>
          </a:r>
          <a:endParaRPr lang="ar-DZ" sz="2800" b="1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7CB8B160-3589-4D8D-915B-4612F6A02ACD}" type="parTrans" cxnId="{679BA7DF-C77D-4EB5-9E50-F09F19082794}">
      <dgm:prSet/>
      <dgm:spPr/>
      <dgm:t>
        <a:bodyPr/>
        <a:lstStyle/>
        <a:p>
          <a:pPr rtl="1"/>
          <a:endParaRPr lang="ar-DZ"/>
        </a:p>
      </dgm:t>
    </dgm:pt>
    <dgm:pt modelId="{B39F352D-2917-47AC-A1E3-DFE2B063CE35}" type="sibTrans" cxnId="{679BA7DF-C77D-4EB5-9E50-F09F19082794}">
      <dgm:prSet/>
      <dgm:spPr/>
      <dgm:t>
        <a:bodyPr/>
        <a:lstStyle/>
        <a:p>
          <a:pPr rtl="1"/>
          <a:endParaRPr lang="ar-DZ"/>
        </a:p>
      </dgm:t>
    </dgm:pt>
    <dgm:pt modelId="{69E83CE3-EC74-47CD-B35E-D89F7D02CFF5}">
      <dgm:prSet phldrT="[Texte]" custT="1"/>
      <dgm:spPr/>
      <dgm:t>
        <a:bodyPr/>
        <a:lstStyle/>
        <a:p>
          <a:pPr rtl="1"/>
          <a:r>
            <a:rPr lang="ar-DZ" sz="28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مفهوم و مبادئ ادارة علاقة الزبون</a:t>
          </a:r>
          <a:endParaRPr lang="ar-DZ" sz="28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6464168B-0942-4722-A8A7-F7593ACF957D}" type="parTrans" cxnId="{9DC4612D-F885-4300-9041-5E4C4539FD86}">
      <dgm:prSet/>
      <dgm:spPr/>
      <dgm:t>
        <a:bodyPr/>
        <a:lstStyle/>
        <a:p>
          <a:pPr rtl="1"/>
          <a:endParaRPr lang="ar-DZ"/>
        </a:p>
      </dgm:t>
    </dgm:pt>
    <dgm:pt modelId="{6141051D-615F-45DD-AE80-8D329AB20C11}" type="sibTrans" cxnId="{9DC4612D-F885-4300-9041-5E4C4539FD86}">
      <dgm:prSet/>
      <dgm:spPr/>
      <dgm:t>
        <a:bodyPr/>
        <a:lstStyle/>
        <a:p>
          <a:pPr rtl="1"/>
          <a:endParaRPr lang="ar-DZ"/>
        </a:p>
      </dgm:t>
    </dgm:pt>
    <dgm:pt modelId="{099CE6E1-514A-40C7-9AA6-F698FDE4B08D}">
      <dgm:prSet phldrT="[Texte]" custT="1"/>
      <dgm:spPr/>
      <dgm:t>
        <a:bodyPr/>
        <a:lstStyle/>
        <a:p>
          <a:pPr rtl="1"/>
          <a:r>
            <a:rPr lang="ar-DZ" sz="28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أدوات ادارة علاقة الزبون و تحدياتها</a:t>
          </a:r>
          <a:endParaRPr lang="ar-DZ" sz="28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80C596E8-91C2-4E92-8B0B-460788FC5EF4}" type="parTrans" cxnId="{78A7E508-B5D2-4D6A-B325-A117CB86A20A}">
      <dgm:prSet/>
      <dgm:spPr/>
      <dgm:t>
        <a:bodyPr/>
        <a:lstStyle/>
        <a:p>
          <a:pPr rtl="1"/>
          <a:endParaRPr lang="ar-DZ"/>
        </a:p>
      </dgm:t>
    </dgm:pt>
    <dgm:pt modelId="{1B43253B-1756-4709-A3B8-0783ED7D537E}" type="sibTrans" cxnId="{78A7E508-B5D2-4D6A-B325-A117CB86A20A}">
      <dgm:prSet/>
      <dgm:spPr/>
      <dgm:t>
        <a:bodyPr/>
        <a:lstStyle/>
        <a:p>
          <a:pPr rtl="1"/>
          <a:endParaRPr lang="ar-DZ"/>
        </a:p>
      </dgm:t>
    </dgm:pt>
    <dgm:pt modelId="{C0BE64D4-9FF1-43C4-950E-EA3423C8DE1B}">
      <dgm:prSet phldrT="[Texte]" custT="1"/>
      <dgm:spPr/>
      <dgm:t>
        <a:bodyPr/>
        <a:lstStyle/>
        <a:p>
          <a:pPr rtl="1"/>
          <a:r>
            <a:rPr lang="ar-DZ" sz="2800" b="1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تسويق العلاقات</a:t>
          </a:r>
          <a:endParaRPr lang="ar-DZ" sz="2800" b="1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344B4709-3BD7-48BF-9584-0AF5304A30AC}" type="parTrans" cxnId="{8CDEC361-E7C9-40BE-837A-9EEDC6EEABDA}">
      <dgm:prSet/>
      <dgm:spPr/>
      <dgm:t>
        <a:bodyPr/>
        <a:lstStyle/>
        <a:p>
          <a:pPr rtl="1"/>
          <a:endParaRPr lang="ar-DZ"/>
        </a:p>
      </dgm:t>
    </dgm:pt>
    <dgm:pt modelId="{34523613-E377-48B4-8E51-9A31BC626015}" type="sibTrans" cxnId="{8CDEC361-E7C9-40BE-837A-9EEDC6EEABDA}">
      <dgm:prSet/>
      <dgm:spPr/>
      <dgm:t>
        <a:bodyPr/>
        <a:lstStyle/>
        <a:p>
          <a:pPr rtl="1"/>
          <a:endParaRPr lang="ar-DZ"/>
        </a:p>
      </dgm:t>
    </dgm:pt>
    <dgm:pt modelId="{D267162A-2EB3-470F-A01B-8701FA3E9341}">
      <dgm:prSet phldrT="[Texte]" custT="1"/>
      <dgm:spPr/>
      <dgm:t>
        <a:bodyPr/>
        <a:lstStyle/>
        <a:p>
          <a:pPr rtl="1"/>
          <a:r>
            <a:rPr lang="ar-DZ" sz="28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مفهوم تسويق العلاقات و أهميته</a:t>
          </a:r>
          <a:endParaRPr lang="ar-DZ" sz="28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DE776471-57E8-4E3D-83A4-41C7AA2AD8BF}" type="parTrans" cxnId="{C58E3F4F-320E-4A30-BDC5-808742E71EDB}">
      <dgm:prSet/>
      <dgm:spPr/>
      <dgm:t>
        <a:bodyPr/>
        <a:lstStyle/>
        <a:p>
          <a:pPr rtl="1"/>
          <a:endParaRPr lang="ar-DZ"/>
        </a:p>
      </dgm:t>
    </dgm:pt>
    <dgm:pt modelId="{86B85E90-61B3-4388-A28D-4723B29A1FBF}" type="sibTrans" cxnId="{C58E3F4F-320E-4A30-BDC5-808742E71EDB}">
      <dgm:prSet/>
      <dgm:spPr/>
      <dgm:t>
        <a:bodyPr/>
        <a:lstStyle/>
        <a:p>
          <a:pPr rtl="1"/>
          <a:endParaRPr lang="ar-DZ"/>
        </a:p>
      </dgm:t>
    </dgm:pt>
    <dgm:pt modelId="{365A08E5-D939-4F23-9F11-03B29FBFEFB3}">
      <dgm:prSet phldrT="[Texte]" custT="1"/>
      <dgm:spPr/>
      <dgm:t>
        <a:bodyPr/>
        <a:lstStyle/>
        <a:p>
          <a:pPr rtl="1"/>
          <a:r>
            <a:rPr lang="ar-DZ" sz="28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افتراضات و أبعاد تسويق العلاقات</a:t>
          </a:r>
          <a:endParaRPr lang="ar-DZ" sz="28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DB492FC4-7423-4CDE-ABB7-B1BB94B30F74}" type="parTrans" cxnId="{9132CB49-2AA1-4A79-9D3B-247274ED407C}">
      <dgm:prSet/>
      <dgm:spPr/>
      <dgm:t>
        <a:bodyPr/>
        <a:lstStyle/>
        <a:p>
          <a:pPr rtl="1"/>
          <a:endParaRPr lang="ar-DZ"/>
        </a:p>
      </dgm:t>
    </dgm:pt>
    <dgm:pt modelId="{04259B37-AE25-4E6A-92BE-6ADBAB980FF5}" type="sibTrans" cxnId="{9132CB49-2AA1-4A79-9D3B-247274ED407C}">
      <dgm:prSet/>
      <dgm:spPr/>
      <dgm:t>
        <a:bodyPr/>
        <a:lstStyle/>
        <a:p>
          <a:pPr rtl="1"/>
          <a:endParaRPr lang="ar-DZ"/>
        </a:p>
      </dgm:t>
    </dgm:pt>
    <dgm:pt modelId="{2E781B7B-52B7-4C71-9C9A-CC07073E0022}">
      <dgm:prSet phldrT="[Texte]" custT="1"/>
      <dgm:spPr/>
      <dgm:t>
        <a:bodyPr/>
        <a:lstStyle/>
        <a:p>
          <a:pPr rtl="1"/>
          <a:r>
            <a:rPr lang="ar-DZ" sz="28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نظام تسويق العلاقات و خطواته</a:t>
          </a:r>
          <a:endParaRPr lang="ar-DZ" sz="28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AD7A6E6A-45B6-4749-819E-D32A36F94042}" type="parTrans" cxnId="{889C3DAD-50B6-4B38-B7DE-503BA3E6F53A}">
      <dgm:prSet/>
      <dgm:spPr/>
      <dgm:t>
        <a:bodyPr/>
        <a:lstStyle/>
        <a:p>
          <a:pPr rtl="1"/>
          <a:endParaRPr lang="ar-DZ"/>
        </a:p>
      </dgm:t>
    </dgm:pt>
    <dgm:pt modelId="{D6E224FA-1CBC-408B-A956-F8CFA8B57AB5}" type="sibTrans" cxnId="{889C3DAD-50B6-4B38-B7DE-503BA3E6F53A}">
      <dgm:prSet/>
      <dgm:spPr/>
      <dgm:t>
        <a:bodyPr/>
        <a:lstStyle/>
        <a:p>
          <a:pPr rtl="1"/>
          <a:endParaRPr lang="ar-DZ"/>
        </a:p>
      </dgm:t>
    </dgm:pt>
    <dgm:pt modelId="{578C9E3E-4286-4070-B09B-7CB504ECC819}">
      <dgm:prSet phldrT="[Texte]" custT="1"/>
      <dgm:spPr/>
      <dgm:t>
        <a:bodyPr/>
        <a:lstStyle/>
        <a:p>
          <a:pPr rtl="1"/>
          <a:r>
            <a:rPr lang="ar-DZ" sz="28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ولاء الزبون</a:t>
          </a:r>
          <a:endParaRPr lang="ar-DZ" sz="28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953BECE0-8C0D-4807-B17F-87724BE4BCC1}" type="parTrans" cxnId="{B90B4BA4-EF21-440D-872D-BBEC279568DD}">
      <dgm:prSet/>
      <dgm:spPr/>
      <dgm:t>
        <a:bodyPr/>
        <a:lstStyle/>
        <a:p>
          <a:pPr rtl="1"/>
          <a:endParaRPr lang="ar-DZ"/>
        </a:p>
      </dgm:t>
    </dgm:pt>
    <dgm:pt modelId="{8B61FB1E-B3AA-48D6-BD8D-121352071444}" type="sibTrans" cxnId="{B90B4BA4-EF21-440D-872D-BBEC279568DD}">
      <dgm:prSet/>
      <dgm:spPr/>
      <dgm:t>
        <a:bodyPr/>
        <a:lstStyle/>
        <a:p>
          <a:pPr rtl="1"/>
          <a:endParaRPr lang="ar-DZ"/>
        </a:p>
      </dgm:t>
    </dgm:pt>
    <dgm:pt modelId="{C5CE4AA5-67B6-4D47-B5C8-F22A87ACD546}" type="pres">
      <dgm:prSet presAssocID="{45A1961B-A23F-4CEA-A4F1-FCE5935F053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DZ"/>
        </a:p>
      </dgm:t>
    </dgm:pt>
    <dgm:pt modelId="{CC530CAD-5CD2-4257-875A-232148365AB0}" type="pres">
      <dgm:prSet presAssocID="{52D79A18-80F3-4391-85FF-4F70319536A6}" presName="root" presStyleCnt="0"/>
      <dgm:spPr/>
    </dgm:pt>
    <dgm:pt modelId="{D087F46E-2A81-4C44-95E7-40C616CBDA4E}" type="pres">
      <dgm:prSet presAssocID="{52D79A18-80F3-4391-85FF-4F70319536A6}" presName="rootComposite" presStyleCnt="0"/>
      <dgm:spPr/>
    </dgm:pt>
    <dgm:pt modelId="{DD40E8B6-3C49-4AF7-9831-AAEA5AD06AB5}" type="pres">
      <dgm:prSet presAssocID="{52D79A18-80F3-4391-85FF-4F70319536A6}" presName="rootText" presStyleLbl="node1" presStyleIdx="0" presStyleCnt="2" custScaleX="139182"/>
      <dgm:spPr/>
      <dgm:t>
        <a:bodyPr/>
        <a:lstStyle/>
        <a:p>
          <a:pPr rtl="1"/>
          <a:endParaRPr lang="ar-DZ"/>
        </a:p>
      </dgm:t>
    </dgm:pt>
    <dgm:pt modelId="{B9ECFF83-7FC0-4527-AF75-5FA494F8586A}" type="pres">
      <dgm:prSet presAssocID="{52D79A18-80F3-4391-85FF-4F70319536A6}" presName="rootConnector" presStyleLbl="node1" presStyleIdx="0" presStyleCnt="2"/>
      <dgm:spPr/>
      <dgm:t>
        <a:bodyPr/>
        <a:lstStyle/>
        <a:p>
          <a:pPr rtl="1"/>
          <a:endParaRPr lang="ar-DZ"/>
        </a:p>
      </dgm:t>
    </dgm:pt>
    <dgm:pt modelId="{9F515E22-51F5-46F7-BD35-A204C81759A2}" type="pres">
      <dgm:prSet presAssocID="{52D79A18-80F3-4391-85FF-4F70319536A6}" presName="childShape" presStyleCnt="0"/>
      <dgm:spPr/>
    </dgm:pt>
    <dgm:pt modelId="{685C5C1B-C77D-4AFA-AEFB-FAFA367F9C0F}" type="pres">
      <dgm:prSet presAssocID="{6464168B-0942-4722-A8A7-F7593ACF957D}" presName="Name13" presStyleLbl="parChTrans1D2" presStyleIdx="0" presStyleCnt="6"/>
      <dgm:spPr/>
      <dgm:t>
        <a:bodyPr/>
        <a:lstStyle/>
        <a:p>
          <a:pPr rtl="1"/>
          <a:endParaRPr lang="ar-DZ"/>
        </a:p>
      </dgm:t>
    </dgm:pt>
    <dgm:pt modelId="{E85FED28-A8C1-4448-993C-EB2C908B722A}" type="pres">
      <dgm:prSet presAssocID="{69E83CE3-EC74-47CD-B35E-D89F7D02CFF5}" presName="childText" presStyleLbl="bgAcc1" presStyleIdx="0" presStyleCnt="6" custScaleX="132120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3402B4A5-29F9-4D64-9665-6E935547D8F6}" type="pres">
      <dgm:prSet presAssocID="{80C596E8-91C2-4E92-8B0B-460788FC5EF4}" presName="Name13" presStyleLbl="parChTrans1D2" presStyleIdx="1" presStyleCnt="6"/>
      <dgm:spPr/>
      <dgm:t>
        <a:bodyPr/>
        <a:lstStyle/>
        <a:p>
          <a:pPr rtl="1"/>
          <a:endParaRPr lang="ar-DZ"/>
        </a:p>
      </dgm:t>
    </dgm:pt>
    <dgm:pt modelId="{7A4545F9-B8F2-4575-9DDE-8976D74CE72C}" type="pres">
      <dgm:prSet presAssocID="{099CE6E1-514A-40C7-9AA6-F698FDE4B08D}" presName="childText" presStyleLbl="bgAcc1" presStyleIdx="1" presStyleCnt="6" custScaleX="132185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A42A64AA-E400-44BC-85A0-C293AEA68438}" type="pres">
      <dgm:prSet presAssocID="{953BECE0-8C0D-4807-B17F-87724BE4BCC1}" presName="Name13" presStyleLbl="parChTrans1D2" presStyleIdx="2" presStyleCnt="6"/>
      <dgm:spPr/>
      <dgm:t>
        <a:bodyPr/>
        <a:lstStyle/>
        <a:p>
          <a:pPr rtl="1"/>
          <a:endParaRPr lang="ar-DZ"/>
        </a:p>
      </dgm:t>
    </dgm:pt>
    <dgm:pt modelId="{C73CAF1F-E240-4B0F-9F53-E8055F6B3FD7}" type="pres">
      <dgm:prSet presAssocID="{578C9E3E-4286-4070-B09B-7CB504ECC819}" presName="childText" presStyleLbl="bgAcc1" presStyleIdx="2" presStyleCnt="6" custScaleX="132185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494EBFFA-86C4-4160-9B88-209ABCB621FE}" type="pres">
      <dgm:prSet presAssocID="{C0BE64D4-9FF1-43C4-950E-EA3423C8DE1B}" presName="root" presStyleCnt="0"/>
      <dgm:spPr/>
    </dgm:pt>
    <dgm:pt modelId="{CF589483-C51D-4D4F-9E0E-471DEEFB8969}" type="pres">
      <dgm:prSet presAssocID="{C0BE64D4-9FF1-43C4-950E-EA3423C8DE1B}" presName="rootComposite" presStyleCnt="0"/>
      <dgm:spPr/>
    </dgm:pt>
    <dgm:pt modelId="{1C0A9B95-CDD2-48A8-9C97-6FE5608B2808}" type="pres">
      <dgm:prSet presAssocID="{C0BE64D4-9FF1-43C4-950E-EA3423C8DE1B}" presName="rootText" presStyleLbl="node1" presStyleIdx="1" presStyleCnt="2"/>
      <dgm:spPr/>
      <dgm:t>
        <a:bodyPr/>
        <a:lstStyle/>
        <a:p>
          <a:pPr rtl="1"/>
          <a:endParaRPr lang="ar-DZ"/>
        </a:p>
      </dgm:t>
    </dgm:pt>
    <dgm:pt modelId="{6CA5E911-6815-4608-B2DD-7CAF0643B1DD}" type="pres">
      <dgm:prSet presAssocID="{C0BE64D4-9FF1-43C4-950E-EA3423C8DE1B}" presName="rootConnector" presStyleLbl="node1" presStyleIdx="1" presStyleCnt="2"/>
      <dgm:spPr/>
      <dgm:t>
        <a:bodyPr/>
        <a:lstStyle/>
        <a:p>
          <a:pPr rtl="1"/>
          <a:endParaRPr lang="ar-DZ"/>
        </a:p>
      </dgm:t>
    </dgm:pt>
    <dgm:pt modelId="{2A127547-D08A-44F0-A427-8305B71958BD}" type="pres">
      <dgm:prSet presAssocID="{C0BE64D4-9FF1-43C4-950E-EA3423C8DE1B}" presName="childShape" presStyleCnt="0"/>
      <dgm:spPr/>
    </dgm:pt>
    <dgm:pt modelId="{8080FB5A-A324-411B-9F6C-86B2215085D9}" type="pres">
      <dgm:prSet presAssocID="{DE776471-57E8-4E3D-83A4-41C7AA2AD8BF}" presName="Name13" presStyleLbl="parChTrans1D2" presStyleIdx="3" presStyleCnt="6"/>
      <dgm:spPr/>
      <dgm:t>
        <a:bodyPr/>
        <a:lstStyle/>
        <a:p>
          <a:pPr rtl="1"/>
          <a:endParaRPr lang="ar-DZ"/>
        </a:p>
      </dgm:t>
    </dgm:pt>
    <dgm:pt modelId="{9FAF0A29-68BC-47C0-B0CB-9D13A6E44362}" type="pres">
      <dgm:prSet presAssocID="{D267162A-2EB3-470F-A01B-8701FA3E9341}" presName="childText" presStyleLbl="bgAcc1" presStyleIdx="3" presStyleCnt="6" custScaleX="156130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82B1E35A-7E73-49FB-B53A-F6278EE089A2}" type="pres">
      <dgm:prSet presAssocID="{DB492FC4-7423-4CDE-ABB7-B1BB94B30F74}" presName="Name13" presStyleLbl="parChTrans1D2" presStyleIdx="4" presStyleCnt="6"/>
      <dgm:spPr/>
      <dgm:t>
        <a:bodyPr/>
        <a:lstStyle/>
        <a:p>
          <a:pPr rtl="1"/>
          <a:endParaRPr lang="ar-DZ"/>
        </a:p>
      </dgm:t>
    </dgm:pt>
    <dgm:pt modelId="{F4332FBF-CB0D-4DD8-94F8-661E1B5239DA}" type="pres">
      <dgm:prSet presAssocID="{365A08E5-D939-4F23-9F11-03B29FBFEFB3}" presName="childText" presStyleLbl="bgAcc1" presStyleIdx="4" presStyleCnt="6" custScaleX="156130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6D203EED-C696-4A8C-AB80-2AD55A0A0F09}" type="pres">
      <dgm:prSet presAssocID="{AD7A6E6A-45B6-4749-819E-D32A36F94042}" presName="Name13" presStyleLbl="parChTrans1D2" presStyleIdx="5" presStyleCnt="6"/>
      <dgm:spPr/>
      <dgm:t>
        <a:bodyPr/>
        <a:lstStyle/>
        <a:p>
          <a:pPr rtl="1"/>
          <a:endParaRPr lang="ar-DZ"/>
        </a:p>
      </dgm:t>
    </dgm:pt>
    <dgm:pt modelId="{78CE284E-74BC-414E-9468-E26A6CEAF3E1}" type="pres">
      <dgm:prSet presAssocID="{2E781B7B-52B7-4C71-9C9A-CC07073E0022}" presName="childText" presStyleLbl="bgAcc1" presStyleIdx="5" presStyleCnt="6" custScaleX="161554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</dgm:ptLst>
  <dgm:cxnLst>
    <dgm:cxn modelId="{DE216596-7933-40AF-8820-618AB5ADB74C}" type="presOf" srcId="{45A1961B-A23F-4CEA-A4F1-FCE5935F0531}" destId="{C5CE4AA5-67B6-4D47-B5C8-F22A87ACD546}" srcOrd="0" destOrd="0" presId="urn:microsoft.com/office/officeart/2005/8/layout/hierarchy3"/>
    <dgm:cxn modelId="{889C3DAD-50B6-4B38-B7DE-503BA3E6F53A}" srcId="{C0BE64D4-9FF1-43C4-950E-EA3423C8DE1B}" destId="{2E781B7B-52B7-4C71-9C9A-CC07073E0022}" srcOrd="2" destOrd="0" parTransId="{AD7A6E6A-45B6-4749-819E-D32A36F94042}" sibTransId="{D6E224FA-1CBC-408B-A956-F8CFA8B57AB5}"/>
    <dgm:cxn modelId="{33CD3194-B998-46D6-9D70-CC4969567F7B}" type="presOf" srcId="{52D79A18-80F3-4391-85FF-4F70319536A6}" destId="{DD40E8B6-3C49-4AF7-9831-AAEA5AD06AB5}" srcOrd="0" destOrd="0" presId="urn:microsoft.com/office/officeart/2005/8/layout/hierarchy3"/>
    <dgm:cxn modelId="{577C683B-15A2-46C3-8787-61DEB06D2E6C}" type="presOf" srcId="{6464168B-0942-4722-A8A7-F7593ACF957D}" destId="{685C5C1B-C77D-4AFA-AEFB-FAFA367F9C0F}" srcOrd="0" destOrd="0" presId="urn:microsoft.com/office/officeart/2005/8/layout/hierarchy3"/>
    <dgm:cxn modelId="{C58E3F4F-320E-4A30-BDC5-808742E71EDB}" srcId="{C0BE64D4-9FF1-43C4-950E-EA3423C8DE1B}" destId="{D267162A-2EB3-470F-A01B-8701FA3E9341}" srcOrd="0" destOrd="0" parTransId="{DE776471-57E8-4E3D-83A4-41C7AA2AD8BF}" sibTransId="{86B85E90-61B3-4388-A28D-4723B29A1FBF}"/>
    <dgm:cxn modelId="{8CDEC361-E7C9-40BE-837A-9EEDC6EEABDA}" srcId="{45A1961B-A23F-4CEA-A4F1-FCE5935F0531}" destId="{C0BE64D4-9FF1-43C4-950E-EA3423C8DE1B}" srcOrd="1" destOrd="0" parTransId="{344B4709-3BD7-48BF-9584-0AF5304A30AC}" sibTransId="{34523613-E377-48B4-8E51-9A31BC626015}"/>
    <dgm:cxn modelId="{19C9CD58-500A-4B5D-B832-F87D3FA75FFD}" type="presOf" srcId="{52D79A18-80F3-4391-85FF-4F70319536A6}" destId="{B9ECFF83-7FC0-4527-AF75-5FA494F8586A}" srcOrd="1" destOrd="0" presId="urn:microsoft.com/office/officeart/2005/8/layout/hierarchy3"/>
    <dgm:cxn modelId="{B90B4BA4-EF21-440D-872D-BBEC279568DD}" srcId="{52D79A18-80F3-4391-85FF-4F70319536A6}" destId="{578C9E3E-4286-4070-B09B-7CB504ECC819}" srcOrd="2" destOrd="0" parTransId="{953BECE0-8C0D-4807-B17F-87724BE4BCC1}" sibTransId="{8B61FB1E-B3AA-48D6-BD8D-121352071444}"/>
    <dgm:cxn modelId="{BAFE6FF7-088D-40FB-881B-FFE49EF8E346}" type="presOf" srcId="{D267162A-2EB3-470F-A01B-8701FA3E9341}" destId="{9FAF0A29-68BC-47C0-B0CB-9D13A6E44362}" srcOrd="0" destOrd="0" presId="urn:microsoft.com/office/officeart/2005/8/layout/hierarchy3"/>
    <dgm:cxn modelId="{44E8DCCC-EA1D-4E36-9F36-90EF3FD20169}" type="presOf" srcId="{DE776471-57E8-4E3D-83A4-41C7AA2AD8BF}" destId="{8080FB5A-A324-411B-9F6C-86B2215085D9}" srcOrd="0" destOrd="0" presId="urn:microsoft.com/office/officeart/2005/8/layout/hierarchy3"/>
    <dgm:cxn modelId="{FF9EECB5-A063-4EAF-BD00-85077880E137}" type="presOf" srcId="{365A08E5-D939-4F23-9F11-03B29FBFEFB3}" destId="{F4332FBF-CB0D-4DD8-94F8-661E1B5239DA}" srcOrd="0" destOrd="0" presId="urn:microsoft.com/office/officeart/2005/8/layout/hierarchy3"/>
    <dgm:cxn modelId="{9132CB49-2AA1-4A79-9D3B-247274ED407C}" srcId="{C0BE64D4-9FF1-43C4-950E-EA3423C8DE1B}" destId="{365A08E5-D939-4F23-9F11-03B29FBFEFB3}" srcOrd="1" destOrd="0" parTransId="{DB492FC4-7423-4CDE-ABB7-B1BB94B30F74}" sibTransId="{04259B37-AE25-4E6A-92BE-6ADBAB980FF5}"/>
    <dgm:cxn modelId="{56F395C6-A12E-4EEC-881D-B46DB6DD1104}" type="presOf" srcId="{AD7A6E6A-45B6-4749-819E-D32A36F94042}" destId="{6D203EED-C696-4A8C-AB80-2AD55A0A0F09}" srcOrd="0" destOrd="0" presId="urn:microsoft.com/office/officeart/2005/8/layout/hierarchy3"/>
    <dgm:cxn modelId="{A0000C72-FF2E-4AFA-80D2-8066BE3F8F11}" type="presOf" srcId="{953BECE0-8C0D-4807-B17F-87724BE4BCC1}" destId="{A42A64AA-E400-44BC-85A0-C293AEA68438}" srcOrd="0" destOrd="0" presId="urn:microsoft.com/office/officeart/2005/8/layout/hierarchy3"/>
    <dgm:cxn modelId="{AF0E358E-077D-4E7C-B928-372EDB468384}" type="presOf" srcId="{69E83CE3-EC74-47CD-B35E-D89F7D02CFF5}" destId="{E85FED28-A8C1-4448-993C-EB2C908B722A}" srcOrd="0" destOrd="0" presId="urn:microsoft.com/office/officeart/2005/8/layout/hierarchy3"/>
    <dgm:cxn modelId="{D0C865DF-D1E5-466F-B1F7-2A8AE4EB396A}" type="presOf" srcId="{578C9E3E-4286-4070-B09B-7CB504ECC819}" destId="{C73CAF1F-E240-4B0F-9F53-E8055F6B3FD7}" srcOrd="0" destOrd="0" presId="urn:microsoft.com/office/officeart/2005/8/layout/hierarchy3"/>
    <dgm:cxn modelId="{317DB60A-8B33-40B3-A3B6-6A0B7C2C1E98}" type="presOf" srcId="{099CE6E1-514A-40C7-9AA6-F698FDE4B08D}" destId="{7A4545F9-B8F2-4575-9DDE-8976D74CE72C}" srcOrd="0" destOrd="0" presId="urn:microsoft.com/office/officeart/2005/8/layout/hierarchy3"/>
    <dgm:cxn modelId="{816A9381-F5AF-4240-9B6C-93B4F4E6AA99}" type="presOf" srcId="{DB492FC4-7423-4CDE-ABB7-B1BB94B30F74}" destId="{82B1E35A-7E73-49FB-B53A-F6278EE089A2}" srcOrd="0" destOrd="0" presId="urn:microsoft.com/office/officeart/2005/8/layout/hierarchy3"/>
    <dgm:cxn modelId="{3F9D6D32-1ADC-4750-BCF2-E06FE93AFD0B}" type="presOf" srcId="{C0BE64D4-9FF1-43C4-950E-EA3423C8DE1B}" destId="{6CA5E911-6815-4608-B2DD-7CAF0643B1DD}" srcOrd="1" destOrd="0" presId="urn:microsoft.com/office/officeart/2005/8/layout/hierarchy3"/>
    <dgm:cxn modelId="{1AFC4A51-815C-439A-BA3F-020D674DC764}" type="presOf" srcId="{2E781B7B-52B7-4C71-9C9A-CC07073E0022}" destId="{78CE284E-74BC-414E-9468-E26A6CEAF3E1}" srcOrd="0" destOrd="0" presId="urn:microsoft.com/office/officeart/2005/8/layout/hierarchy3"/>
    <dgm:cxn modelId="{EA47DB04-E9AE-486D-9428-8011374E3E0B}" type="presOf" srcId="{80C596E8-91C2-4E92-8B0B-460788FC5EF4}" destId="{3402B4A5-29F9-4D64-9665-6E935547D8F6}" srcOrd="0" destOrd="0" presId="urn:microsoft.com/office/officeart/2005/8/layout/hierarchy3"/>
    <dgm:cxn modelId="{E4878799-AF5D-4935-A247-7E9ADC2D3A69}" type="presOf" srcId="{C0BE64D4-9FF1-43C4-950E-EA3423C8DE1B}" destId="{1C0A9B95-CDD2-48A8-9C97-6FE5608B2808}" srcOrd="0" destOrd="0" presId="urn:microsoft.com/office/officeart/2005/8/layout/hierarchy3"/>
    <dgm:cxn modelId="{78A7E508-B5D2-4D6A-B325-A117CB86A20A}" srcId="{52D79A18-80F3-4391-85FF-4F70319536A6}" destId="{099CE6E1-514A-40C7-9AA6-F698FDE4B08D}" srcOrd="1" destOrd="0" parTransId="{80C596E8-91C2-4E92-8B0B-460788FC5EF4}" sibTransId="{1B43253B-1756-4709-A3B8-0783ED7D537E}"/>
    <dgm:cxn modelId="{9DC4612D-F885-4300-9041-5E4C4539FD86}" srcId="{52D79A18-80F3-4391-85FF-4F70319536A6}" destId="{69E83CE3-EC74-47CD-B35E-D89F7D02CFF5}" srcOrd="0" destOrd="0" parTransId="{6464168B-0942-4722-A8A7-F7593ACF957D}" sibTransId="{6141051D-615F-45DD-AE80-8D329AB20C11}"/>
    <dgm:cxn modelId="{679BA7DF-C77D-4EB5-9E50-F09F19082794}" srcId="{45A1961B-A23F-4CEA-A4F1-FCE5935F0531}" destId="{52D79A18-80F3-4391-85FF-4F70319536A6}" srcOrd="0" destOrd="0" parTransId="{7CB8B160-3589-4D8D-915B-4612F6A02ACD}" sibTransId="{B39F352D-2917-47AC-A1E3-DFE2B063CE35}"/>
    <dgm:cxn modelId="{4AEF3AFD-730E-48BD-9FCD-94778DFE2E5C}" type="presParOf" srcId="{C5CE4AA5-67B6-4D47-B5C8-F22A87ACD546}" destId="{CC530CAD-5CD2-4257-875A-232148365AB0}" srcOrd="0" destOrd="0" presId="urn:microsoft.com/office/officeart/2005/8/layout/hierarchy3"/>
    <dgm:cxn modelId="{09A8AC4B-9C5B-4407-AB64-4EFAA45D7672}" type="presParOf" srcId="{CC530CAD-5CD2-4257-875A-232148365AB0}" destId="{D087F46E-2A81-4C44-95E7-40C616CBDA4E}" srcOrd="0" destOrd="0" presId="urn:microsoft.com/office/officeart/2005/8/layout/hierarchy3"/>
    <dgm:cxn modelId="{BD1DC4D1-D7AE-4346-847B-8B9BC28AAAA5}" type="presParOf" srcId="{D087F46E-2A81-4C44-95E7-40C616CBDA4E}" destId="{DD40E8B6-3C49-4AF7-9831-AAEA5AD06AB5}" srcOrd="0" destOrd="0" presId="urn:microsoft.com/office/officeart/2005/8/layout/hierarchy3"/>
    <dgm:cxn modelId="{F84B997F-EA88-4C52-85F8-8EC0E3B4F770}" type="presParOf" srcId="{D087F46E-2A81-4C44-95E7-40C616CBDA4E}" destId="{B9ECFF83-7FC0-4527-AF75-5FA494F8586A}" srcOrd="1" destOrd="0" presId="urn:microsoft.com/office/officeart/2005/8/layout/hierarchy3"/>
    <dgm:cxn modelId="{DF5AB141-FF6D-44A3-882F-00C314F66D58}" type="presParOf" srcId="{CC530CAD-5CD2-4257-875A-232148365AB0}" destId="{9F515E22-51F5-46F7-BD35-A204C81759A2}" srcOrd="1" destOrd="0" presId="urn:microsoft.com/office/officeart/2005/8/layout/hierarchy3"/>
    <dgm:cxn modelId="{0D549B91-CC93-4199-A1C3-7EFD7B14B1F6}" type="presParOf" srcId="{9F515E22-51F5-46F7-BD35-A204C81759A2}" destId="{685C5C1B-C77D-4AFA-AEFB-FAFA367F9C0F}" srcOrd="0" destOrd="0" presId="urn:microsoft.com/office/officeart/2005/8/layout/hierarchy3"/>
    <dgm:cxn modelId="{63DCB300-9833-4C46-8489-5693C15206A6}" type="presParOf" srcId="{9F515E22-51F5-46F7-BD35-A204C81759A2}" destId="{E85FED28-A8C1-4448-993C-EB2C908B722A}" srcOrd="1" destOrd="0" presId="urn:microsoft.com/office/officeart/2005/8/layout/hierarchy3"/>
    <dgm:cxn modelId="{78262B0A-6686-4AD8-9220-F9C406AE0EBC}" type="presParOf" srcId="{9F515E22-51F5-46F7-BD35-A204C81759A2}" destId="{3402B4A5-29F9-4D64-9665-6E935547D8F6}" srcOrd="2" destOrd="0" presId="urn:microsoft.com/office/officeart/2005/8/layout/hierarchy3"/>
    <dgm:cxn modelId="{DAD220DD-E732-41AE-B971-A7460AAAD16B}" type="presParOf" srcId="{9F515E22-51F5-46F7-BD35-A204C81759A2}" destId="{7A4545F9-B8F2-4575-9DDE-8976D74CE72C}" srcOrd="3" destOrd="0" presId="urn:microsoft.com/office/officeart/2005/8/layout/hierarchy3"/>
    <dgm:cxn modelId="{AD04ECE3-A553-4BE5-9CBC-B46795B4F712}" type="presParOf" srcId="{9F515E22-51F5-46F7-BD35-A204C81759A2}" destId="{A42A64AA-E400-44BC-85A0-C293AEA68438}" srcOrd="4" destOrd="0" presId="urn:microsoft.com/office/officeart/2005/8/layout/hierarchy3"/>
    <dgm:cxn modelId="{B4563B13-AE96-45CF-B09D-F2474B49E45E}" type="presParOf" srcId="{9F515E22-51F5-46F7-BD35-A204C81759A2}" destId="{C73CAF1F-E240-4B0F-9F53-E8055F6B3FD7}" srcOrd="5" destOrd="0" presId="urn:microsoft.com/office/officeart/2005/8/layout/hierarchy3"/>
    <dgm:cxn modelId="{377A7430-35F9-49F5-942B-364C41220CF7}" type="presParOf" srcId="{C5CE4AA5-67B6-4D47-B5C8-F22A87ACD546}" destId="{494EBFFA-86C4-4160-9B88-209ABCB621FE}" srcOrd="1" destOrd="0" presId="urn:microsoft.com/office/officeart/2005/8/layout/hierarchy3"/>
    <dgm:cxn modelId="{68E6BB56-135F-4A77-B729-6BF4B203345E}" type="presParOf" srcId="{494EBFFA-86C4-4160-9B88-209ABCB621FE}" destId="{CF589483-C51D-4D4F-9E0E-471DEEFB8969}" srcOrd="0" destOrd="0" presId="urn:microsoft.com/office/officeart/2005/8/layout/hierarchy3"/>
    <dgm:cxn modelId="{1FC55ADF-A73C-4880-B50D-6E81DC806E33}" type="presParOf" srcId="{CF589483-C51D-4D4F-9E0E-471DEEFB8969}" destId="{1C0A9B95-CDD2-48A8-9C97-6FE5608B2808}" srcOrd="0" destOrd="0" presId="urn:microsoft.com/office/officeart/2005/8/layout/hierarchy3"/>
    <dgm:cxn modelId="{0E480D58-B5BA-43DA-A6BB-0F374B60204C}" type="presParOf" srcId="{CF589483-C51D-4D4F-9E0E-471DEEFB8969}" destId="{6CA5E911-6815-4608-B2DD-7CAF0643B1DD}" srcOrd="1" destOrd="0" presId="urn:microsoft.com/office/officeart/2005/8/layout/hierarchy3"/>
    <dgm:cxn modelId="{350E8BBE-63B1-4913-AA81-B3B40A275E6B}" type="presParOf" srcId="{494EBFFA-86C4-4160-9B88-209ABCB621FE}" destId="{2A127547-D08A-44F0-A427-8305B71958BD}" srcOrd="1" destOrd="0" presId="urn:microsoft.com/office/officeart/2005/8/layout/hierarchy3"/>
    <dgm:cxn modelId="{BAB19460-658A-4B54-9A55-CF88D5AD1EC4}" type="presParOf" srcId="{2A127547-D08A-44F0-A427-8305B71958BD}" destId="{8080FB5A-A324-411B-9F6C-86B2215085D9}" srcOrd="0" destOrd="0" presId="urn:microsoft.com/office/officeart/2005/8/layout/hierarchy3"/>
    <dgm:cxn modelId="{C7B25096-D81F-4E3A-B2C5-0144DE9E7B5E}" type="presParOf" srcId="{2A127547-D08A-44F0-A427-8305B71958BD}" destId="{9FAF0A29-68BC-47C0-B0CB-9D13A6E44362}" srcOrd="1" destOrd="0" presId="urn:microsoft.com/office/officeart/2005/8/layout/hierarchy3"/>
    <dgm:cxn modelId="{A9094F2E-2C1F-493A-AFDB-9E2C1027F6D9}" type="presParOf" srcId="{2A127547-D08A-44F0-A427-8305B71958BD}" destId="{82B1E35A-7E73-49FB-B53A-F6278EE089A2}" srcOrd="2" destOrd="0" presId="urn:microsoft.com/office/officeart/2005/8/layout/hierarchy3"/>
    <dgm:cxn modelId="{4F11BBC7-781E-4748-BEFF-518AE1CFC2EE}" type="presParOf" srcId="{2A127547-D08A-44F0-A427-8305B71958BD}" destId="{F4332FBF-CB0D-4DD8-94F8-661E1B5239DA}" srcOrd="3" destOrd="0" presId="urn:microsoft.com/office/officeart/2005/8/layout/hierarchy3"/>
    <dgm:cxn modelId="{FC4F98C6-F398-4327-9506-E65D9E2FE92B}" type="presParOf" srcId="{2A127547-D08A-44F0-A427-8305B71958BD}" destId="{6D203EED-C696-4A8C-AB80-2AD55A0A0F09}" srcOrd="4" destOrd="0" presId="urn:microsoft.com/office/officeart/2005/8/layout/hierarchy3"/>
    <dgm:cxn modelId="{770464EF-2EA1-4F90-9CB8-B5F0C897FC4E}" type="presParOf" srcId="{2A127547-D08A-44F0-A427-8305B71958BD}" destId="{78CE284E-74BC-414E-9468-E26A6CEAF3E1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E82165-0DB6-4F35-9623-29E25B577E33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DZ"/>
        </a:p>
      </dgm:t>
    </dgm:pt>
    <dgm:pt modelId="{330820D6-9E78-421A-9E84-C2CDB7D23CD3}">
      <dgm:prSet phldrT="[Texte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ar-DZ" sz="28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تسويق العلاقات</a:t>
          </a:r>
          <a:r>
            <a:rPr lang="fr-FR" sz="28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RM</a:t>
          </a:r>
          <a:endParaRPr lang="ar-DZ" sz="28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FA0AA106-866D-4417-9679-394E633947FE}" type="parTrans" cxnId="{1D86823B-83FE-4046-BE13-F59C32815EC1}">
      <dgm:prSet/>
      <dgm:spPr/>
      <dgm:t>
        <a:bodyPr/>
        <a:lstStyle/>
        <a:p>
          <a:pPr rtl="1"/>
          <a:endParaRPr lang="ar-DZ"/>
        </a:p>
      </dgm:t>
    </dgm:pt>
    <dgm:pt modelId="{AD34C6CB-EDC6-4BC3-A673-B6CD29F609BF}" type="sibTrans" cxnId="{1D86823B-83FE-4046-BE13-F59C32815EC1}">
      <dgm:prSet/>
      <dgm:spPr/>
      <dgm:t>
        <a:bodyPr/>
        <a:lstStyle/>
        <a:p>
          <a:pPr rtl="1"/>
          <a:endParaRPr lang="ar-DZ"/>
        </a:p>
      </dgm:t>
    </dgm:pt>
    <dgm:pt modelId="{23FA09C4-9DB6-4A1D-BCED-87C158D6FE90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r-FR" sz="2800" dirty="0" err="1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Empathy</a:t>
          </a:r>
          <a:endParaRPr lang="fr-FR" sz="2800" dirty="0" smtClean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  <a:p>
          <a:pPr rtl="1"/>
          <a:r>
            <a:rPr lang="ar-DZ" sz="28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الوضوح</a:t>
          </a:r>
          <a:endParaRPr lang="ar-DZ" sz="28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9DCEC7DE-2982-4728-86C8-60720D0D45FC}" type="parTrans" cxnId="{3BE64B66-9DE2-417E-9568-4DCAB50C78EC}">
      <dgm:prSet/>
      <dgm:spPr/>
      <dgm:t>
        <a:bodyPr/>
        <a:lstStyle/>
        <a:p>
          <a:pPr rtl="1"/>
          <a:endParaRPr lang="ar-DZ"/>
        </a:p>
      </dgm:t>
    </dgm:pt>
    <dgm:pt modelId="{83729817-A0EB-4537-BCFD-57F9E6A391B7}" type="sibTrans" cxnId="{3BE64B66-9DE2-417E-9568-4DCAB50C78EC}">
      <dgm:prSet/>
      <dgm:spPr/>
      <dgm:t>
        <a:bodyPr/>
        <a:lstStyle/>
        <a:p>
          <a:pPr rtl="1"/>
          <a:endParaRPr lang="ar-DZ"/>
        </a:p>
      </dgm:t>
    </dgm:pt>
    <dgm:pt modelId="{A01E1955-4C5F-4E9D-9BE6-C3C938116466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r-FR" sz="28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Trust</a:t>
          </a:r>
        </a:p>
        <a:p>
          <a:pPr rtl="1"/>
          <a:r>
            <a:rPr lang="ar-DZ" sz="28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الثقة</a:t>
          </a:r>
          <a:endParaRPr lang="ar-DZ" sz="28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E769FEA6-6A5C-4CC4-82C8-AE2AE17AF414}" type="parTrans" cxnId="{127B9681-6D7A-45D7-BB25-CCCA84991558}">
      <dgm:prSet/>
      <dgm:spPr/>
      <dgm:t>
        <a:bodyPr/>
        <a:lstStyle/>
        <a:p>
          <a:pPr rtl="1"/>
          <a:endParaRPr lang="ar-DZ"/>
        </a:p>
      </dgm:t>
    </dgm:pt>
    <dgm:pt modelId="{4FBF069B-4A6E-4737-9760-77D3CF0E45B4}" type="sibTrans" cxnId="{127B9681-6D7A-45D7-BB25-CCCA84991558}">
      <dgm:prSet/>
      <dgm:spPr/>
      <dgm:t>
        <a:bodyPr/>
        <a:lstStyle/>
        <a:p>
          <a:pPr rtl="1"/>
          <a:endParaRPr lang="ar-DZ"/>
        </a:p>
      </dgm:t>
    </dgm:pt>
    <dgm:pt modelId="{213DD36E-F5D3-4A30-8268-E4000A874E4D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r-FR" sz="2800" dirty="0" err="1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Reciprocity</a:t>
          </a:r>
          <a:endParaRPr lang="ar-DZ" sz="2800" dirty="0" smtClean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  <a:p>
          <a:pPr rtl="1"/>
          <a:r>
            <a:rPr lang="ar-DZ" sz="28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التبادل</a:t>
          </a:r>
          <a:endParaRPr lang="ar-DZ" sz="28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0085EACC-A59C-4175-9A64-48FDA2616876}" type="parTrans" cxnId="{1F6F8F98-E39E-4E3B-B883-F98DCE301E89}">
      <dgm:prSet/>
      <dgm:spPr/>
      <dgm:t>
        <a:bodyPr/>
        <a:lstStyle/>
        <a:p>
          <a:pPr rtl="1"/>
          <a:endParaRPr lang="ar-DZ"/>
        </a:p>
      </dgm:t>
    </dgm:pt>
    <dgm:pt modelId="{38086218-398E-453E-B98E-6A255E552E99}" type="sibTrans" cxnId="{1F6F8F98-E39E-4E3B-B883-F98DCE301E89}">
      <dgm:prSet/>
      <dgm:spPr/>
      <dgm:t>
        <a:bodyPr/>
        <a:lstStyle/>
        <a:p>
          <a:pPr rtl="1"/>
          <a:endParaRPr lang="ar-DZ"/>
        </a:p>
      </dgm:t>
    </dgm:pt>
    <dgm:pt modelId="{210622EF-7B16-4AE5-ADCF-2C6407E2DC8F}">
      <dgm:prSet phldrT="[Texte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fr-FR" sz="2800" dirty="0" err="1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Bonding</a:t>
          </a:r>
          <a:endParaRPr lang="ar-DZ" sz="2800" dirty="0" smtClean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  <a:p>
          <a:pPr rtl="1"/>
          <a:r>
            <a:rPr lang="ar-DZ" sz="28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الارتباط</a:t>
          </a:r>
          <a:endParaRPr lang="ar-DZ" sz="28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9DD69D24-D53F-4ABD-8EC3-FF5FAB18BD39}" type="parTrans" cxnId="{52F9480C-023E-4CAA-80F9-053EBF94938F}">
      <dgm:prSet/>
      <dgm:spPr/>
      <dgm:t>
        <a:bodyPr/>
        <a:lstStyle/>
        <a:p>
          <a:pPr rtl="1"/>
          <a:endParaRPr lang="ar-DZ"/>
        </a:p>
      </dgm:t>
    </dgm:pt>
    <dgm:pt modelId="{363EC473-8398-4CE4-8D97-363D6DAE2C65}" type="sibTrans" cxnId="{52F9480C-023E-4CAA-80F9-053EBF94938F}">
      <dgm:prSet/>
      <dgm:spPr/>
      <dgm:t>
        <a:bodyPr/>
        <a:lstStyle/>
        <a:p>
          <a:pPr rtl="1"/>
          <a:endParaRPr lang="ar-DZ"/>
        </a:p>
      </dgm:t>
    </dgm:pt>
    <dgm:pt modelId="{CBDC978C-B994-4B05-84E1-9C6D428F3E6C}" type="pres">
      <dgm:prSet presAssocID="{DEE82165-0DB6-4F35-9623-29E25B577E3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DZ"/>
        </a:p>
      </dgm:t>
    </dgm:pt>
    <dgm:pt modelId="{69423C52-3802-4FA0-9A0F-5977A7A4C599}" type="pres">
      <dgm:prSet presAssocID="{330820D6-9E78-421A-9E84-C2CDB7D23CD3}" presName="centerShape" presStyleLbl="node0" presStyleIdx="0" presStyleCnt="1"/>
      <dgm:spPr/>
      <dgm:t>
        <a:bodyPr/>
        <a:lstStyle/>
        <a:p>
          <a:pPr rtl="1"/>
          <a:endParaRPr lang="ar-DZ"/>
        </a:p>
      </dgm:t>
    </dgm:pt>
    <dgm:pt modelId="{802DCE6A-B75D-46F6-A637-2E04C49C2FB9}" type="pres">
      <dgm:prSet presAssocID="{23FA09C4-9DB6-4A1D-BCED-87C158D6FE90}" presName="node" presStyleLbl="node1" presStyleIdx="0" presStyleCnt="4" custScaleX="120214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17A11FCE-578F-42DD-BE59-DE17B5ADB0C2}" type="pres">
      <dgm:prSet presAssocID="{23FA09C4-9DB6-4A1D-BCED-87C158D6FE90}" presName="dummy" presStyleCnt="0"/>
      <dgm:spPr/>
    </dgm:pt>
    <dgm:pt modelId="{07F703E8-29F1-4FB9-A078-DB87C52040A8}" type="pres">
      <dgm:prSet presAssocID="{83729817-A0EB-4537-BCFD-57F9E6A391B7}" presName="sibTrans" presStyleLbl="sibTrans2D1" presStyleIdx="0" presStyleCnt="4"/>
      <dgm:spPr/>
      <dgm:t>
        <a:bodyPr/>
        <a:lstStyle/>
        <a:p>
          <a:pPr rtl="1"/>
          <a:endParaRPr lang="ar-DZ"/>
        </a:p>
      </dgm:t>
    </dgm:pt>
    <dgm:pt modelId="{9F217E80-A984-4C5F-AF95-0C7946140C54}" type="pres">
      <dgm:prSet presAssocID="{A01E1955-4C5F-4E9D-9BE6-C3C93811646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266D8848-5506-48A2-B8A2-934F48F26A9E}" type="pres">
      <dgm:prSet presAssocID="{A01E1955-4C5F-4E9D-9BE6-C3C938116466}" presName="dummy" presStyleCnt="0"/>
      <dgm:spPr/>
    </dgm:pt>
    <dgm:pt modelId="{B3E5B0CE-120F-4D98-8386-8FDA84043A2D}" type="pres">
      <dgm:prSet presAssocID="{4FBF069B-4A6E-4737-9760-77D3CF0E45B4}" presName="sibTrans" presStyleLbl="sibTrans2D1" presStyleIdx="1" presStyleCnt="4"/>
      <dgm:spPr/>
      <dgm:t>
        <a:bodyPr/>
        <a:lstStyle/>
        <a:p>
          <a:pPr rtl="1"/>
          <a:endParaRPr lang="ar-DZ"/>
        </a:p>
      </dgm:t>
    </dgm:pt>
    <dgm:pt modelId="{CDA6DE6E-5AB0-45BE-8E09-009024E5F03E}" type="pres">
      <dgm:prSet presAssocID="{213DD36E-F5D3-4A30-8268-E4000A874E4D}" presName="node" presStyleLbl="node1" presStyleIdx="2" presStyleCnt="4" custScaleX="163114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4A43BDE7-D32C-453B-BA94-6D088CAA30C4}" type="pres">
      <dgm:prSet presAssocID="{213DD36E-F5D3-4A30-8268-E4000A874E4D}" presName="dummy" presStyleCnt="0"/>
      <dgm:spPr/>
    </dgm:pt>
    <dgm:pt modelId="{B14A5D5E-3A3F-42D0-AE02-F57534087130}" type="pres">
      <dgm:prSet presAssocID="{38086218-398E-453E-B98E-6A255E552E99}" presName="sibTrans" presStyleLbl="sibTrans2D1" presStyleIdx="2" presStyleCnt="4"/>
      <dgm:spPr/>
      <dgm:t>
        <a:bodyPr/>
        <a:lstStyle/>
        <a:p>
          <a:pPr rtl="1"/>
          <a:endParaRPr lang="ar-DZ"/>
        </a:p>
      </dgm:t>
    </dgm:pt>
    <dgm:pt modelId="{FB88B688-CA37-4AD8-947A-74032B2A3F71}" type="pres">
      <dgm:prSet presAssocID="{210622EF-7B16-4AE5-ADCF-2C6407E2DC8F}" presName="node" presStyleLbl="node1" presStyleIdx="3" presStyleCnt="4" custScaleX="123467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94613CB1-2BA3-4A3E-AB20-134C72F7479D}" type="pres">
      <dgm:prSet presAssocID="{210622EF-7B16-4AE5-ADCF-2C6407E2DC8F}" presName="dummy" presStyleCnt="0"/>
      <dgm:spPr/>
    </dgm:pt>
    <dgm:pt modelId="{EB744917-2398-44C1-BC81-B16E49D74197}" type="pres">
      <dgm:prSet presAssocID="{363EC473-8398-4CE4-8D97-363D6DAE2C65}" presName="sibTrans" presStyleLbl="sibTrans2D1" presStyleIdx="3" presStyleCnt="4"/>
      <dgm:spPr/>
      <dgm:t>
        <a:bodyPr/>
        <a:lstStyle/>
        <a:p>
          <a:pPr rtl="1"/>
          <a:endParaRPr lang="ar-DZ"/>
        </a:p>
      </dgm:t>
    </dgm:pt>
  </dgm:ptLst>
  <dgm:cxnLst>
    <dgm:cxn modelId="{D6E3FB66-454A-4D48-9B8C-A70A258B7A24}" type="presOf" srcId="{23FA09C4-9DB6-4A1D-BCED-87C158D6FE90}" destId="{802DCE6A-B75D-46F6-A637-2E04C49C2FB9}" srcOrd="0" destOrd="0" presId="urn:microsoft.com/office/officeart/2005/8/layout/radial6"/>
    <dgm:cxn modelId="{B4579DA0-4803-4120-A5E5-E9D90C7CA9E1}" type="presOf" srcId="{210622EF-7B16-4AE5-ADCF-2C6407E2DC8F}" destId="{FB88B688-CA37-4AD8-947A-74032B2A3F71}" srcOrd="0" destOrd="0" presId="urn:microsoft.com/office/officeart/2005/8/layout/radial6"/>
    <dgm:cxn modelId="{4303F26D-5689-4597-AAB1-558E843CE8DD}" type="presOf" srcId="{A01E1955-4C5F-4E9D-9BE6-C3C938116466}" destId="{9F217E80-A984-4C5F-AF95-0C7946140C54}" srcOrd="0" destOrd="0" presId="urn:microsoft.com/office/officeart/2005/8/layout/radial6"/>
    <dgm:cxn modelId="{127B9681-6D7A-45D7-BB25-CCCA84991558}" srcId="{330820D6-9E78-421A-9E84-C2CDB7D23CD3}" destId="{A01E1955-4C5F-4E9D-9BE6-C3C938116466}" srcOrd="1" destOrd="0" parTransId="{E769FEA6-6A5C-4CC4-82C8-AE2AE17AF414}" sibTransId="{4FBF069B-4A6E-4737-9760-77D3CF0E45B4}"/>
    <dgm:cxn modelId="{3BE64B66-9DE2-417E-9568-4DCAB50C78EC}" srcId="{330820D6-9E78-421A-9E84-C2CDB7D23CD3}" destId="{23FA09C4-9DB6-4A1D-BCED-87C158D6FE90}" srcOrd="0" destOrd="0" parTransId="{9DCEC7DE-2982-4728-86C8-60720D0D45FC}" sibTransId="{83729817-A0EB-4537-BCFD-57F9E6A391B7}"/>
    <dgm:cxn modelId="{058BA500-8526-4163-A25A-D80F6A514091}" type="presOf" srcId="{38086218-398E-453E-B98E-6A255E552E99}" destId="{B14A5D5E-3A3F-42D0-AE02-F57534087130}" srcOrd="0" destOrd="0" presId="urn:microsoft.com/office/officeart/2005/8/layout/radial6"/>
    <dgm:cxn modelId="{1D86823B-83FE-4046-BE13-F59C32815EC1}" srcId="{DEE82165-0DB6-4F35-9623-29E25B577E33}" destId="{330820D6-9E78-421A-9E84-C2CDB7D23CD3}" srcOrd="0" destOrd="0" parTransId="{FA0AA106-866D-4417-9679-394E633947FE}" sibTransId="{AD34C6CB-EDC6-4BC3-A673-B6CD29F609BF}"/>
    <dgm:cxn modelId="{1F6F8F98-E39E-4E3B-B883-F98DCE301E89}" srcId="{330820D6-9E78-421A-9E84-C2CDB7D23CD3}" destId="{213DD36E-F5D3-4A30-8268-E4000A874E4D}" srcOrd="2" destOrd="0" parTransId="{0085EACC-A59C-4175-9A64-48FDA2616876}" sibTransId="{38086218-398E-453E-B98E-6A255E552E99}"/>
    <dgm:cxn modelId="{2E634DE8-E186-48F8-89EB-F72751EAD5BB}" type="presOf" srcId="{213DD36E-F5D3-4A30-8268-E4000A874E4D}" destId="{CDA6DE6E-5AB0-45BE-8E09-009024E5F03E}" srcOrd="0" destOrd="0" presId="urn:microsoft.com/office/officeart/2005/8/layout/radial6"/>
    <dgm:cxn modelId="{1C7020A6-4F57-4957-9211-A1F5697CF69C}" type="presOf" srcId="{363EC473-8398-4CE4-8D97-363D6DAE2C65}" destId="{EB744917-2398-44C1-BC81-B16E49D74197}" srcOrd="0" destOrd="0" presId="urn:microsoft.com/office/officeart/2005/8/layout/radial6"/>
    <dgm:cxn modelId="{52645CD4-E864-4C22-84E7-FE6415E17215}" type="presOf" srcId="{4FBF069B-4A6E-4737-9760-77D3CF0E45B4}" destId="{B3E5B0CE-120F-4D98-8386-8FDA84043A2D}" srcOrd="0" destOrd="0" presId="urn:microsoft.com/office/officeart/2005/8/layout/radial6"/>
    <dgm:cxn modelId="{C8963B4B-6BD3-4E79-8D2F-FB49039199F1}" type="presOf" srcId="{83729817-A0EB-4537-BCFD-57F9E6A391B7}" destId="{07F703E8-29F1-4FB9-A078-DB87C52040A8}" srcOrd="0" destOrd="0" presId="urn:microsoft.com/office/officeart/2005/8/layout/radial6"/>
    <dgm:cxn modelId="{52F9480C-023E-4CAA-80F9-053EBF94938F}" srcId="{330820D6-9E78-421A-9E84-C2CDB7D23CD3}" destId="{210622EF-7B16-4AE5-ADCF-2C6407E2DC8F}" srcOrd="3" destOrd="0" parTransId="{9DD69D24-D53F-4ABD-8EC3-FF5FAB18BD39}" sibTransId="{363EC473-8398-4CE4-8D97-363D6DAE2C65}"/>
    <dgm:cxn modelId="{409D39CE-BF60-4578-924B-9ED870D7600A}" type="presOf" srcId="{DEE82165-0DB6-4F35-9623-29E25B577E33}" destId="{CBDC978C-B994-4B05-84E1-9C6D428F3E6C}" srcOrd="0" destOrd="0" presId="urn:microsoft.com/office/officeart/2005/8/layout/radial6"/>
    <dgm:cxn modelId="{3BFCE32C-9C17-4310-994B-2420CD1F4FF3}" type="presOf" srcId="{330820D6-9E78-421A-9E84-C2CDB7D23CD3}" destId="{69423C52-3802-4FA0-9A0F-5977A7A4C599}" srcOrd="0" destOrd="0" presId="urn:microsoft.com/office/officeart/2005/8/layout/radial6"/>
    <dgm:cxn modelId="{64AAB93C-D749-45E1-A30E-D9390C367E5C}" type="presParOf" srcId="{CBDC978C-B994-4B05-84E1-9C6D428F3E6C}" destId="{69423C52-3802-4FA0-9A0F-5977A7A4C599}" srcOrd="0" destOrd="0" presId="urn:microsoft.com/office/officeart/2005/8/layout/radial6"/>
    <dgm:cxn modelId="{F15242A5-0688-4F17-B478-79050EFE2573}" type="presParOf" srcId="{CBDC978C-B994-4B05-84E1-9C6D428F3E6C}" destId="{802DCE6A-B75D-46F6-A637-2E04C49C2FB9}" srcOrd="1" destOrd="0" presId="urn:microsoft.com/office/officeart/2005/8/layout/radial6"/>
    <dgm:cxn modelId="{139426D1-0E49-4930-AE0B-A4DEC4D24C18}" type="presParOf" srcId="{CBDC978C-B994-4B05-84E1-9C6D428F3E6C}" destId="{17A11FCE-578F-42DD-BE59-DE17B5ADB0C2}" srcOrd="2" destOrd="0" presId="urn:microsoft.com/office/officeart/2005/8/layout/radial6"/>
    <dgm:cxn modelId="{11CAAB2D-B925-4995-897C-8A982F972BC6}" type="presParOf" srcId="{CBDC978C-B994-4B05-84E1-9C6D428F3E6C}" destId="{07F703E8-29F1-4FB9-A078-DB87C52040A8}" srcOrd="3" destOrd="0" presId="urn:microsoft.com/office/officeart/2005/8/layout/radial6"/>
    <dgm:cxn modelId="{C2F8ACA3-D519-4EBA-A9B0-D7B4226FE1C9}" type="presParOf" srcId="{CBDC978C-B994-4B05-84E1-9C6D428F3E6C}" destId="{9F217E80-A984-4C5F-AF95-0C7946140C54}" srcOrd="4" destOrd="0" presId="urn:microsoft.com/office/officeart/2005/8/layout/radial6"/>
    <dgm:cxn modelId="{770D6344-45B0-446F-98B2-9E9889D3B227}" type="presParOf" srcId="{CBDC978C-B994-4B05-84E1-9C6D428F3E6C}" destId="{266D8848-5506-48A2-B8A2-934F48F26A9E}" srcOrd="5" destOrd="0" presId="urn:microsoft.com/office/officeart/2005/8/layout/radial6"/>
    <dgm:cxn modelId="{D6FFFC56-6C3F-4B33-A748-E9EB87770E24}" type="presParOf" srcId="{CBDC978C-B994-4B05-84E1-9C6D428F3E6C}" destId="{B3E5B0CE-120F-4D98-8386-8FDA84043A2D}" srcOrd="6" destOrd="0" presId="urn:microsoft.com/office/officeart/2005/8/layout/radial6"/>
    <dgm:cxn modelId="{3A462DA6-9337-489A-8DE1-B909250A3743}" type="presParOf" srcId="{CBDC978C-B994-4B05-84E1-9C6D428F3E6C}" destId="{CDA6DE6E-5AB0-45BE-8E09-009024E5F03E}" srcOrd="7" destOrd="0" presId="urn:microsoft.com/office/officeart/2005/8/layout/radial6"/>
    <dgm:cxn modelId="{681E1DFD-EC92-4563-9120-9D113E27E809}" type="presParOf" srcId="{CBDC978C-B994-4B05-84E1-9C6D428F3E6C}" destId="{4A43BDE7-D32C-453B-BA94-6D088CAA30C4}" srcOrd="8" destOrd="0" presId="urn:microsoft.com/office/officeart/2005/8/layout/radial6"/>
    <dgm:cxn modelId="{43E08EE2-D2A3-4FEF-BCBB-BE813524BC14}" type="presParOf" srcId="{CBDC978C-B994-4B05-84E1-9C6D428F3E6C}" destId="{B14A5D5E-3A3F-42D0-AE02-F57534087130}" srcOrd="9" destOrd="0" presId="urn:microsoft.com/office/officeart/2005/8/layout/radial6"/>
    <dgm:cxn modelId="{E3BD4D19-9F60-4D91-8F2B-23A562BBD105}" type="presParOf" srcId="{CBDC978C-B994-4B05-84E1-9C6D428F3E6C}" destId="{FB88B688-CA37-4AD8-947A-74032B2A3F71}" srcOrd="10" destOrd="0" presId="urn:microsoft.com/office/officeart/2005/8/layout/radial6"/>
    <dgm:cxn modelId="{35BBBE91-67D9-42C4-8EE5-126CEF25A5FF}" type="presParOf" srcId="{CBDC978C-B994-4B05-84E1-9C6D428F3E6C}" destId="{94613CB1-2BA3-4A3E-AB20-134C72F7479D}" srcOrd="11" destOrd="0" presId="urn:microsoft.com/office/officeart/2005/8/layout/radial6"/>
    <dgm:cxn modelId="{971A689F-BEC8-44C4-B7F8-6050C501E611}" type="presParOf" srcId="{CBDC978C-B994-4B05-84E1-9C6D428F3E6C}" destId="{EB744917-2398-44C1-BC81-B16E49D74197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AC96FEB-7F27-4A4A-9DEB-FA2BA3AD771E}" type="doc">
      <dgm:prSet loTypeId="urn:microsoft.com/office/officeart/2005/8/layout/cycle2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pPr rtl="1"/>
          <a:endParaRPr lang="ar-DZ"/>
        </a:p>
      </dgm:t>
    </dgm:pt>
    <dgm:pt modelId="{C603C6C5-3ADD-4EB4-8BEF-B5D53A74EE71}">
      <dgm:prSet phldrT="[Texte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DZ" sz="28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خدمة الزبون</a:t>
          </a:r>
          <a:endParaRPr lang="ar-DZ" sz="28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596F847E-D276-4F2B-B9C4-5BF3C0F97AA5}" type="parTrans" cxnId="{AA2574A7-7672-46E1-90F0-37B8AD8337DB}">
      <dgm:prSet/>
      <dgm:spPr/>
      <dgm:t>
        <a:bodyPr/>
        <a:lstStyle/>
        <a:p>
          <a:pPr rtl="1"/>
          <a:endParaRPr lang="ar-DZ"/>
        </a:p>
      </dgm:t>
    </dgm:pt>
    <dgm:pt modelId="{A111F052-01E0-4D98-9B63-041DBDBD4A0E}" type="sibTrans" cxnId="{AA2574A7-7672-46E1-90F0-37B8AD8337DB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ar-DZ"/>
        </a:p>
      </dgm:t>
    </dgm:pt>
    <dgm:pt modelId="{E4A16212-DC5A-48D5-A350-0017B2A9A82B}">
      <dgm:prSet phldrT="[Texte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DZ" sz="28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مصدر الزبون</a:t>
          </a:r>
          <a:endParaRPr lang="ar-DZ" sz="28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1A067615-6F2A-4700-A3B4-6E0D8F8E9E27}" type="parTrans" cxnId="{0FF757A5-1B60-466B-8B5A-44C1F7CF004A}">
      <dgm:prSet/>
      <dgm:spPr/>
      <dgm:t>
        <a:bodyPr/>
        <a:lstStyle/>
        <a:p>
          <a:pPr rtl="1"/>
          <a:endParaRPr lang="ar-DZ"/>
        </a:p>
      </dgm:t>
    </dgm:pt>
    <dgm:pt modelId="{DA12F41A-5EE5-455A-877D-1B2FF1D3AFF7}" type="sibTrans" cxnId="{0FF757A5-1B60-466B-8B5A-44C1F7CF004A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ar-DZ"/>
        </a:p>
      </dgm:t>
    </dgm:pt>
    <dgm:pt modelId="{9E8CCAC5-9F1E-4B20-8DA0-6BED893CF271}">
      <dgm:prSet phldrT="[Texte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DZ" sz="28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اتساق</a:t>
          </a:r>
          <a:r>
            <a:rPr lang="ar-DZ" sz="2800" baseline="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 المعلومات الدقيقة</a:t>
          </a:r>
          <a:endParaRPr lang="ar-DZ" sz="28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E3CD60E6-E52F-49EF-8B0D-B5ED2C572EFF}" type="parTrans" cxnId="{DBC459C1-14BA-458F-B6D6-AE3BC4D48DB9}">
      <dgm:prSet/>
      <dgm:spPr/>
      <dgm:t>
        <a:bodyPr/>
        <a:lstStyle/>
        <a:p>
          <a:pPr rtl="1"/>
          <a:endParaRPr lang="ar-DZ"/>
        </a:p>
      </dgm:t>
    </dgm:pt>
    <dgm:pt modelId="{1E960C2B-A0E3-472B-80D4-B5782A431576}" type="sibTrans" cxnId="{DBC459C1-14BA-458F-B6D6-AE3BC4D48DB9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endParaRPr lang="ar-DZ"/>
        </a:p>
      </dgm:t>
    </dgm:pt>
    <dgm:pt modelId="{A59E0F4B-E1A6-4C84-B948-AAA1BB409752}">
      <dgm:prSet phldrT="[Texte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1"/>
          <a:r>
            <a:rPr lang="ar-DZ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نموذج لسلوك الزبون</a:t>
          </a:r>
          <a:endParaRPr lang="ar-DZ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gm:t>
    </dgm:pt>
    <dgm:pt modelId="{2EB81CAA-54D2-4FC4-9178-ACB134FCA9A7}" type="parTrans" cxnId="{33A99282-2598-43BE-ACD1-6D5732C20752}">
      <dgm:prSet/>
      <dgm:spPr/>
      <dgm:t>
        <a:bodyPr/>
        <a:lstStyle/>
        <a:p>
          <a:pPr rtl="1"/>
          <a:endParaRPr lang="ar-DZ"/>
        </a:p>
      </dgm:t>
    </dgm:pt>
    <dgm:pt modelId="{AD1745B4-3A5A-46E0-9F74-E7DE8AF05F8C}" type="sibTrans" cxnId="{33A99282-2598-43BE-ACD1-6D5732C20752}">
      <dgm:prSet/>
      <dgm:spPr/>
      <dgm:t>
        <a:bodyPr/>
        <a:lstStyle/>
        <a:p>
          <a:pPr rtl="1"/>
          <a:endParaRPr lang="ar-DZ"/>
        </a:p>
      </dgm:t>
    </dgm:pt>
    <dgm:pt modelId="{E85543A4-1BB1-45FE-ABD9-5214A156DF90}" type="pres">
      <dgm:prSet presAssocID="{1AC96FEB-7F27-4A4A-9DEB-FA2BA3AD771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DZ"/>
        </a:p>
      </dgm:t>
    </dgm:pt>
    <dgm:pt modelId="{A0DF5D38-903E-4B49-AE0B-05E6EB460000}" type="pres">
      <dgm:prSet presAssocID="{C603C6C5-3ADD-4EB4-8BEF-B5D53A74EE7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FD07FA5D-817E-4A54-8A13-25C20277627E}" type="pres">
      <dgm:prSet presAssocID="{A111F052-01E0-4D98-9B63-041DBDBD4A0E}" presName="sibTrans" presStyleLbl="sibTrans2D1" presStyleIdx="0" presStyleCnt="4"/>
      <dgm:spPr/>
      <dgm:t>
        <a:bodyPr/>
        <a:lstStyle/>
        <a:p>
          <a:pPr rtl="1"/>
          <a:endParaRPr lang="ar-DZ"/>
        </a:p>
      </dgm:t>
    </dgm:pt>
    <dgm:pt modelId="{64EB4740-F394-4E56-8CDA-D0F308845CAC}" type="pres">
      <dgm:prSet presAssocID="{A111F052-01E0-4D98-9B63-041DBDBD4A0E}" presName="connectorText" presStyleLbl="sibTrans2D1" presStyleIdx="0" presStyleCnt="4"/>
      <dgm:spPr/>
      <dgm:t>
        <a:bodyPr/>
        <a:lstStyle/>
        <a:p>
          <a:pPr rtl="1"/>
          <a:endParaRPr lang="ar-DZ"/>
        </a:p>
      </dgm:t>
    </dgm:pt>
    <dgm:pt modelId="{9A04DB2B-8066-43EA-A63B-CC963006C29D}" type="pres">
      <dgm:prSet presAssocID="{E4A16212-DC5A-48D5-A350-0017B2A9A82B}" presName="node" presStyleLbl="node1" presStyleIdx="1" presStyleCnt="4" custScaleX="89208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A0026C57-01F7-4E4E-9576-DE6C2DF44AA6}" type="pres">
      <dgm:prSet presAssocID="{DA12F41A-5EE5-455A-877D-1B2FF1D3AFF7}" presName="sibTrans" presStyleLbl="sibTrans2D1" presStyleIdx="1" presStyleCnt="4"/>
      <dgm:spPr/>
      <dgm:t>
        <a:bodyPr/>
        <a:lstStyle/>
        <a:p>
          <a:pPr rtl="1"/>
          <a:endParaRPr lang="ar-DZ"/>
        </a:p>
      </dgm:t>
    </dgm:pt>
    <dgm:pt modelId="{0B2F6F85-F334-4020-B5D5-A197860C3E14}" type="pres">
      <dgm:prSet presAssocID="{DA12F41A-5EE5-455A-877D-1B2FF1D3AFF7}" presName="connectorText" presStyleLbl="sibTrans2D1" presStyleIdx="1" presStyleCnt="4"/>
      <dgm:spPr/>
      <dgm:t>
        <a:bodyPr/>
        <a:lstStyle/>
        <a:p>
          <a:pPr rtl="1"/>
          <a:endParaRPr lang="ar-DZ"/>
        </a:p>
      </dgm:t>
    </dgm:pt>
    <dgm:pt modelId="{EA44EE98-D9FE-42AC-A110-DB6E21E9BA42}" type="pres">
      <dgm:prSet presAssocID="{9E8CCAC5-9F1E-4B20-8DA0-6BED893CF271}" presName="node" presStyleLbl="node1" presStyleIdx="2" presStyleCnt="4" custScaleX="75995" custScaleY="89702" custRadScaleRad="12926" custRadScaleInc="-40398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6901EA1F-19E3-489B-BCC8-EDAB718CF404}" type="pres">
      <dgm:prSet presAssocID="{1E960C2B-A0E3-472B-80D4-B5782A431576}" presName="sibTrans" presStyleLbl="sibTrans2D1" presStyleIdx="2" presStyleCnt="4"/>
      <dgm:spPr/>
      <dgm:t>
        <a:bodyPr/>
        <a:lstStyle/>
        <a:p>
          <a:pPr rtl="1"/>
          <a:endParaRPr lang="ar-DZ"/>
        </a:p>
      </dgm:t>
    </dgm:pt>
    <dgm:pt modelId="{C059B2C1-8617-4C8E-BA7E-2E0F76A6E456}" type="pres">
      <dgm:prSet presAssocID="{1E960C2B-A0E3-472B-80D4-B5782A431576}" presName="connectorText" presStyleLbl="sibTrans2D1" presStyleIdx="2" presStyleCnt="4"/>
      <dgm:spPr/>
      <dgm:t>
        <a:bodyPr/>
        <a:lstStyle/>
        <a:p>
          <a:pPr rtl="1"/>
          <a:endParaRPr lang="ar-DZ"/>
        </a:p>
      </dgm:t>
    </dgm:pt>
    <dgm:pt modelId="{3032FE1D-7A50-44F1-BE60-D17949ECA794}" type="pres">
      <dgm:prSet presAssocID="{A59E0F4B-E1A6-4C84-B948-AAA1BB409752}" presName="node" presStyleLbl="node1" presStyleIdx="3" presStyleCnt="4" custRadScaleRad="131911" custRadScaleInc="1083">
        <dgm:presLayoutVars>
          <dgm:bulletEnabled val="1"/>
        </dgm:presLayoutVars>
      </dgm:prSet>
      <dgm:spPr/>
      <dgm:t>
        <a:bodyPr/>
        <a:lstStyle/>
        <a:p>
          <a:pPr rtl="1"/>
          <a:endParaRPr lang="ar-DZ"/>
        </a:p>
      </dgm:t>
    </dgm:pt>
    <dgm:pt modelId="{72C4C6AE-5234-4204-86A1-E9427EDCBE19}" type="pres">
      <dgm:prSet presAssocID="{AD1745B4-3A5A-46E0-9F74-E7DE8AF05F8C}" presName="sibTrans" presStyleLbl="sibTrans2D1" presStyleIdx="3" presStyleCnt="4"/>
      <dgm:spPr/>
      <dgm:t>
        <a:bodyPr/>
        <a:lstStyle/>
        <a:p>
          <a:pPr rtl="1"/>
          <a:endParaRPr lang="ar-DZ"/>
        </a:p>
      </dgm:t>
    </dgm:pt>
    <dgm:pt modelId="{07F0319B-1322-4C09-AC02-8315F7378C74}" type="pres">
      <dgm:prSet presAssocID="{AD1745B4-3A5A-46E0-9F74-E7DE8AF05F8C}" presName="connectorText" presStyleLbl="sibTrans2D1" presStyleIdx="3" presStyleCnt="4"/>
      <dgm:spPr/>
      <dgm:t>
        <a:bodyPr/>
        <a:lstStyle/>
        <a:p>
          <a:pPr rtl="1"/>
          <a:endParaRPr lang="ar-DZ"/>
        </a:p>
      </dgm:t>
    </dgm:pt>
  </dgm:ptLst>
  <dgm:cxnLst>
    <dgm:cxn modelId="{B907BA17-1626-4738-B85E-448618164200}" type="presOf" srcId="{C603C6C5-3ADD-4EB4-8BEF-B5D53A74EE71}" destId="{A0DF5D38-903E-4B49-AE0B-05E6EB460000}" srcOrd="0" destOrd="0" presId="urn:microsoft.com/office/officeart/2005/8/layout/cycle2"/>
    <dgm:cxn modelId="{A0698392-DECD-43E5-AF23-A5EC0B96AF32}" type="presOf" srcId="{A111F052-01E0-4D98-9B63-041DBDBD4A0E}" destId="{FD07FA5D-817E-4A54-8A13-25C20277627E}" srcOrd="0" destOrd="0" presId="urn:microsoft.com/office/officeart/2005/8/layout/cycle2"/>
    <dgm:cxn modelId="{AA2574A7-7672-46E1-90F0-37B8AD8337DB}" srcId="{1AC96FEB-7F27-4A4A-9DEB-FA2BA3AD771E}" destId="{C603C6C5-3ADD-4EB4-8BEF-B5D53A74EE71}" srcOrd="0" destOrd="0" parTransId="{596F847E-D276-4F2B-B9C4-5BF3C0F97AA5}" sibTransId="{A111F052-01E0-4D98-9B63-041DBDBD4A0E}"/>
    <dgm:cxn modelId="{F852AD55-5028-4547-AE69-CDC5319B2523}" type="presOf" srcId="{E4A16212-DC5A-48D5-A350-0017B2A9A82B}" destId="{9A04DB2B-8066-43EA-A63B-CC963006C29D}" srcOrd="0" destOrd="0" presId="urn:microsoft.com/office/officeart/2005/8/layout/cycle2"/>
    <dgm:cxn modelId="{50C3B418-DE16-453C-87DC-9CBEAF807F16}" type="presOf" srcId="{DA12F41A-5EE5-455A-877D-1B2FF1D3AFF7}" destId="{A0026C57-01F7-4E4E-9576-DE6C2DF44AA6}" srcOrd="0" destOrd="0" presId="urn:microsoft.com/office/officeart/2005/8/layout/cycle2"/>
    <dgm:cxn modelId="{33A99282-2598-43BE-ACD1-6D5732C20752}" srcId="{1AC96FEB-7F27-4A4A-9DEB-FA2BA3AD771E}" destId="{A59E0F4B-E1A6-4C84-B948-AAA1BB409752}" srcOrd="3" destOrd="0" parTransId="{2EB81CAA-54D2-4FC4-9178-ACB134FCA9A7}" sibTransId="{AD1745B4-3A5A-46E0-9F74-E7DE8AF05F8C}"/>
    <dgm:cxn modelId="{FA0343FD-64E0-4FC3-8F6C-80E85BEF72BC}" type="presOf" srcId="{1AC96FEB-7F27-4A4A-9DEB-FA2BA3AD771E}" destId="{E85543A4-1BB1-45FE-ABD9-5214A156DF90}" srcOrd="0" destOrd="0" presId="urn:microsoft.com/office/officeart/2005/8/layout/cycle2"/>
    <dgm:cxn modelId="{76ABCA01-446A-4E8A-8302-E22C9481D462}" type="presOf" srcId="{1E960C2B-A0E3-472B-80D4-B5782A431576}" destId="{6901EA1F-19E3-489B-BCC8-EDAB718CF404}" srcOrd="0" destOrd="0" presId="urn:microsoft.com/office/officeart/2005/8/layout/cycle2"/>
    <dgm:cxn modelId="{B0EB4AD3-FE23-478F-B4DE-2F2C686B6150}" type="presOf" srcId="{9E8CCAC5-9F1E-4B20-8DA0-6BED893CF271}" destId="{EA44EE98-D9FE-42AC-A110-DB6E21E9BA42}" srcOrd="0" destOrd="0" presId="urn:microsoft.com/office/officeart/2005/8/layout/cycle2"/>
    <dgm:cxn modelId="{9219928E-0125-4613-85F0-287AC2A8B2A8}" type="presOf" srcId="{AD1745B4-3A5A-46E0-9F74-E7DE8AF05F8C}" destId="{07F0319B-1322-4C09-AC02-8315F7378C74}" srcOrd="1" destOrd="0" presId="urn:microsoft.com/office/officeart/2005/8/layout/cycle2"/>
    <dgm:cxn modelId="{DA1456C0-B5BB-47C0-AB4D-DA8993DBEA00}" type="presOf" srcId="{AD1745B4-3A5A-46E0-9F74-E7DE8AF05F8C}" destId="{72C4C6AE-5234-4204-86A1-E9427EDCBE19}" srcOrd="0" destOrd="0" presId="urn:microsoft.com/office/officeart/2005/8/layout/cycle2"/>
    <dgm:cxn modelId="{8E929E80-EE37-4580-BEA0-2F4F0B7C4DB1}" type="presOf" srcId="{1E960C2B-A0E3-472B-80D4-B5782A431576}" destId="{C059B2C1-8617-4C8E-BA7E-2E0F76A6E456}" srcOrd="1" destOrd="0" presId="urn:microsoft.com/office/officeart/2005/8/layout/cycle2"/>
    <dgm:cxn modelId="{DBC459C1-14BA-458F-B6D6-AE3BC4D48DB9}" srcId="{1AC96FEB-7F27-4A4A-9DEB-FA2BA3AD771E}" destId="{9E8CCAC5-9F1E-4B20-8DA0-6BED893CF271}" srcOrd="2" destOrd="0" parTransId="{E3CD60E6-E52F-49EF-8B0D-B5ED2C572EFF}" sibTransId="{1E960C2B-A0E3-472B-80D4-B5782A431576}"/>
    <dgm:cxn modelId="{DAB7110A-D386-496D-9C7E-E2A30DA21E13}" type="presOf" srcId="{A111F052-01E0-4D98-9B63-041DBDBD4A0E}" destId="{64EB4740-F394-4E56-8CDA-D0F308845CAC}" srcOrd="1" destOrd="0" presId="urn:microsoft.com/office/officeart/2005/8/layout/cycle2"/>
    <dgm:cxn modelId="{5E132491-2BA2-4FD8-8E0B-E9E46F1B2C76}" type="presOf" srcId="{A59E0F4B-E1A6-4C84-B948-AAA1BB409752}" destId="{3032FE1D-7A50-44F1-BE60-D17949ECA794}" srcOrd="0" destOrd="0" presId="urn:microsoft.com/office/officeart/2005/8/layout/cycle2"/>
    <dgm:cxn modelId="{15EA4691-F205-4FB3-8DD4-70015096BABF}" type="presOf" srcId="{DA12F41A-5EE5-455A-877D-1B2FF1D3AFF7}" destId="{0B2F6F85-F334-4020-B5D5-A197860C3E14}" srcOrd="1" destOrd="0" presId="urn:microsoft.com/office/officeart/2005/8/layout/cycle2"/>
    <dgm:cxn modelId="{0FF757A5-1B60-466B-8B5A-44C1F7CF004A}" srcId="{1AC96FEB-7F27-4A4A-9DEB-FA2BA3AD771E}" destId="{E4A16212-DC5A-48D5-A350-0017B2A9A82B}" srcOrd="1" destOrd="0" parTransId="{1A067615-6F2A-4700-A3B4-6E0D8F8E9E27}" sibTransId="{DA12F41A-5EE5-455A-877D-1B2FF1D3AFF7}"/>
    <dgm:cxn modelId="{0A89D596-E233-46CA-A914-25D5C49E03C0}" type="presParOf" srcId="{E85543A4-1BB1-45FE-ABD9-5214A156DF90}" destId="{A0DF5D38-903E-4B49-AE0B-05E6EB460000}" srcOrd="0" destOrd="0" presId="urn:microsoft.com/office/officeart/2005/8/layout/cycle2"/>
    <dgm:cxn modelId="{4A7BC031-3D93-41E2-80B8-3AF42BDD9755}" type="presParOf" srcId="{E85543A4-1BB1-45FE-ABD9-5214A156DF90}" destId="{FD07FA5D-817E-4A54-8A13-25C20277627E}" srcOrd="1" destOrd="0" presId="urn:microsoft.com/office/officeart/2005/8/layout/cycle2"/>
    <dgm:cxn modelId="{C3B588AD-7319-4F5B-A57A-AC31BCD98796}" type="presParOf" srcId="{FD07FA5D-817E-4A54-8A13-25C20277627E}" destId="{64EB4740-F394-4E56-8CDA-D0F308845CAC}" srcOrd="0" destOrd="0" presId="urn:microsoft.com/office/officeart/2005/8/layout/cycle2"/>
    <dgm:cxn modelId="{4F5D1588-809F-4C72-82F4-CFB9691ECF55}" type="presParOf" srcId="{E85543A4-1BB1-45FE-ABD9-5214A156DF90}" destId="{9A04DB2B-8066-43EA-A63B-CC963006C29D}" srcOrd="2" destOrd="0" presId="urn:microsoft.com/office/officeart/2005/8/layout/cycle2"/>
    <dgm:cxn modelId="{2B8B2356-AD65-4E7C-AE29-E0BCADA9B228}" type="presParOf" srcId="{E85543A4-1BB1-45FE-ABD9-5214A156DF90}" destId="{A0026C57-01F7-4E4E-9576-DE6C2DF44AA6}" srcOrd="3" destOrd="0" presId="urn:microsoft.com/office/officeart/2005/8/layout/cycle2"/>
    <dgm:cxn modelId="{34E61304-E4AE-4A04-8D93-BEDC3AAADD10}" type="presParOf" srcId="{A0026C57-01F7-4E4E-9576-DE6C2DF44AA6}" destId="{0B2F6F85-F334-4020-B5D5-A197860C3E14}" srcOrd="0" destOrd="0" presId="urn:microsoft.com/office/officeart/2005/8/layout/cycle2"/>
    <dgm:cxn modelId="{F2AE600E-830C-44D2-9B35-DFD317002A9A}" type="presParOf" srcId="{E85543A4-1BB1-45FE-ABD9-5214A156DF90}" destId="{EA44EE98-D9FE-42AC-A110-DB6E21E9BA42}" srcOrd="4" destOrd="0" presId="urn:microsoft.com/office/officeart/2005/8/layout/cycle2"/>
    <dgm:cxn modelId="{D0F992A7-01E8-444F-A7C4-071B437EA7AB}" type="presParOf" srcId="{E85543A4-1BB1-45FE-ABD9-5214A156DF90}" destId="{6901EA1F-19E3-489B-BCC8-EDAB718CF404}" srcOrd="5" destOrd="0" presId="urn:microsoft.com/office/officeart/2005/8/layout/cycle2"/>
    <dgm:cxn modelId="{2C98A72C-87C3-4745-ABDC-E5B7BC42464E}" type="presParOf" srcId="{6901EA1F-19E3-489B-BCC8-EDAB718CF404}" destId="{C059B2C1-8617-4C8E-BA7E-2E0F76A6E456}" srcOrd="0" destOrd="0" presId="urn:microsoft.com/office/officeart/2005/8/layout/cycle2"/>
    <dgm:cxn modelId="{5C32F29C-C3DE-41E7-A301-DE4DD31B2698}" type="presParOf" srcId="{E85543A4-1BB1-45FE-ABD9-5214A156DF90}" destId="{3032FE1D-7A50-44F1-BE60-D17949ECA794}" srcOrd="6" destOrd="0" presId="urn:microsoft.com/office/officeart/2005/8/layout/cycle2"/>
    <dgm:cxn modelId="{16F6D479-5866-4DF2-86A4-756E4C9088DA}" type="presParOf" srcId="{E85543A4-1BB1-45FE-ABD9-5214A156DF90}" destId="{72C4C6AE-5234-4204-86A1-E9427EDCBE19}" srcOrd="7" destOrd="0" presId="urn:microsoft.com/office/officeart/2005/8/layout/cycle2"/>
    <dgm:cxn modelId="{E13A9D45-B646-4A5C-BFED-135A40C40EFE}" type="presParOf" srcId="{72C4C6AE-5234-4204-86A1-E9427EDCBE19}" destId="{07F0319B-1322-4C09-AC02-8315F7378C7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40E8B6-3C49-4AF7-9831-AAEA5AD06AB5}">
      <dsp:nvSpPr>
        <dsp:cNvPr id="0" name=""/>
        <dsp:cNvSpPr/>
      </dsp:nvSpPr>
      <dsp:spPr>
        <a:xfrm>
          <a:off x="2607162" y="1833"/>
          <a:ext cx="2867369" cy="1030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b="1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ادارة علاقة الزبون و ولاء الزبون</a:t>
          </a:r>
          <a:endParaRPr lang="ar-DZ" sz="2800" b="1" kern="12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2637332" y="32003"/>
        <a:ext cx="2807029" cy="969739"/>
      </dsp:txXfrm>
    </dsp:sp>
    <dsp:sp modelId="{685C5C1B-C77D-4AFA-AEFB-FAFA367F9C0F}">
      <dsp:nvSpPr>
        <dsp:cNvPr id="0" name=""/>
        <dsp:cNvSpPr/>
      </dsp:nvSpPr>
      <dsp:spPr>
        <a:xfrm>
          <a:off x="2893899" y="1031913"/>
          <a:ext cx="286736" cy="772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2559"/>
              </a:lnTo>
              <a:lnTo>
                <a:pt x="286736" y="7725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5FED28-A8C1-4448-993C-EB2C908B722A}">
      <dsp:nvSpPr>
        <dsp:cNvPr id="0" name=""/>
        <dsp:cNvSpPr/>
      </dsp:nvSpPr>
      <dsp:spPr>
        <a:xfrm>
          <a:off x="3180636" y="1289432"/>
          <a:ext cx="2177504" cy="10300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مفهوم و مبادئ ادارة علاقة الزبون</a:t>
          </a:r>
          <a:endParaRPr lang="ar-DZ" sz="2800" kern="12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3210806" y="1319602"/>
        <a:ext cx="2117164" cy="969739"/>
      </dsp:txXfrm>
    </dsp:sp>
    <dsp:sp modelId="{3402B4A5-29F9-4D64-9665-6E935547D8F6}">
      <dsp:nvSpPr>
        <dsp:cNvPr id="0" name=""/>
        <dsp:cNvSpPr/>
      </dsp:nvSpPr>
      <dsp:spPr>
        <a:xfrm>
          <a:off x="2893899" y="1031913"/>
          <a:ext cx="286736" cy="2060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0158"/>
              </a:lnTo>
              <a:lnTo>
                <a:pt x="286736" y="206015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4545F9-B8F2-4575-9DDE-8976D74CE72C}">
      <dsp:nvSpPr>
        <dsp:cNvPr id="0" name=""/>
        <dsp:cNvSpPr/>
      </dsp:nvSpPr>
      <dsp:spPr>
        <a:xfrm>
          <a:off x="3180636" y="2577031"/>
          <a:ext cx="2178576" cy="10300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أدوات ادارة علاقة الزبون و تحدياتها</a:t>
          </a:r>
          <a:endParaRPr lang="ar-DZ" sz="2800" kern="12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3210806" y="2607201"/>
        <a:ext cx="2118236" cy="969739"/>
      </dsp:txXfrm>
    </dsp:sp>
    <dsp:sp modelId="{A42A64AA-E400-44BC-85A0-C293AEA68438}">
      <dsp:nvSpPr>
        <dsp:cNvPr id="0" name=""/>
        <dsp:cNvSpPr/>
      </dsp:nvSpPr>
      <dsp:spPr>
        <a:xfrm>
          <a:off x="2893899" y="1031913"/>
          <a:ext cx="286736" cy="33477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7757"/>
              </a:lnTo>
              <a:lnTo>
                <a:pt x="286736" y="334775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3CAF1F-E240-4B0F-9F53-E8055F6B3FD7}">
      <dsp:nvSpPr>
        <dsp:cNvPr id="0" name=""/>
        <dsp:cNvSpPr/>
      </dsp:nvSpPr>
      <dsp:spPr>
        <a:xfrm>
          <a:off x="3180636" y="3864630"/>
          <a:ext cx="2178576" cy="10300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ولاء الزبون</a:t>
          </a:r>
          <a:endParaRPr lang="ar-DZ" sz="2800" kern="12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3210806" y="3894800"/>
        <a:ext cx="2118236" cy="969739"/>
      </dsp:txXfrm>
    </dsp:sp>
    <dsp:sp modelId="{1C0A9B95-CDD2-48A8-9C97-6FE5608B2808}">
      <dsp:nvSpPr>
        <dsp:cNvPr id="0" name=""/>
        <dsp:cNvSpPr/>
      </dsp:nvSpPr>
      <dsp:spPr>
        <a:xfrm>
          <a:off x="5989571" y="1833"/>
          <a:ext cx="2060158" cy="10300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b="1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تسويق العلاقات</a:t>
          </a:r>
          <a:endParaRPr lang="ar-DZ" sz="2800" b="1" kern="12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6019741" y="32003"/>
        <a:ext cx="1999818" cy="969739"/>
      </dsp:txXfrm>
    </dsp:sp>
    <dsp:sp modelId="{8080FB5A-A324-411B-9F6C-86B2215085D9}">
      <dsp:nvSpPr>
        <dsp:cNvPr id="0" name=""/>
        <dsp:cNvSpPr/>
      </dsp:nvSpPr>
      <dsp:spPr>
        <a:xfrm>
          <a:off x="6195587" y="1031913"/>
          <a:ext cx="206015" cy="772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2559"/>
              </a:lnTo>
              <a:lnTo>
                <a:pt x="206015" y="77255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AF0A29-68BC-47C0-B0CB-9D13A6E44362}">
      <dsp:nvSpPr>
        <dsp:cNvPr id="0" name=""/>
        <dsp:cNvSpPr/>
      </dsp:nvSpPr>
      <dsp:spPr>
        <a:xfrm>
          <a:off x="6401603" y="1289432"/>
          <a:ext cx="2573220" cy="10300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مفهوم تسويق العلاقات و أهميته</a:t>
          </a:r>
          <a:endParaRPr lang="ar-DZ" sz="2800" kern="12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6431773" y="1319602"/>
        <a:ext cx="2512880" cy="969739"/>
      </dsp:txXfrm>
    </dsp:sp>
    <dsp:sp modelId="{82B1E35A-7E73-49FB-B53A-F6278EE089A2}">
      <dsp:nvSpPr>
        <dsp:cNvPr id="0" name=""/>
        <dsp:cNvSpPr/>
      </dsp:nvSpPr>
      <dsp:spPr>
        <a:xfrm>
          <a:off x="6195587" y="1031913"/>
          <a:ext cx="206015" cy="2060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0158"/>
              </a:lnTo>
              <a:lnTo>
                <a:pt x="206015" y="206015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332FBF-CB0D-4DD8-94F8-661E1B5239DA}">
      <dsp:nvSpPr>
        <dsp:cNvPr id="0" name=""/>
        <dsp:cNvSpPr/>
      </dsp:nvSpPr>
      <dsp:spPr>
        <a:xfrm>
          <a:off x="6401603" y="2577031"/>
          <a:ext cx="2573220" cy="10300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افتراضات و أبعاد تسويق العلاقات</a:t>
          </a:r>
          <a:endParaRPr lang="ar-DZ" sz="2800" kern="12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6431773" y="2607201"/>
        <a:ext cx="2512880" cy="969739"/>
      </dsp:txXfrm>
    </dsp:sp>
    <dsp:sp modelId="{6D203EED-C696-4A8C-AB80-2AD55A0A0F09}">
      <dsp:nvSpPr>
        <dsp:cNvPr id="0" name=""/>
        <dsp:cNvSpPr/>
      </dsp:nvSpPr>
      <dsp:spPr>
        <a:xfrm>
          <a:off x="6195587" y="1031913"/>
          <a:ext cx="206015" cy="33477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7757"/>
              </a:lnTo>
              <a:lnTo>
                <a:pt x="206015" y="334775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CE284E-74BC-414E-9468-E26A6CEAF3E1}">
      <dsp:nvSpPr>
        <dsp:cNvPr id="0" name=""/>
        <dsp:cNvSpPr/>
      </dsp:nvSpPr>
      <dsp:spPr>
        <a:xfrm>
          <a:off x="6401603" y="3864630"/>
          <a:ext cx="2662614" cy="10300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latin typeface="Simplified Arabic" panose="02020603050405020304" pitchFamily="18" charset="-78"/>
              <a:cs typeface="Simplified Arabic" panose="02020603050405020304" pitchFamily="18" charset="-78"/>
            </a:rPr>
            <a:t>نظام تسويق العلاقات و خطواته</a:t>
          </a:r>
          <a:endParaRPr lang="ar-DZ" sz="2800" kern="1200" dirty="0"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6431773" y="3894800"/>
        <a:ext cx="2602274" cy="9697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744917-2398-44C1-BC81-B16E49D74197}">
      <dsp:nvSpPr>
        <dsp:cNvPr id="0" name=""/>
        <dsp:cNvSpPr/>
      </dsp:nvSpPr>
      <dsp:spPr>
        <a:xfrm>
          <a:off x="870520" y="1283678"/>
          <a:ext cx="5150416" cy="5150416"/>
        </a:xfrm>
        <a:prstGeom prst="blockArc">
          <a:avLst>
            <a:gd name="adj1" fmla="val 10800000"/>
            <a:gd name="adj2" fmla="val 162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4A5D5E-3A3F-42D0-AE02-F57534087130}">
      <dsp:nvSpPr>
        <dsp:cNvPr id="0" name=""/>
        <dsp:cNvSpPr/>
      </dsp:nvSpPr>
      <dsp:spPr>
        <a:xfrm>
          <a:off x="870520" y="1283678"/>
          <a:ext cx="5150416" cy="5150416"/>
        </a:xfrm>
        <a:prstGeom prst="blockArc">
          <a:avLst>
            <a:gd name="adj1" fmla="val 5400000"/>
            <a:gd name="adj2" fmla="val 108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E5B0CE-120F-4D98-8386-8FDA84043A2D}">
      <dsp:nvSpPr>
        <dsp:cNvPr id="0" name=""/>
        <dsp:cNvSpPr/>
      </dsp:nvSpPr>
      <dsp:spPr>
        <a:xfrm>
          <a:off x="870520" y="1283678"/>
          <a:ext cx="5150416" cy="5150416"/>
        </a:xfrm>
        <a:prstGeom prst="blockArc">
          <a:avLst>
            <a:gd name="adj1" fmla="val 0"/>
            <a:gd name="adj2" fmla="val 540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F703E8-29F1-4FB9-A078-DB87C52040A8}">
      <dsp:nvSpPr>
        <dsp:cNvPr id="0" name=""/>
        <dsp:cNvSpPr/>
      </dsp:nvSpPr>
      <dsp:spPr>
        <a:xfrm>
          <a:off x="870520" y="1283678"/>
          <a:ext cx="5150416" cy="5150416"/>
        </a:xfrm>
        <a:prstGeom prst="blockArc">
          <a:avLst>
            <a:gd name="adj1" fmla="val 16200000"/>
            <a:gd name="adj2" fmla="val 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423C52-3802-4FA0-9A0F-5977A7A4C599}">
      <dsp:nvSpPr>
        <dsp:cNvPr id="0" name=""/>
        <dsp:cNvSpPr/>
      </dsp:nvSpPr>
      <dsp:spPr>
        <a:xfrm>
          <a:off x="2260392" y="2673549"/>
          <a:ext cx="2370673" cy="2370673"/>
        </a:xfrm>
        <a:prstGeom prst="ellipse">
          <a:avLst/>
        </a:prstGeom>
        <a:gradFill rotWithShape="1">
          <a:gsLst>
            <a:gs pos="0">
              <a:schemeClr val="accent3">
                <a:lumMod val="95000"/>
              </a:schemeClr>
            </a:gs>
            <a:gs pos="100000">
              <a:schemeClr val="accent3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3">
              <a:shade val="30000"/>
              <a:satMod val="120000"/>
            </a:schemeClr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تسويق العلاقات</a:t>
          </a:r>
          <a:r>
            <a:rPr lang="fr-FR" sz="2800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RM</a:t>
          </a:r>
          <a:endParaRPr lang="ar-DZ" sz="2800" kern="12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2607569" y="3020726"/>
        <a:ext cx="1676319" cy="1676319"/>
      </dsp:txXfrm>
    </dsp:sp>
    <dsp:sp modelId="{802DCE6A-B75D-46F6-A637-2E04C49C2FB9}">
      <dsp:nvSpPr>
        <dsp:cNvPr id="0" name=""/>
        <dsp:cNvSpPr/>
      </dsp:nvSpPr>
      <dsp:spPr>
        <a:xfrm>
          <a:off x="2448270" y="513683"/>
          <a:ext cx="1994917" cy="1659471"/>
        </a:xfrm>
        <a:prstGeom prst="ellipse">
          <a:avLst/>
        </a:prstGeom>
        <a:gradFill rotWithShape="1">
          <a:gsLst>
            <a:gs pos="0">
              <a:schemeClr val="accent6">
                <a:lumMod val="95000"/>
              </a:schemeClr>
            </a:gs>
            <a:gs pos="100000">
              <a:schemeClr val="accent6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6">
              <a:shade val="30000"/>
              <a:satMod val="12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err="1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Empathy</a:t>
          </a:r>
          <a:endParaRPr lang="fr-FR" sz="2800" kern="1200" dirty="0" smtClean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الوضوح</a:t>
          </a:r>
          <a:endParaRPr lang="ar-DZ" sz="2800" kern="12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2740419" y="756707"/>
        <a:ext cx="1410619" cy="1173423"/>
      </dsp:txXfrm>
    </dsp:sp>
    <dsp:sp modelId="{9F217E80-A984-4C5F-AF95-0C7946140C54}">
      <dsp:nvSpPr>
        <dsp:cNvPr id="0" name=""/>
        <dsp:cNvSpPr/>
      </dsp:nvSpPr>
      <dsp:spPr>
        <a:xfrm>
          <a:off x="5131460" y="3029150"/>
          <a:ext cx="1659471" cy="1659471"/>
        </a:xfrm>
        <a:prstGeom prst="ellipse">
          <a:avLst/>
        </a:prstGeom>
        <a:gradFill rotWithShape="1">
          <a:gsLst>
            <a:gs pos="0">
              <a:schemeClr val="accent6">
                <a:lumMod val="95000"/>
              </a:schemeClr>
            </a:gs>
            <a:gs pos="100000">
              <a:schemeClr val="accent6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6">
              <a:shade val="30000"/>
              <a:satMod val="12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Trust</a:t>
          </a: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الثقة</a:t>
          </a:r>
          <a:endParaRPr lang="ar-DZ" sz="2800" kern="12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5374484" y="3272174"/>
        <a:ext cx="1173423" cy="1173423"/>
      </dsp:txXfrm>
    </dsp:sp>
    <dsp:sp modelId="{CDA6DE6E-5AB0-45BE-8E09-009024E5F03E}">
      <dsp:nvSpPr>
        <dsp:cNvPr id="0" name=""/>
        <dsp:cNvSpPr/>
      </dsp:nvSpPr>
      <dsp:spPr>
        <a:xfrm>
          <a:off x="2092313" y="5544618"/>
          <a:ext cx="2706830" cy="1659471"/>
        </a:xfrm>
        <a:prstGeom prst="ellipse">
          <a:avLst/>
        </a:prstGeom>
        <a:gradFill rotWithShape="1">
          <a:gsLst>
            <a:gs pos="0">
              <a:schemeClr val="accent6">
                <a:lumMod val="95000"/>
              </a:schemeClr>
            </a:gs>
            <a:gs pos="100000">
              <a:schemeClr val="accent6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6">
              <a:shade val="30000"/>
              <a:satMod val="12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err="1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Reciprocity</a:t>
          </a:r>
          <a:endParaRPr lang="ar-DZ" sz="2800" kern="1200" dirty="0" smtClean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التبادل</a:t>
          </a:r>
          <a:endParaRPr lang="ar-DZ" sz="2800" kern="12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2488719" y="5787642"/>
        <a:ext cx="1914018" cy="1173423"/>
      </dsp:txXfrm>
    </dsp:sp>
    <dsp:sp modelId="{FB88B688-CA37-4AD8-947A-74032B2A3F71}">
      <dsp:nvSpPr>
        <dsp:cNvPr id="0" name=""/>
        <dsp:cNvSpPr/>
      </dsp:nvSpPr>
      <dsp:spPr>
        <a:xfrm>
          <a:off x="-94188" y="3029150"/>
          <a:ext cx="2048899" cy="1659471"/>
        </a:xfrm>
        <a:prstGeom prst="ellipse">
          <a:avLst/>
        </a:prstGeom>
        <a:gradFill rotWithShape="1">
          <a:gsLst>
            <a:gs pos="0">
              <a:schemeClr val="accent6">
                <a:lumMod val="95000"/>
              </a:schemeClr>
            </a:gs>
            <a:gs pos="100000">
              <a:schemeClr val="accent6"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6">
              <a:shade val="30000"/>
              <a:satMod val="12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kern="1200" dirty="0" err="1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Bonding</a:t>
          </a:r>
          <a:endParaRPr lang="ar-DZ" sz="2800" kern="1200" dirty="0" smtClean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الارتباط</a:t>
          </a:r>
          <a:endParaRPr lang="ar-DZ" sz="2800" kern="12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205866" y="3272174"/>
        <a:ext cx="1448791" cy="11734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DF5D38-903E-4B49-AE0B-05E6EB460000}">
      <dsp:nvSpPr>
        <dsp:cNvPr id="0" name=""/>
        <dsp:cNvSpPr/>
      </dsp:nvSpPr>
      <dsp:spPr>
        <a:xfrm>
          <a:off x="5062283" y="62909"/>
          <a:ext cx="2377476" cy="2377476"/>
        </a:xfrm>
        <a:prstGeom prst="ellipse">
          <a:avLst/>
        </a:prstGeom>
        <a:gradFill rotWithShape="1">
          <a:gsLst>
            <a:gs pos="28000">
              <a:schemeClr val="accent4">
                <a:tint val="18000"/>
                <a:satMod val="120000"/>
                <a:lumMod val="88000"/>
              </a:schemeClr>
            </a:gs>
            <a:gs pos="100000">
              <a:schemeClr val="accent4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خدمة الزبون</a:t>
          </a:r>
          <a:endParaRPr lang="ar-DZ" sz="2800" kern="12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5410456" y="411082"/>
        <a:ext cx="1681130" cy="1681130"/>
      </dsp:txXfrm>
    </dsp:sp>
    <dsp:sp modelId="{FD07FA5D-817E-4A54-8A13-25C20277627E}">
      <dsp:nvSpPr>
        <dsp:cNvPr id="0" name=""/>
        <dsp:cNvSpPr/>
      </dsp:nvSpPr>
      <dsp:spPr>
        <a:xfrm rot="2700000">
          <a:off x="7189862" y="2123403"/>
          <a:ext cx="668228" cy="802398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28000">
              <a:schemeClr val="accent4">
                <a:tint val="18000"/>
                <a:satMod val="120000"/>
                <a:lumMod val="88000"/>
              </a:schemeClr>
            </a:gs>
            <a:gs pos="100000">
              <a:schemeClr val="accent4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z="-80000"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DZ" sz="2400" kern="1200"/>
        </a:p>
      </dsp:txBody>
      <dsp:txXfrm>
        <a:off x="7219220" y="2213007"/>
        <a:ext cx="467760" cy="481438"/>
      </dsp:txXfrm>
    </dsp:sp>
    <dsp:sp modelId="{9A04DB2B-8066-43EA-A63B-CC963006C29D}">
      <dsp:nvSpPr>
        <dsp:cNvPr id="0" name=""/>
        <dsp:cNvSpPr/>
      </dsp:nvSpPr>
      <dsp:spPr>
        <a:xfrm>
          <a:off x="7713998" y="2586335"/>
          <a:ext cx="2120899" cy="2377476"/>
        </a:xfrm>
        <a:prstGeom prst="ellipse">
          <a:avLst/>
        </a:prstGeom>
        <a:gradFill rotWithShape="1">
          <a:gsLst>
            <a:gs pos="28000">
              <a:schemeClr val="accent4">
                <a:tint val="18000"/>
                <a:satMod val="120000"/>
                <a:lumMod val="88000"/>
              </a:schemeClr>
            </a:gs>
            <a:gs pos="100000">
              <a:schemeClr val="accent4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مصدر الزبون</a:t>
          </a:r>
          <a:endParaRPr lang="ar-DZ" sz="2800" kern="12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8024596" y="2934508"/>
        <a:ext cx="1499703" cy="1681130"/>
      </dsp:txXfrm>
    </dsp:sp>
    <dsp:sp modelId="{A0026C57-01F7-4E4E-9576-DE6C2DF44AA6}">
      <dsp:nvSpPr>
        <dsp:cNvPr id="0" name=""/>
        <dsp:cNvSpPr/>
      </dsp:nvSpPr>
      <dsp:spPr>
        <a:xfrm rot="10362454">
          <a:off x="7367373" y="3537870"/>
          <a:ext cx="251097" cy="802398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28000">
              <a:schemeClr val="accent4">
                <a:tint val="18000"/>
                <a:satMod val="120000"/>
                <a:lumMod val="88000"/>
              </a:schemeClr>
            </a:gs>
            <a:gs pos="100000">
              <a:schemeClr val="accent4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z="-80000"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DZ" sz="2400" kern="1200"/>
        </a:p>
      </dsp:txBody>
      <dsp:txXfrm rot="10800000">
        <a:off x="7442397" y="3693569"/>
        <a:ext cx="175768" cy="481438"/>
      </dsp:txXfrm>
    </dsp:sp>
    <dsp:sp modelId="{EA44EE98-D9FE-42AC-A110-DB6E21E9BA42}">
      <dsp:nvSpPr>
        <dsp:cNvPr id="0" name=""/>
        <dsp:cNvSpPr/>
      </dsp:nvSpPr>
      <dsp:spPr>
        <a:xfrm>
          <a:off x="5449403" y="3018649"/>
          <a:ext cx="1806763" cy="2132644"/>
        </a:xfrm>
        <a:prstGeom prst="ellipse">
          <a:avLst/>
        </a:prstGeom>
        <a:gradFill rotWithShape="1">
          <a:gsLst>
            <a:gs pos="28000">
              <a:schemeClr val="accent4">
                <a:tint val="18000"/>
                <a:satMod val="120000"/>
                <a:lumMod val="88000"/>
              </a:schemeClr>
            </a:gs>
            <a:gs pos="100000">
              <a:schemeClr val="accent4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2800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اتساق</a:t>
          </a:r>
          <a:r>
            <a:rPr lang="ar-DZ" sz="2800" kern="1200" baseline="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 المعلومات الدقيقة</a:t>
          </a:r>
          <a:endParaRPr lang="ar-DZ" sz="2800" kern="12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5713997" y="3330967"/>
        <a:ext cx="1277575" cy="1508008"/>
      </dsp:txXfrm>
    </dsp:sp>
    <dsp:sp modelId="{6901EA1F-19E3-489B-BCC8-EDAB718CF404}">
      <dsp:nvSpPr>
        <dsp:cNvPr id="0" name=""/>
        <dsp:cNvSpPr/>
      </dsp:nvSpPr>
      <dsp:spPr>
        <a:xfrm rot="11137850">
          <a:off x="4440504" y="3530598"/>
          <a:ext cx="717409" cy="802398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28000">
              <a:schemeClr val="accent4">
                <a:tint val="18000"/>
                <a:satMod val="120000"/>
                <a:lumMod val="88000"/>
              </a:schemeClr>
            </a:gs>
            <a:gs pos="100000">
              <a:schemeClr val="accent4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z="-80000"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DZ" sz="2400" kern="1200"/>
        </a:p>
      </dsp:txBody>
      <dsp:txXfrm rot="10800000">
        <a:off x="4655208" y="3701637"/>
        <a:ext cx="502186" cy="481438"/>
      </dsp:txXfrm>
    </dsp:sp>
    <dsp:sp modelId="{3032FE1D-7A50-44F1-BE60-D17949ECA794}">
      <dsp:nvSpPr>
        <dsp:cNvPr id="0" name=""/>
        <dsp:cNvSpPr/>
      </dsp:nvSpPr>
      <dsp:spPr>
        <a:xfrm>
          <a:off x="1733726" y="2558022"/>
          <a:ext cx="2377476" cy="2377476"/>
        </a:xfrm>
        <a:prstGeom prst="ellipse">
          <a:avLst/>
        </a:prstGeom>
        <a:gradFill rotWithShape="1">
          <a:gsLst>
            <a:gs pos="28000">
              <a:schemeClr val="accent4">
                <a:tint val="18000"/>
                <a:satMod val="120000"/>
                <a:lumMod val="88000"/>
              </a:schemeClr>
            </a:gs>
            <a:gs pos="100000">
              <a:schemeClr val="accent4">
                <a:tint val="40000"/>
                <a:satMod val="100000"/>
                <a:lumMod val="78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DZ" sz="3000" kern="1200" dirty="0" smtClean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rPr>
            <a:t>نموذج لسلوك الزبون</a:t>
          </a:r>
          <a:endParaRPr lang="ar-DZ" sz="3000" kern="1200" dirty="0">
            <a:solidFill>
              <a:schemeClr val="tx1"/>
            </a:solidFill>
            <a:latin typeface="Simplified Arabic" panose="02020603050405020304" pitchFamily="18" charset="-78"/>
            <a:cs typeface="Simplified Arabic" panose="02020603050405020304" pitchFamily="18" charset="-78"/>
          </a:endParaRPr>
        </a:p>
      </dsp:txBody>
      <dsp:txXfrm>
        <a:off x="2081899" y="2906195"/>
        <a:ext cx="1681130" cy="1681130"/>
      </dsp:txXfrm>
    </dsp:sp>
    <dsp:sp modelId="{72C4C6AE-5234-4204-86A1-E9427EDCBE19}">
      <dsp:nvSpPr>
        <dsp:cNvPr id="0" name=""/>
        <dsp:cNvSpPr/>
      </dsp:nvSpPr>
      <dsp:spPr>
        <a:xfrm rot="19388668">
          <a:off x="4093004" y="2114041"/>
          <a:ext cx="944691" cy="80239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DZ" sz="2400" kern="1200"/>
        </a:p>
      </dsp:txBody>
      <dsp:txXfrm>
        <a:off x="4117058" y="2346713"/>
        <a:ext cx="703972" cy="4814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4137816"/>
            <a:ext cx="30279975" cy="18670709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30279975" cy="2413781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16556069"/>
            <a:ext cx="30279975" cy="1426950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9988656"/>
            <a:ext cx="30279975" cy="31868569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80411" y="31538644"/>
            <a:ext cx="18666724" cy="5506301"/>
          </a:xfrm>
        </p:spPr>
        <p:txBody>
          <a:bodyPr>
            <a:normAutofit/>
          </a:bodyPr>
          <a:lstStyle>
            <a:lvl1pPr marL="0" indent="0" algn="l">
              <a:buNone/>
              <a:defRPr sz="10000">
                <a:solidFill>
                  <a:schemeClr val="tx2"/>
                </a:solidFill>
              </a:defRPr>
            </a:lvl1pPr>
            <a:lvl2pPr marL="2088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6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8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07387" y="19552163"/>
            <a:ext cx="23760876" cy="11193181"/>
          </a:xfrm>
          <a:effectLst/>
        </p:spPr>
        <p:txBody>
          <a:bodyPr>
            <a:noAutofit/>
          </a:bodyPr>
          <a:lstStyle>
            <a:lvl1pPr marL="2923501" indent="-2088215" algn="l">
              <a:defRPr sz="247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08328" y="4566236"/>
            <a:ext cx="21195983" cy="21689653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20622" y="2350271"/>
            <a:ext cx="6812994" cy="32698391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07663" y="4566240"/>
            <a:ext cx="15991983" cy="30553533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3784997" y="4566243"/>
            <a:ext cx="21195983" cy="2168965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24137816"/>
            <a:ext cx="30279975" cy="18670709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30279975" cy="2413781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6556069"/>
            <a:ext cx="30279975" cy="1426950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9988656"/>
            <a:ext cx="30279975" cy="31868569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2840" y="13561950"/>
            <a:ext cx="19758366" cy="15126840"/>
          </a:xfrm>
          <a:effectLst/>
        </p:spPr>
        <p:txBody>
          <a:bodyPr anchor="b"/>
          <a:lstStyle>
            <a:lvl1pPr algn="r">
              <a:defRPr sz="21000" b="1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97219" y="28760681"/>
            <a:ext cx="19771042" cy="5215050"/>
          </a:xfrm>
        </p:spPr>
        <p:txBody>
          <a:bodyPr anchor="t"/>
          <a:lstStyle>
            <a:lvl1pPr marL="0" indent="0" algn="r">
              <a:buNone/>
              <a:defRPr sz="9100">
                <a:solidFill>
                  <a:schemeClr val="tx2"/>
                </a:solidFill>
              </a:defRPr>
            </a:lvl1pPr>
            <a:lvl2pPr marL="208821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43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464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5286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4107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929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750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70572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784993" y="4566236"/>
            <a:ext cx="11082471" cy="2168965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15382227" y="4566243"/>
            <a:ext cx="11082471" cy="2168965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84997" y="4566243"/>
            <a:ext cx="11082471" cy="3993477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110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9526" y="8741023"/>
            <a:ext cx="11082471" cy="17123410"/>
          </a:xfrm>
        </p:spPr>
        <p:txBody>
          <a:bodyPr>
            <a:normAutofit/>
          </a:bodyPr>
          <a:lstStyle>
            <a:lvl1pPr>
              <a:defRPr sz="8200"/>
            </a:lvl1pPr>
            <a:lvl2pPr>
              <a:defRPr sz="8200"/>
            </a:lvl2pPr>
            <a:lvl3pPr>
              <a:defRPr sz="73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89347" y="4566243"/>
            <a:ext cx="11082471" cy="3993477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110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marL="0" lvl="0" indent="0" algn="ctr" defTabSz="4176431" rtl="0" eaLnBrk="1" latinLnBrk="0" hangingPunct="1">
              <a:spcBef>
                <a:spcPct val="20000"/>
              </a:spcBef>
              <a:spcAft>
                <a:spcPts val="137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81807" y="8732939"/>
            <a:ext cx="11082471" cy="17123410"/>
          </a:xfrm>
        </p:spPr>
        <p:txBody>
          <a:bodyPr>
            <a:normAutofit/>
          </a:bodyPr>
          <a:lstStyle>
            <a:lvl1pPr>
              <a:defRPr sz="8200"/>
            </a:lvl1pPr>
            <a:lvl2pPr>
              <a:defRPr sz="8200"/>
            </a:lvl2pPr>
            <a:lvl3pPr>
              <a:defRPr sz="73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8630" y="13793861"/>
            <a:ext cx="12040744" cy="7855676"/>
          </a:xfrm>
          <a:effectLst/>
        </p:spPr>
        <p:txBody>
          <a:bodyPr anchor="b">
            <a:noAutofit/>
          </a:bodyPr>
          <a:lstStyle>
            <a:lvl1pPr marL="1044108" indent="-1044108" algn="l">
              <a:defRPr sz="12800" b="1">
                <a:effectLst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11235" y="4566243"/>
            <a:ext cx="13302410" cy="30553539"/>
          </a:xfrm>
        </p:spPr>
        <p:txBody>
          <a:bodyPr anchor="ctr"/>
          <a:lstStyle>
            <a:lvl1pPr>
              <a:defRPr sz="10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64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62351" y="21833733"/>
            <a:ext cx="11221406" cy="13355149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4137816"/>
            <a:ext cx="30279975" cy="18670709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30279975" cy="2413781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16556069"/>
            <a:ext cx="30279975" cy="1426950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9988656"/>
            <a:ext cx="30279975" cy="31868569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819355" y="7134754"/>
            <a:ext cx="13625989" cy="19524171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9100"/>
            </a:lvl1pPr>
            <a:lvl2pPr marL="2088215" indent="0">
              <a:buNone/>
              <a:defRPr sz="12800"/>
            </a:lvl2pPr>
            <a:lvl3pPr marL="4176431" indent="0">
              <a:buNone/>
              <a:defRPr sz="11000"/>
            </a:lvl3pPr>
            <a:lvl4pPr marL="6264646" indent="0">
              <a:buNone/>
              <a:defRPr sz="9100"/>
            </a:lvl4pPr>
            <a:lvl5pPr marL="8352861" indent="0">
              <a:buNone/>
              <a:defRPr sz="9100"/>
            </a:lvl5pPr>
            <a:lvl6pPr marL="10441076" indent="0">
              <a:buNone/>
              <a:defRPr sz="9100"/>
            </a:lvl6pPr>
            <a:lvl7pPr marL="12529292" indent="0">
              <a:buNone/>
              <a:defRPr sz="9100"/>
            </a:lvl7pPr>
            <a:lvl8pPr marL="14617507" indent="0">
              <a:buNone/>
              <a:defRPr sz="9100"/>
            </a:lvl8pPr>
            <a:lvl9pPr marL="16705722" indent="0">
              <a:buNone/>
              <a:defRPr sz="91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07086" y="6307585"/>
            <a:ext cx="12232905" cy="13501851"/>
          </a:xfrm>
        </p:spPr>
        <p:txBody>
          <a:bodyPr anchor="b"/>
          <a:lstStyle>
            <a:lvl1pPr marL="835286" indent="-835286">
              <a:buFont typeface="Georgia" pitchFamily="18" charset="0"/>
              <a:buChar char="*"/>
              <a:defRPr sz="73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08318" y="27867495"/>
            <a:ext cx="21138820" cy="7134754"/>
          </a:xfrm>
        </p:spPr>
        <p:txBody>
          <a:bodyPr anchor="b">
            <a:noAutofit/>
          </a:bodyPr>
          <a:lstStyle>
            <a:lvl1pPr algn="l">
              <a:defRPr sz="21000" b="1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1868569"/>
            <a:ext cx="30279975" cy="10939956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30279975" cy="3186856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3522242"/>
            <a:ext cx="30279975" cy="1426950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9988656"/>
            <a:ext cx="30279975" cy="31868569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38403" y="27291640"/>
            <a:ext cx="21565909" cy="7134754"/>
          </a:xfrm>
          <a:prstGeom prst="rect">
            <a:avLst/>
          </a:prstGeom>
          <a:effectLst/>
        </p:spPr>
        <p:txBody>
          <a:bodyPr vert="horz" lIns="417643" tIns="208822" rIns="417643" bIns="208822" rtlCol="0" anchor="t" anchorCtr="0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84997" y="4570862"/>
            <a:ext cx="21195983" cy="21689653"/>
          </a:xfrm>
          <a:prstGeom prst="rect">
            <a:avLst/>
          </a:prstGeom>
        </p:spPr>
        <p:txBody>
          <a:bodyPr vert="horz" lIns="417643" tIns="208822" rIns="417643" bIns="208822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438983" y="38527675"/>
            <a:ext cx="8326993" cy="227915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r">
              <a:defRPr sz="5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060EEC6-47E2-4F16-8E9D-C9DB5D39B339}" type="datetimeFigureOut">
              <a:rPr lang="ar-DZ" smtClean="0"/>
              <a:t>06-05-1436</a:t>
            </a:fld>
            <a:endParaRPr lang="ar-D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3997" y="38527675"/>
            <a:ext cx="11102661" cy="227915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>
              <a:defRPr sz="5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ar-D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16656" y="38527675"/>
            <a:ext cx="6055995" cy="2279158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>
              <a:defRPr sz="55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6F579B5-08CA-4FA8-A2A5-082B93C5BFD7}" type="slidenum">
              <a:rPr lang="ar-DZ" smtClean="0"/>
              <a:t>‹N°›</a:t>
            </a:fld>
            <a:endParaRPr lang="ar-D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1461751" indent="-1461751" algn="r" defTabSz="4176431" rtl="1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210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1044108" indent="-835286" algn="r" defTabSz="4176431" rtl="1" eaLnBrk="1" latinLnBrk="0" hangingPunct="1">
        <a:spcBef>
          <a:spcPct val="20000"/>
        </a:spcBef>
        <a:spcAft>
          <a:spcPts val="137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0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505858" indent="-835286" algn="r" defTabSz="4176431" rtl="1" eaLnBrk="1" latinLnBrk="0" hangingPunct="1">
        <a:spcBef>
          <a:spcPct val="20000"/>
        </a:spcBef>
        <a:spcAft>
          <a:spcPts val="137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9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3758788" indent="-835286" algn="r" defTabSz="4176431" rtl="1" eaLnBrk="1" latinLnBrk="0" hangingPunct="1">
        <a:spcBef>
          <a:spcPct val="20000"/>
        </a:spcBef>
        <a:spcAft>
          <a:spcPts val="137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8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011717" indent="-835286" algn="r" defTabSz="4176431" rtl="1" eaLnBrk="1" latinLnBrk="0" hangingPunct="1">
        <a:spcBef>
          <a:spcPct val="20000"/>
        </a:spcBef>
        <a:spcAft>
          <a:spcPts val="137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7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348174" indent="-835286" algn="r" defTabSz="4176431" rtl="1" eaLnBrk="1" latinLnBrk="0" hangingPunct="1">
        <a:spcBef>
          <a:spcPct val="20000"/>
        </a:spcBef>
        <a:spcAft>
          <a:spcPts val="137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6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7601104" indent="-835286" algn="r" defTabSz="4176431" rtl="1" eaLnBrk="1" latinLnBrk="0" hangingPunct="1">
        <a:spcBef>
          <a:spcPct val="20000"/>
        </a:spcBef>
        <a:spcAft>
          <a:spcPts val="137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6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8979326" indent="-835286" algn="r" defTabSz="4176431" rtl="1" eaLnBrk="1" latinLnBrk="0" hangingPunct="1">
        <a:spcBef>
          <a:spcPct val="20000"/>
        </a:spcBef>
        <a:spcAft>
          <a:spcPts val="137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6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0441076" indent="-835286" algn="r" defTabSz="4176431" rtl="1" eaLnBrk="1" latinLnBrk="0" hangingPunct="1">
        <a:spcBef>
          <a:spcPct val="20000"/>
        </a:spcBef>
        <a:spcAft>
          <a:spcPts val="137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6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1819298" indent="-835286" algn="r" defTabSz="4176431" rtl="1" eaLnBrk="1" latinLnBrk="0" hangingPunct="1">
        <a:spcBef>
          <a:spcPct val="20000"/>
        </a:spcBef>
        <a:spcAft>
          <a:spcPts val="137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6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r" defTabSz="4176431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image" Target="../media/image1.emf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738387" y="620526"/>
            <a:ext cx="28716775" cy="52565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endParaRPr lang="ar-DZ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endParaRPr lang="ar-DZ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fr-FR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  <a:r>
              <a:rPr lang="ar-DZ" sz="2800" b="1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دور تسويق العلاقات في تحقيق ولاء الزبون في </a:t>
            </a:r>
            <a:r>
              <a:rPr lang="fr-FR" sz="2800" b="1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PME</a:t>
            </a:r>
          </a:p>
          <a:p>
            <a:pPr lvl="0"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ar-DZ" sz="2800" b="1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من اعداد: نادية </a:t>
            </a:r>
            <a:r>
              <a:rPr lang="ar-DZ" sz="2800" b="1" cap="all" dirty="0" err="1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أوماية</a:t>
            </a:r>
            <a:endParaRPr lang="ar-DZ" sz="2800" b="1" cap="all" dirty="0" smtClean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ar-DZ" sz="28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تحت اشراف الاستاذ : بن </a:t>
            </a:r>
            <a:r>
              <a:rPr lang="ar-DZ" sz="2800" b="1" cap="all" dirty="0" err="1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جررة</a:t>
            </a:r>
            <a:r>
              <a:rPr lang="ar-DZ" sz="28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 حكيم</a:t>
            </a:r>
          </a:p>
          <a:p>
            <a:pPr lvl="0"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ar-DZ" sz="28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جامعة </a:t>
            </a:r>
            <a:r>
              <a:rPr lang="ar-DZ" sz="2800" b="1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قاصدي مرباح </a:t>
            </a:r>
            <a:r>
              <a:rPr lang="ar-DZ" sz="28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ورقلة</a:t>
            </a:r>
          </a:p>
          <a:p>
            <a:pPr lvl="0"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ar-DZ" sz="2800" b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ملخص مذكرة لاستكمال متطلبات الماستر</a:t>
            </a:r>
            <a:endParaRPr lang="ar-DZ" sz="28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ctr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ar-DZ" sz="2800" b="1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البريد الالكتروني: </a:t>
            </a:r>
            <a:r>
              <a:rPr lang="fr-FR" sz="2800" b="1" cap="all" dirty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  <a:latin typeface="Simplified Arabic" panose="02020603050405020304" pitchFamily="18" charset="-78"/>
                <a:cs typeface="Simplified Arabic" panose="02020603050405020304" pitchFamily="18" charset="-78"/>
              </a:rPr>
              <a:t>NADIAOUM02@gmail.com</a:t>
            </a:r>
            <a:endParaRPr lang="ar-DZ" sz="28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endParaRPr lang="ar-DZ" sz="3200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pic>
        <p:nvPicPr>
          <p:cNvPr id="5" name="صورة 3"/>
          <p:cNvPicPr/>
          <p:nvPr/>
        </p:nvPicPr>
        <p:blipFill>
          <a:blip r:embed="rId2" cstate="print"/>
          <a:srcRect t="26418" r="84167"/>
          <a:stretch>
            <a:fillRect/>
          </a:stretch>
        </p:blipFill>
        <p:spPr bwMode="auto">
          <a:xfrm>
            <a:off x="19346372" y="2140150"/>
            <a:ext cx="2088232" cy="2133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 à coins arrondis 5"/>
          <p:cNvSpPr/>
          <p:nvPr/>
        </p:nvSpPr>
        <p:spPr>
          <a:xfrm>
            <a:off x="20539149" y="6908042"/>
            <a:ext cx="8928992" cy="2232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ctr" defTabSz="91440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مقدمة: </a:t>
            </a:r>
          </a:p>
          <a:p>
            <a:pPr lvl="0" defTabSz="91440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نظرا للدور الهام الذي تلعبه </a:t>
            </a:r>
            <a:r>
              <a:rPr lang="fr-FR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PME 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في تنمية و ازدهار الاقتصاد الوطني, و في ظل المنافسة الاقتصادية خاصة في مجال التسويق, ظهرت مفاهيم حديثة أو ما يعرف بالتسويق الحديث, نذكر منها تسويق العلاقات الذي يرتكز و يهتم بالزبون و هذا ما يساهم في استمرار</a:t>
            </a:r>
            <a:r>
              <a:rPr lang="fr-FR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PME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.</a:t>
            </a:r>
          </a:p>
        </p:txBody>
      </p:sp>
      <p:sp>
        <p:nvSpPr>
          <p:cNvPr id="7" name="Rectangle à coins arrondis 6"/>
          <p:cNvSpPr/>
          <p:nvPr/>
        </p:nvSpPr>
        <p:spPr>
          <a:xfrm>
            <a:off x="20580756" y="9954990"/>
            <a:ext cx="8928992" cy="205512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lvl="0" algn="ctr" defTabSz="914400"/>
            <a:r>
              <a:rPr lang="ar-DZ" sz="2800" b="1" dirty="0">
                <a:solidFill>
                  <a:srgbClr val="C0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المشكلة الرئيسية:</a:t>
            </a:r>
          </a:p>
          <a:p>
            <a:pPr lvl="0" defTabSz="914400"/>
            <a:r>
              <a:rPr lang="ar-DZ" sz="2800" dirty="0">
                <a:solidFill>
                  <a:srgbClr val="C0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كيف يساعد تسويق العلاقات في تحقيق ولاء الزبون و بقاء المؤسسات الصغيرة و المتوسطة؟.</a:t>
            </a:r>
          </a:p>
          <a:p>
            <a:pPr lvl="0" defTabSz="914400"/>
            <a:endParaRPr lang="ar-DZ" sz="2800" dirty="0">
              <a:solidFill>
                <a:srgbClr val="C00000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0539149" y="13057057"/>
            <a:ext cx="8928992" cy="2592288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الاسئلة الفرعية: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- كيف </a:t>
            </a:r>
            <a:r>
              <a:rPr kumimoji="0" lang="ar-DZ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يتم تحقيق رضا وولاء الزبون في </a:t>
            </a:r>
            <a:r>
              <a:rPr kumimoji="0" lang="fr-FR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PME</a:t>
            </a:r>
            <a:r>
              <a:rPr kumimoji="0" lang="ar-DZ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؟.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- هل يمارس تسويق العلاقات في المؤسسات الجزائرية؟.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- هل تضع المؤسسات الصغيرة و المتوسطة ولاء الزبون في أولوياتها؟.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Tahoma"/>
            </a:endParaRP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0" y="0"/>
            <a:ext cx="9143999" cy="6857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Wingdings 2" charset="2"/>
              <a:buChar char="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457200" rtl="1" eaLnBrk="1" latinLnBrk="0" hangingPunct="1">
              <a:spcBef>
                <a:spcPct val="20000"/>
              </a:spcBef>
              <a:buClr>
                <a:schemeClr val="tx2"/>
              </a:buClr>
              <a:buSzPct val="101000"/>
              <a:buFont typeface="Courier New" pitchFamily="49" charset="0"/>
              <a:buChar char="o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ct val="20000"/>
              </a:spcBef>
              <a:buClr>
                <a:schemeClr val="tx2"/>
              </a:buClr>
              <a:buFont typeface="Courier New" pitchFamily="49" charset="0"/>
              <a:buChar char="o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ar-DZ" sz="2800" smtClean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endParaRPr lang="ar-DZ" sz="2800" smtClean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endParaRPr lang="ar-DZ" sz="2800" smtClean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endParaRPr lang="ar-DZ" sz="2800" smtClean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endParaRPr lang="ar-DZ" sz="2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580756" y="16825469"/>
            <a:ext cx="8928992" cy="295232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/>
              <a:defRPr/>
            </a:pPr>
            <a:r>
              <a:rPr kumimoji="0" lang="ar-DZ" sz="28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الفرضيات</a:t>
            </a:r>
            <a:r>
              <a:rPr kumimoji="0" lang="ar-DZ" sz="2800" b="1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:</a:t>
            </a:r>
            <a:endParaRPr kumimoji="0" lang="ar-DZ" sz="2800" b="1" i="0" u="sng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implified Arabic" panose="02020603050405020304" pitchFamily="18" charset="-78"/>
              <a:ea typeface="+mn-ea"/>
              <a:cs typeface="Simplified Arabic" panose="02020603050405020304" pitchFamily="18" charset="-78"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/>
              <a:defRPr/>
            </a:pPr>
            <a:r>
              <a:rPr kumimoji="0" lang="ar-DZ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- يساهم تسويق العلاقات في بقاء و استمرار المؤسسات من خلال علاقتها مع الزبون؛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/>
              <a:defRPr/>
            </a:pPr>
            <a:r>
              <a:rPr kumimoji="0" lang="ar-DZ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- المؤسسات الصغيرة و المتوسطة تسعى لكسب ولاء زبائنها و الحفاظ عليهم؛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FE8637"/>
              </a:buClr>
              <a:buSzPct val="70000"/>
              <a:tabLst/>
              <a:defRPr/>
            </a:pPr>
            <a:r>
              <a:rPr kumimoji="0" lang="ar-DZ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- تهتم المؤسسات الجزائرية بزبائنها رغم سعيها للربح السريع قصير المدى؛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539149" y="21065592"/>
            <a:ext cx="8928992" cy="302433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أهداف البحث: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- تجسيد مفهوم تسويق العلاقات و العمل به من خلال معرفة أهميته؛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تعزيز و ربط العلاقة بين المؤسسة و الزبون ؛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معرفة مدى تطبيق </a:t>
            </a: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PME</a:t>
            </a: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لمفهوم التسويقي الحديث؛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 معرفة دور تسويق العلاقات في كسب ولاء الزبون و أثره في استمرار و بقاء المؤسسة؛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0526170" y="25036630"/>
            <a:ext cx="8928992" cy="3104872"/>
          </a:xfrm>
          <a:prstGeom prst="rect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2800" b="1" i="0" u="sng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anose="02020603050405020304" pitchFamily="18" charset="-78"/>
              <a:ea typeface="+mn-ea"/>
              <a:cs typeface="Simplified Arabic" panose="02020603050405020304" pitchFamily="18" charset="-78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2800" b="1" i="0" u="sng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anose="02020603050405020304" pitchFamily="18" charset="-78"/>
              <a:ea typeface="+mn-ea"/>
              <a:cs typeface="Simplified Arabic" panose="02020603050405020304" pitchFamily="18" charset="-78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أهمية البحث: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جعل مفهوم تسويق العلاقات مفهوم عام؛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تحقيق رضا الزبون و كسب ولاءه للمؤسسة؛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تبني </a:t>
            </a: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PME</a:t>
            </a: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 لمفهوم تسويق العلاقات و تطبيقه فعليا؛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-  معرفة أين هي المؤسسة الجزائرية من كل هذا ؛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anose="02020603050405020304" pitchFamily="18" charset="-78"/>
              <a:ea typeface="+mn-ea"/>
              <a:cs typeface="Simplified Arabic" panose="02020603050405020304" pitchFamily="18" charset="-78"/>
            </a:endParaRP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ar-DZ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anose="02020603050405020304" pitchFamily="18" charset="-78"/>
              <a:ea typeface="+mn-ea"/>
              <a:cs typeface="Simplified Arabic" panose="02020603050405020304" pitchFamily="18" charset="-7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DZ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anose="02020603050405020304" pitchFamily="18" charset="-78"/>
              <a:ea typeface="+mn-ea"/>
              <a:cs typeface="Simplified Arabic" panose="02020603050405020304" pitchFamily="18" charset="-78"/>
            </a:endParaRPr>
          </a:p>
        </p:txBody>
      </p:sp>
      <p:graphicFrame>
        <p:nvGraphicFramePr>
          <p:cNvPr id="15" name="Diagramme 14"/>
          <p:cNvGraphicFramePr/>
          <p:nvPr>
            <p:extLst>
              <p:ext uri="{D42A27DB-BD31-4B8C-83A1-F6EECF244321}">
                <p14:modId xmlns:p14="http://schemas.microsoft.com/office/powerpoint/2010/main" val="2992653151"/>
              </p:ext>
            </p:extLst>
          </p:nvPr>
        </p:nvGraphicFramePr>
        <p:xfrm>
          <a:off x="10012608" y="6692018"/>
          <a:ext cx="11671381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Rectangle à coins arrondis 15"/>
          <p:cNvSpPr/>
          <p:nvPr/>
        </p:nvSpPr>
        <p:spPr>
          <a:xfrm>
            <a:off x="738387" y="6908042"/>
            <a:ext cx="10945216" cy="304694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مفهوم تسويق العلاقات: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فلسفة أداء العمل القائم على سياسة الاحتفاظ بالزبائن الحاليين بدلا من التركيز و الاهتمام بجذب زبائن جدد, و ذلك عن طريق تحديد و فهم ما يريده الزبون سعيا تحقيق عوائد مرضية للمنظمة في الأمد الطويل</a:t>
            </a:r>
            <a:endParaRPr kumimoji="0" lang="ar-DZ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anose="02020603050405020304" pitchFamily="18" charset="-78"/>
              <a:ea typeface="+mn-ea"/>
              <a:cs typeface="Simplified Arabic" panose="02020603050405020304" pitchFamily="18" charset="-78"/>
            </a:endParaRPr>
          </a:p>
        </p:txBody>
      </p:sp>
      <p:graphicFrame>
        <p:nvGraphicFramePr>
          <p:cNvPr id="17" name="Diagramme 16"/>
          <p:cNvGraphicFramePr/>
          <p:nvPr>
            <p:extLst>
              <p:ext uri="{D42A27DB-BD31-4B8C-83A1-F6EECF244321}">
                <p14:modId xmlns:p14="http://schemas.microsoft.com/office/powerpoint/2010/main" val="3392650443"/>
              </p:ext>
            </p:extLst>
          </p:nvPr>
        </p:nvGraphicFramePr>
        <p:xfrm>
          <a:off x="13818638" y="14881926"/>
          <a:ext cx="6696744" cy="7717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8" name="Rectangle 17"/>
          <p:cNvSpPr/>
          <p:nvPr/>
        </p:nvSpPr>
        <p:spPr>
          <a:xfrm rot="10800000" flipV="1">
            <a:off x="15700088" y="22235639"/>
            <a:ext cx="2880320" cy="9541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DZ" sz="2800" b="1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أبعاد تسويق العلاقات</a:t>
            </a:r>
            <a:endParaRPr lang="ar-DZ" sz="2800" b="1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38387" y="11683182"/>
            <a:ext cx="12457384" cy="70246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20" name="Rectangle 19"/>
          <p:cNvSpPr/>
          <p:nvPr/>
        </p:nvSpPr>
        <p:spPr>
          <a:xfrm>
            <a:off x="9503561" y="15967659"/>
            <a:ext cx="3456384" cy="1037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28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مراقبة النظام</a:t>
            </a:r>
            <a:endParaRPr lang="ar-DZ" sz="28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503561" y="12010116"/>
            <a:ext cx="3456384" cy="1046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28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الشريك الداخلي</a:t>
            </a:r>
            <a:endParaRPr lang="ar-DZ" sz="28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29854" y="13873503"/>
            <a:ext cx="3747864" cy="14761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28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قاعدة البيانات</a:t>
            </a:r>
            <a:endParaRPr lang="ar-DZ" sz="28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148528" y="15967659"/>
            <a:ext cx="4010744" cy="1037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28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نظام التحليل</a:t>
            </a:r>
            <a:endParaRPr lang="ar-DZ" sz="28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148528" y="12010116"/>
            <a:ext cx="4010744" cy="1046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28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الشريك الخارجي</a:t>
            </a:r>
            <a:endParaRPr lang="ar-DZ" sz="28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314375" y="17451654"/>
            <a:ext cx="3722712" cy="125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28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نظام تسويق العلاقات المتطور</a:t>
            </a:r>
            <a:endParaRPr lang="ar-DZ" sz="28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cxnSp>
        <p:nvCxnSpPr>
          <p:cNvPr id="27" name="Connecteur droit avec flèche 26"/>
          <p:cNvCxnSpPr/>
          <p:nvPr/>
        </p:nvCxnSpPr>
        <p:spPr>
          <a:xfrm>
            <a:off x="3690715" y="13057057"/>
            <a:ext cx="1839139" cy="1434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 flipV="1">
            <a:off x="3153900" y="15349666"/>
            <a:ext cx="2375954" cy="6179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 flipH="1">
            <a:off x="5159272" y="15349665"/>
            <a:ext cx="1831287" cy="7229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5" name="Connecteur droit avec flèche 1024"/>
          <p:cNvCxnSpPr/>
          <p:nvPr/>
        </p:nvCxnSpPr>
        <p:spPr>
          <a:xfrm>
            <a:off x="8371235" y="15349666"/>
            <a:ext cx="1152128" cy="11368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8" name="Connecteur droit avec flèche 1027"/>
          <p:cNvCxnSpPr/>
          <p:nvPr/>
        </p:nvCxnSpPr>
        <p:spPr>
          <a:xfrm flipH="1">
            <a:off x="5159272" y="16513766"/>
            <a:ext cx="422618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0" name="Connecteur droit avec flèche 1029"/>
          <p:cNvCxnSpPr/>
          <p:nvPr/>
        </p:nvCxnSpPr>
        <p:spPr>
          <a:xfrm>
            <a:off x="5314375" y="17005308"/>
            <a:ext cx="418918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2" name="Connecteur droit avec flèche 1031"/>
          <p:cNvCxnSpPr/>
          <p:nvPr/>
        </p:nvCxnSpPr>
        <p:spPr>
          <a:xfrm>
            <a:off x="12547699" y="13057057"/>
            <a:ext cx="0" cy="30155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4" name="Connecteur droit avec flèche 1033"/>
          <p:cNvCxnSpPr/>
          <p:nvPr/>
        </p:nvCxnSpPr>
        <p:spPr>
          <a:xfrm flipH="1">
            <a:off x="9277718" y="13057057"/>
            <a:ext cx="1469781" cy="10023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6" name="Connecteur droit 1035"/>
          <p:cNvCxnSpPr>
            <a:stCxn id="24" idx="3"/>
          </p:cNvCxnSpPr>
          <p:nvPr/>
        </p:nvCxnSpPr>
        <p:spPr>
          <a:xfrm flipV="1">
            <a:off x="5159272" y="12533586"/>
            <a:ext cx="3211963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8" name="Connecteur droit 1037"/>
          <p:cNvCxnSpPr/>
          <p:nvPr/>
        </p:nvCxnSpPr>
        <p:spPr>
          <a:xfrm>
            <a:off x="8371235" y="12533586"/>
            <a:ext cx="0" cy="10246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0" name="Connecteur droit 1039"/>
          <p:cNvCxnSpPr/>
          <p:nvPr/>
        </p:nvCxnSpPr>
        <p:spPr>
          <a:xfrm>
            <a:off x="8371235" y="13558251"/>
            <a:ext cx="23762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2" name="Connecteur droit avec flèche 1041"/>
          <p:cNvCxnSpPr/>
          <p:nvPr/>
        </p:nvCxnSpPr>
        <p:spPr>
          <a:xfrm>
            <a:off x="10747499" y="13558251"/>
            <a:ext cx="0" cy="23598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15053127" y="25036630"/>
            <a:ext cx="4320480" cy="3104872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1" i="0" u="sng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أدوات ادارة علاقة الزبون: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1 التطبيقات الآلية لقوى البيع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2 مراكز الاتصالات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DZ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implified Arabic" panose="02020603050405020304" pitchFamily="18" charset="-78"/>
                <a:ea typeface="+mn-ea"/>
                <a:cs typeface="Simplified Arabic" panose="02020603050405020304" pitchFamily="18" charset="-78"/>
              </a:rPr>
              <a:t>3 مخزن البيانات</a:t>
            </a:r>
            <a:endParaRPr kumimoji="0" lang="ar-DZ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implified Arabic" panose="02020603050405020304" pitchFamily="18" charset="-78"/>
              <a:ea typeface="+mn-ea"/>
              <a:cs typeface="Simplified Arabic" panose="02020603050405020304" pitchFamily="18" charset="-78"/>
            </a:endParaRPr>
          </a:p>
        </p:txBody>
      </p:sp>
      <p:graphicFrame>
        <p:nvGraphicFramePr>
          <p:cNvPr id="1049" name="Diagramme 1048"/>
          <p:cNvGraphicFramePr/>
          <p:nvPr>
            <p:extLst>
              <p:ext uri="{D42A27DB-BD31-4B8C-83A1-F6EECF244321}">
                <p14:modId xmlns:p14="http://schemas.microsoft.com/office/powerpoint/2010/main" val="3333511767"/>
              </p:ext>
            </p:extLst>
          </p:nvPr>
        </p:nvGraphicFramePr>
        <p:xfrm>
          <a:off x="822016" y="20036110"/>
          <a:ext cx="12373755" cy="7427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050" name="Flèche droite 1049"/>
          <p:cNvSpPr/>
          <p:nvPr/>
        </p:nvSpPr>
        <p:spPr>
          <a:xfrm rot="10800000" flipV="1">
            <a:off x="5231050" y="25220686"/>
            <a:ext cx="3519018" cy="449772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61" name="Flèche droite 60"/>
          <p:cNvSpPr/>
          <p:nvPr/>
        </p:nvSpPr>
        <p:spPr>
          <a:xfrm rot="13209854" flipV="1">
            <a:off x="6734866" y="22575689"/>
            <a:ext cx="673077" cy="473986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DZ"/>
          </a:p>
        </p:txBody>
      </p:sp>
      <p:sp>
        <p:nvSpPr>
          <p:cNvPr id="1051" name="Rectangle 1050"/>
          <p:cNvSpPr/>
          <p:nvPr/>
        </p:nvSpPr>
        <p:spPr>
          <a:xfrm>
            <a:off x="5045749" y="25982424"/>
            <a:ext cx="3198854" cy="1213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DZ" sz="2800" b="1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حلقة ولاء الزبون</a:t>
            </a:r>
            <a:endParaRPr lang="ar-DZ" sz="2800" b="1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1052" name="Rectangle à coins arrondis 1051"/>
          <p:cNvSpPr/>
          <p:nvPr/>
        </p:nvSpPr>
        <p:spPr>
          <a:xfrm>
            <a:off x="1570559" y="30549278"/>
            <a:ext cx="28259059" cy="9937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Font typeface="Wingdings 2" charset="2"/>
              <a:buChar char=""/>
            </a:pP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قائمة المراجع: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Font typeface="Wingdings 2" charset="2"/>
              <a:buChar char=""/>
            </a:pP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لكتب: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Font typeface="Wingdings 2" charset="2"/>
              <a:buChar char=""/>
            </a:pP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1- درمان سليمان صادق, </a:t>
            </a: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التسويق المعرفي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, دار كنوز المعرفة العلمية للنشر و التوزيع, ط1, 1433ه/2012م.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2- يوسف </a:t>
            </a:r>
            <a:r>
              <a:rPr lang="ar-DZ" sz="2800" dirty="0" err="1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حجيم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سلطان الطائي, هاشم فوزي دباس العبادي, </a:t>
            </a: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ادارة علاقات الزبون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, الوراق للنشر و التوزيع, ط1 2009م.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Font typeface="Wingdings 2" charset="2"/>
              <a:buChar char=""/>
            </a:pP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المذكرات: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1- سفيان سليماني, </a:t>
            </a: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التسويق بالعلاقات كمدخل حديث لتعزيز الولاء عند الزبون في </a:t>
            </a:r>
            <a:r>
              <a:rPr lang="fr-FR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PME</a:t>
            </a: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, مذكرة ماستر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, جامعة قاصدي مرباح ورقلة, 2011/2012م.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2- عبد الرحمان عيسى, أحمد أبو عيسى, </a:t>
            </a: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واقع ممارسات التسويق بالعلاقات و أثره في بناء الولاء لدى العملاء في البنوك التجارية, مذكرة بكالوريوس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, جامعة النجاح الوطنية نابلس,2009/2010م.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Font typeface="Wingdings 2" charset="2"/>
              <a:buChar char=""/>
            </a:pP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المقالات: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1- حكيم بن جروة, </a:t>
            </a: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أثر استخدام أبعاد تسويق العلاقات في تحقيق الميزة التنافسية للمؤسسة 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, </a:t>
            </a:r>
            <a:r>
              <a:rPr lang="ar-DZ" sz="2800" b="1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مجلة الباحث, 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العدد 11,2012م.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Font typeface="Wingdings 2" charset="2"/>
              <a:buChar char=""/>
            </a:pP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الملتقيات: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1- إلهام فخري أحمد حسين, </a:t>
            </a: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التسويق بالعلاقات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, </a:t>
            </a:r>
            <a:r>
              <a:rPr lang="ar-DZ" sz="2800" b="1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الملتقى العربي الثاني التسويق في الوطن العربي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, الدوحة قطر, 6-8 أكتوبر 2003م.</a:t>
            </a:r>
          </a:p>
          <a:p>
            <a:pPr lvl="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</a:pP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2- حكيم بن جروة, محمد بن حوحو, </a:t>
            </a:r>
            <a:r>
              <a:rPr lang="ar-DZ" sz="2800" b="1" u="sng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تسويق العلاقات من خلال الزبون مصدر لتحقيق المنافسة و اكتساب ميزة تنافسية</a:t>
            </a:r>
            <a:r>
              <a:rPr lang="ar-DZ" sz="2800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, </a:t>
            </a:r>
            <a:r>
              <a:rPr lang="ar-DZ" sz="2800" b="1" dirty="0">
                <a:solidFill>
                  <a:prstClr val="black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الملتقى الدولي الرابع المنافسة و الاستراتيجيات التنافسية للمؤسسات الصناعية خارج قطاع المحروقات في الدول العربية .</a:t>
            </a: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Font typeface="Wingdings 2" charset="2"/>
              <a:buChar char=""/>
            </a:pPr>
            <a:endParaRPr lang="ar-DZ" sz="2800" dirty="0">
              <a:solidFill>
                <a:prstClr val="black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342900" lvl="0" indent="-342900" defTabSz="457200">
              <a:spcBef>
                <a:spcPct val="20000"/>
              </a:spcBef>
              <a:spcAft>
                <a:spcPts val="600"/>
              </a:spcAft>
              <a:buClr>
                <a:prstClr val="black">
                  <a:lumMod val="75000"/>
                  <a:lumOff val="25000"/>
                </a:prstClr>
              </a:buClr>
              <a:buFont typeface="Wingdings 2" charset="2"/>
              <a:buChar char=""/>
            </a:pPr>
            <a:endParaRPr lang="ar-DZ" sz="2800" dirty="0">
              <a:solidFill>
                <a:prstClr val="black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pic>
        <p:nvPicPr>
          <p:cNvPr id="40" name="صورة 3"/>
          <p:cNvPicPr/>
          <p:nvPr/>
        </p:nvPicPr>
        <p:blipFill>
          <a:blip r:embed="rId2" cstate="print"/>
          <a:srcRect t="26418" r="84167"/>
          <a:stretch>
            <a:fillRect/>
          </a:stretch>
        </p:blipFill>
        <p:spPr bwMode="auto">
          <a:xfrm>
            <a:off x="8822931" y="2140150"/>
            <a:ext cx="2379354" cy="2133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2151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Sillage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Sillage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illage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113</TotalTime>
  <Words>596</Words>
  <Application>Microsoft Office PowerPoint</Application>
  <PresentationFormat>Personnalisé</PresentationFormat>
  <Paragraphs>83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Sillage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lenovo</dc:creator>
  <cp:lastModifiedBy>lenovo</cp:lastModifiedBy>
  <cp:revision>13</cp:revision>
  <dcterms:created xsi:type="dcterms:W3CDTF">2015-02-24T09:02:30Z</dcterms:created>
  <dcterms:modified xsi:type="dcterms:W3CDTF">2015-02-24T17:08:47Z</dcterms:modified>
</cp:coreProperties>
</file>