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50" r:id="rId1"/>
    <p:sldMasterId id="2147483653" r:id="rId2"/>
  </p:sldMasterIdLst>
  <p:notesMasterIdLst>
    <p:notesMasterId r:id="rId4"/>
  </p:notesMasterIdLst>
  <p:handoutMasterIdLst>
    <p:handoutMasterId r:id="rId5"/>
  </p:handoutMasterIdLst>
  <p:sldIdLst>
    <p:sldId id="256" r:id="rId3"/>
  </p:sldIdLst>
  <p:sldSz cx="30275213" cy="42803763"/>
  <p:notesSz cx="6742113" cy="9872663"/>
  <p:defaultText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316">
          <p15:clr>
            <a:srgbClr val="A4A3A4"/>
          </p15:clr>
        </p15:guide>
        <p15:guide id="2" orient="horz" pos="375">
          <p15:clr>
            <a:srgbClr val="A4A3A4"/>
          </p15:clr>
        </p15:guide>
        <p15:guide id="3" orient="horz" pos="26214">
          <p15:clr>
            <a:srgbClr val="A4A3A4"/>
          </p15:clr>
        </p15:guide>
        <p15:guide id="4" orient="horz">
          <p15:clr>
            <a:srgbClr val="A4A3A4"/>
          </p15:clr>
        </p15:guide>
        <p15:guide id="5" pos="401">
          <p15:clr>
            <a:srgbClr val="A4A3A4"/>
          </p15:clr>
        </p15:guide>
        <p15:guide id="6" pos="18672">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KOTOULAS" initials="AK" lastIdx="2" clrIdx="0"/>
  <p:cmAuthor id="1" name="A.KOTOULAS" initials="HELP" lastIdx="1" clrIdx="1"/>
  <p:cmAuthor id="2" name="A.KOTOULAS" initials="HELP - " lastIdx="1" clrIdx="2"/>
  <p:cmAuthor id="3" name="PosterPresentations.com - 510.649.3001" initials="HELP - " lastIdx="1"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3F5FA"/>
    <a:srgbClr val="CDD2DE"/>
    <a:srgbClr val="E3E9E5"/>
    <a:srgbClr val="EAEAEA"/>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0705" autoAdjust="0"/>
    <p:restoredTop sz="98747" autoAdjust="0"/>
  </p:normalViewPr>
  <p:slideViewPr>
    <p:cSldViewPr snapToGrid="0" snapToObjects="1" showGuides="1">
      <p:cViewPr>
        <p:scale>
          <a:sx n="40" d="100"/>
          <a:sy n="40" d="100"/>
        </p:scale>
        <p:origin x="-150" y="7464"/>
      </p:cViewPr>
      <p:guideLst>
        <p:guide orient="horz" pos="4316"/>
        <p:guide orient="horz" pos="375"/>
        <p:guide orient="horz" pos="26214"/>
        <p:guide orient="horz"/>
        <p:guide pos="401"/>
        <p:guide pos="1867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showGuides="1">
      <p:cViewPr varScale="1">
        <p:scale>
          <a:sx n="83" d="100"/>
          <a:sy n="83" d="100"/>
        </p:scale>
        <p:origin x="-2730" y="-84"/>
      </p:cViewPr>
      <p:guideLst>
        <p:guide orient="horz" pos="3110"/>
        <p:guide pos="212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handoutMaster" Target="handoutMasters/handoutMaster1.xml"/><Relationship Id="rId10" Type="http://schemas.openxmlformats.org/officeDocument/2006/relationships/tableStyles" Target="tableStyles.xml"/><Relationship Id="rId4" Type="http://schemas.openxmlformats.org/officeDocument/2006/relationships/notesMaster" Target="notesMasters/notesMaster1.xml"/><Relationship Id="rId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21582" cy="49363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18971" y="0"/>
            <a:ext cx="2921582" cy="493633"/>
          </a:xfrm>
          <a:prstGeom prst="rect">
            <a:avLst/>
          </a:prstGeom>
        </p:spPr>
        <p:txBody>
          <a:bodyPr vert="horz" lIns="91440" tIns="45720" rIns="91440" bIns="45720" rtlCol="0"/>
          <a:lstStyle>
            <a:lvl1pPr algn="r">
              <a:defRPr sz="1200"/>
            </a:lvl1pPr>
          </a:lstStyle>
          <a:p>
            <a:fld id="{0158C5BC-9A70-462C-B28D-9600239EAC64}" type="datetimeFigureOut">
              <a:rPr lang="en-US" smtClean="0"/>
              <a:pPr/>
              <a:t>2/24/2015</a:t>
            </a:fld>
            <a:endParaRPr lang="en-US"/>
          </a:p>
        </p:txBody>
      </p:sp>
      <p:sp>
        <p:nvSpPr>
          <p:cNvPr id="4" name="Footer Placeholder 3"/>
          <p:cNvSpPr>
            <a:spLocks noGrp="1"/>
          </p:cNvSpPr>
          <p:nvPr>
            <p:ph type="ftr" sz="quarter" idx="2"/>
          </p:nvPr>
        </p:nvSpPr>
        <p:spPr>
          <a:xfrm>
            <a:off x="0" y="9377316"/>
            <a:ext cx="2921582" cy="493633"/>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18971" y="9377316"/>
            <a:ext cx="2921582" cy="493633"/>
          </a:xfrm>
          <a:prstGeom prst="rect">
            <a:avLst/>
          </a:prstGeom>
        </p:spPr>
        <p:txBody>
          <a:bodyPr vert="horz" lIns="91440" tIns="45720" rIns="91440" bIns="45720" rtlCol="0" anchor="b"/>
          <a:lstStyle>
            <a:lvl1pPr algn="r">
              <a:defRPr sz="1200"/>
            </a:lvl1pPr>
          </a:lstStyle>
          <a:p>
            <a:fld id="{79C131B7-05CA-4AEE-9267-6D0ED4DC84F3}" type="slidenum">
              <a:rPr lang="en-US" smtClean="0"/>
              <a:pPr/>
              <a:t>‹N°›</a:t>
            </a:fld>
            <a:endParaRPr lang="en-US"/>
          </a:p>
        </p:txBody>
      </p:sp>
    </p:spTree>
    <p:extLst>
      <p:ext uri="{BB962C8B-B14F-4D97-AF65-F5344CB8AC3E}">
        <p14:creationId xmlns:p14="http://schemas.microsoft.com/office/powerpoint/2010/main" val="26391135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21582" cy="493633"/>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18971" y="0"/>
            <a:ext cx="2921582" cy="493633"/>
          </a:xfrm>
          <a:prstGeom prst="rect">
            <a:avLst/>
          </a:prstGeom>
        </p:spPr>
        <p:txBody>
          <a:bodyPr vert="horz" lIns="91440" tIns="45720" rIns="91440" bIns="45720" rtlCol="0"/>
          <a:lstStyle>
            <a:lvl1pPr algn="r">
              <a:defRPr sz="1200"/>
            </a:lvl1pPr>
          </a:lstStyle>
          <a:p>
            <a:fld id="{E6CC2317-6751-4CD4-9995-8782DD78E936}" type="datetimeFigureOut">
              <a:rPr lang="en-US" smtClean="0"/>
              <a:pPr/>
              <a:t>2/24/2015</a:t>
            </a:fld>
            <a:endParaRPr lang="en-US" dirty="0"/>
          </a:p>
        </p:txBody>
      </p:sp>
      <p:sp>
        <p:nvSpPr>
          <p:cNvPr id="4" name="Slide Image Placeholder 3"/>
          <p:cNvSpPr>
            <a:spLocks noGrp="1" noRot="1" noChangeAspect="1"/>
          </p:cNvSpPr>
          <p:nvPr>
            <p:ph type="sldImg" idx="2"/>
          </p:nvPr>
        </p:nvSpPr>
        <p:spPr>
          <a:xfrm>
            <a:off x="2062163" y="739775"/>
            <a:ext cx="2617787" cy="3703638"/>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74212" y="4689515"/>
            <a:ext cx="5393690" cy="444269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377316"/>
            <a:ext cx="2921582" cy="493633"/>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18971" y="9377316"/>
            <a:ext cx="2921582" cy="493633"/>
          </a:xfrm>
          <a:prstGeom prst="rect">
            <a:avLst/>
          </a:prstGeom>
        </p:spPr>
        <p:txBody>
          <a:bodyPr vert="horz" lIns="91440" tIns="45720" rIns="91440" bIns="45720" rtlCol="0" anchor="b"/>
          <a:lstStyle>
            <a:lvl1pPr algn="r">
              <a:defRPr sz="1200"/>
            </a:lvl1pPr>
          </a:lstStyle>
          <a:p>
            <a:fld id="{26A1A87D-CAF7-4BDC-A0D3-C0DBEDE81619}" type="slidenum">
              <a:rPr lang="en-US" smtClean="0"/>
              <a:pPr/>
              <a:t>‹N°›</a:t>
            </a:fld>
            <a:endParaRPr lang="en-US" dirty="0"/>
          </a:p>
        </p:txBody>
      </p:sp>
    </p:spTree>
    <p:extLst>
      <p:ext uri="{BB962C8B-B14F-4D97-AF65-F5344CB8AC3E}">
        <p14:creationId xmlns:p14="http://schemas.microsoft.com/office/powerpoint/2010/main" val="3109100856"/>
      </p:ext>
    </p:extLst>
  </p:cSld>
  <p:clrMap bg1="lt1" tx1="dk1" bg2="lt2" tx2="dk2" accent1="accent1" accent2="accent2" accent3="accent3" accent4="accent4" accent5="accent5" accent6="accent6" hlink="hlink" folHlink="folHlink"/>
  <p:notesStyle>
    <a:lvl1pPr marL="0" algn="l" defTabSz="4298410" rtl="0" eaLnBrk="1" latinLnBrk="0" hangingPunct="1">
      <a:defRPr sz="5800" kern="1200">
        <a:solidFill>
          <a:schemeClr val="tx1"/>
        </a:solidFill>
        <a:latin typeface="+mn-lt"/>
        <a:ea typeface="+mn-ea"/>
        <a:cs typeface="+mn-cs"/>
      </a:defRPr>
    </a:lvl1pPr>
    <a:lvl2pPr marL="2149205" algn="l" defTabSz="4298410" rtl="0" eaLnBrk="1" latinLnBrk="0" hangingPunct="1">
      <a:defRPr sz="5800" kern="1200">
        <a:solidFill>
          <a:schemeClr val="tx1"/>
        </a:solidFill>
        <a:latin typeface="+mn-lt"/>
        <a:ea typeface="+mn-ea"/>
        <a:cs typeface="+mn-cs"/>
      </a:defRPr>
    </a:lvl2pPr>
    <a:lvl3pPr marL="4298410" algn="l" defTabSz="4298410" rtl="0" eaLnBrk="1" latinLnBrk="0" hangingPunct="1">
      <a:defRPr sz="5800" kern="1200">
        <a:solidFill>
          <a:schemeClr val="tx1"/>
        </a:solidFill>
        <a:latin typeface="+mn-lt"/>
        <a:ea typeface="+mn-ea"/>
        <a:cs typeface="+mn-cs"/>
      </a:defRPr>
    </a:lvl3pPr>
    <a:lvl4pPr marL="6447613" algn="l" defTabSz="4298410" rtl="0" eaLnBrk="1" latinLnBrk="0" hangingPunct="1">
      <a:defRPr sz="5800" kern="1200">
        <a:solidFill>
          <a:schemeClr val="tx1"/>
        </a:solidFill>
        <a:latin typeface="+mn-lt"/>
        <a:ea typeface="+mn-ea"/>
        <a:cs typeface="+mn-cs"/>
      </a:defRPr>
    </a:lvl4pPr>
    <a:lvl5pPr marL="8596817" algn="l" defTabSz="4298410" rtl="0" eaLnBrk="1" latinLnBrk="0" hangingPunct="1">
      <a:defRPr sz="5800" kern="1200">
        <a:solidFill>
          <a:schemeClr val="tx1"/>
        </a:solidFill>
        <a:latin typeface="+mn-lt"/>
        <a:ea typeface="+mn-ea"/>
        <a:cs typeface="+mn-cs"/>
      </a:defRPr>
    </a:lvl5pPr>
    <a:lvl6pPr marL="10746023" algn="l" defTabSz="4298410" rtl="0" eaLnBrk="1" latinLnBrk="0" hangingPunct="1">
      <a:defRPr sz="5800" kern="1200">
        <a:solidFill>
          <a:schemeClr val="tx1"/>
        </a:solidFill>
        <a:latin typeface="+mn-lt"/>
        <a:ea typeface="+mn-ea"/>
        <a:cs typeface="+mn-cs"/>
      </a:defRPr>
    </a:lvl6pPr>
    <a:lvl7pPr marL="12895229" algn="l" defTabSz="4298410" rtl="0" eaLnBrk="1" latinLnBrk="0" hangingPunct="1">
      <a:defRPr sz="5800" kern="1200">
        <a:solidFill>
          <a:schemeClr val="tx1"/>
        </a:solidFill>
        <a:latin typeface="+mn-lt"/>
        <a:ea typeface="+mn-ea"/>
        <a:cs typeface="+mn-cs"/>
      </a:defRPr>
    </a:lvl7pPr>
    <a:lvl8pPr marL="15044432" algn="l" defTabSz="4298410" rtl="0" eaLnBrk="1" latinLnBrk="0" hangingPunct="1">
      <a:defRPr sz="5800" kern="1200">
        <a:solidFill>
          <a:schemeClr val="tx1"/>
        </a:solidFill>
        <a:latin typeface="+mn-lt"/>
        <a:ea typeface="+mn-ea"/>
        <a:cs typeface="+mn-cs"/>
      </a:defRPr>
    </a:lvl8pPr>
    <a:lvl9pPr marL="17193637" algn="l" defTabSz="4298410" rtl="0" eaLnBrk="1" latinLnBrk="0" hangingPunct="1">
      <a:defRPr sz="5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6A1A87D-CAF7-4BDC-A0D3-C0DBEDE81619}" type="slidenum">
              <a:rPr lang="en-US" smtClean="0"/>
              <a:pPr/>
              <a:t>1</a:t>
            </a:fld>
            <a:endParaRPr lang="en-US" dirty="0"/>
          </a:p>
        </p:txBody>
      </p:sp>
    </p:spTree>
    <p:extLst>
      <p:ext uri="{BB962C8B-B14F-4D97-AF65-F5344CB8AC3E}">
        <p14:creationId xmlns:p14="http://schemas.microsoft.com/office/powerpoint/2010/main" val="8076602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Standard 4 columns">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585962"/>
            <a:ext cx="14299153"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 name="Text Placeholder 5"/>
          <p:cNvSpPr>
            <a:spLocks noGrp="1"/>
          </p:cNvSpPr>
          <p:nvPr>
            <p:ph type="body" sz="quarter" idx="11" hasCustomPrompt="1"/>
          </p:nvPr>
        </p:nvSpPr>
        <p:spPr>
          <a:xfrm>
            <a:off x="636213" y="6847036"/>
            <a:ext cx="1428786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INTRODUCTION or ABSTRACT</a:t>
            </a:r>
            <a:endParaRPr lang="en-US" dirty="0"/>
          </a:p>
        </p:txBody>
      </p:sp>
      <p:sp>
        <p:nvSpPr>
          <p:cNvPr id="20" name="Text Placeholder 5"/>
          <p:cNvSpPr>
            <a:spLocks noGrp="1"/>
          </p:cNvSpPr>
          <p:nvPr>
            <p:ph type="body" sz="quarter" idx="20" hasCustomPrompt="1"/>
          </p:nvPr>
        </p:nvSpPr>
        <p:spPr>
          <a:xfrm>
            <a:off x="636211" y="18480518"/>
            <a:ext cx="1429135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OBJECTIVES</a:t>
            </a:r>
            <a:endParaRPr lang="en-US" dirty="0"/>
          </a:p>
        </p:txBody>
      </p:sp>
      <p:sp>
        <p:nvSpPr>
          <p:cNvPr id="25" name="Text Placeholder 5"/>
          <p:cNvSpPr>
            <a:spLocks noGrp="1"/>
          </p:cNvSpPr>
          <p:nvPr>
            <p:ph type="body" sz="quarter" idx="25" hasCustomPrompt="1"/>
          </p:nvPr>
        </p:nvSpPr>
        <p:spPr>
          <a:xfrm>
            <a:off x="15353328" y="6847036"/>
            <a:ext cx="14287682"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CONCLUSIONS</a:t>
            </a:r>
            <a:endParaRPr lang="en-US" dirty="0"/>
          </a:p>
        </p:txBody>
      </p:sp>
      <p:sp>
        <p:nvSpPr>
          <p:cNvPr id="26" name="Text Placeholder 3"/>
          <p:cNvSpPr>
            <a:spLocks noGrp="1"/>
          </p:cNvSpPr>
          <p:nvPr>
            <p:ph type="body" sz="quarter" idx="26" hasCustomPrompt="1"/>
          </p:nvPr>
        </p:nvSpPr>
        <p:spPr>
          <a:xfrm>
            <a:off x="15353328" y="7585962"/>
            <a:ext cx="1428768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7" name="Text Placeholder 5"/>
          <p:cNvSpPr>
            <a:spLocks noGrp="1"/>
          </p:cNvSpPr>
          <p:nvPr>
            <p:ph type="body" sz="quarter" idx="27" hasCustomPrompt="1"/>
          </p:nvPr>
        </p:nvSpPr>
        <p:spPr>
          <a:xfrm>
            <a:off x="15353329" y="18503095"/>
            <a:ext cx="1428375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REFERENCES</a:t>
            </a:r>
            <a:endParaRPr lang="en-US" dirty="0"/>
          </a:p>
        </p:txBody>
      </p:sp>
      <p:sp>
        <p:nvSpPr>
          <p:cNvPr id="28" name="Text Placeholder 3"/>
          <p:cNvSpPr>
            <a:spLocks noGrp="1"/>
          </p:cNvSpPr>
          <p:nvPr>
            <p:ph type="body" sz="quarter" idx="28" hasCustomPrompt="1"/>
          </p:nvPr>
        </p:nvSpPr>
        <p:spPr>
          <a:xfrm>
            <a:off x="15347853" y="19296378"/>
            <a:ext cx="1428923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9" name="Text Placeholder 5"/>
          <p:cNvSpPr>
            <a:spLocks noGrp="1"/>
          </p:cNvSpPr>
          <p:nvPr>
            <p:ph type="body" sz="quarter" idx="29" hasCustomPrompt="1"/>
          </p:nvPr>
        </p:nvSpPr>
        <p:spPr>
          <a:xfrm>
            <a:off x="15364404" y="33390901"/>
            <a:ext cx="14276605"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ACKNOWLEDGEMENTS or  CONTACT</a:t>
            </a:r>
            <a:endParaRPr lang="en-US" dirty="0"/>
          </a:p>
        </p:txBody>
      </p:sp>
      <p:sp>
        <p:nvSpPr>
          <p:cNvPr id="30" name="Text Placeholder 3"/>
          <p:cNvSpPr>
            <a:spLocks noGrp="1"/>
          </p:cNvSpPr>
          <p:nvPr>
            <p:ph type="body" sz="quarter" idx="30" hasCustomPrompt="1"/>
          </p:nvPr>
        </p:nvSpPr>
        <p:spPr>
          <a:xfrm>
            <a:off x="15353329" y="34204184"/>
            <a:ext cx="14283756"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0" name="Text Placeholder 3"/>
          <p:cNvSpPr>
            <a:spLocks noGrp="1"/>
          </p:cNvSpPr>
          <p:nvPr>
            <p:ph type="body" sz="quarter" idx="96" hasCustomPrompt="1"/>
          </p:nvPr>
        </p:nvSpPr>
        <p:spPr>
          <a:xfrm>
            <a:off x="623691" y="19275662"/>
            <a:ext cx="1430038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76" name="Text Placeholder 76"/>
          <p:cNvSpPr>
            <a:spLocks noGrp="1"/>
          </p:cNvSpPr>
          <p:nvPr>
            <p:ph type="body" sz="quarter" idx="150" hasCustomPrompt="1"/>
          </p:nvPr>
        </p:nvSpPr>
        <p:spPr>
          <a:xfrm>
            <a:off x="4090899" y="4110875"/>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79" name="Text Placeholder 76"/>
          <p:cNvSpPr>
            <a:spLocks noGrp="1"/>
          </p:cNvSpPr>
          <p:nvPr>
            <p:ph type="body" sz="quarter" idx="151" hasCustomPrompt="1"/>
          </p:nvPr>
        </p:nvSpPr>
        <p:spPr>
          <a:xfrm>
            <a:off x="4090899" y="2558463"/>
            <a:ext cx="22093415" cy="1262156"/>
          </a:xfrm>
          <a:prstGeom prst="rect">
            <a:avLst/>
          </a:prstGeom>
        </p:spPr>
        <p:txBody>
          <a:bodyPr lIns="77349" tIns="38675" rIns="77349" bIns="38675" anchor="t" anchorCtr="1">
            <a:no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0" name="Text Placeholder 76"/>
          <p:cNvSpPr>
            <a:spLocks noGrp="1"/>
          </p:cNvSpPr>
          <p:nvPr>
            <p:ph type="body" sz="quarter" idx="153" hasCustomPrompt="1"/>
          </p:nvPr>
        </p:nvSpPr>
        <p:spPr>
          <a:xfrm>
            <a:off x="4090899" y="492940"/>
            <a:ext cx="22093415" cy="1775267"/>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ide center colum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880953"/>
            <a:ext cx="6936975"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6" name="Text Placeholder 5"/>
          <p:cNvSpPr>
            <a:spLocks noGrp="1"/>
          </p:cNvSpPr>
          <p:nvPr>
            <p:ph type="body" sz="quarter" idx="11" hasCustomPrompt="1"/>
          </p:nvPr>
        </p:nvSpPr>
        <p:spPr>
          <a:xfrm>
            <a:off x="636213" y="7087666"/>
            <a:ext cx="6931501" cy="783016"/>
          </a:xfrm>
          <a:prstGeom prst="rect">
            <a:avLst/>
          </a:prstGeom>
          <a:noFill/>
        </p:spPr>
        <p:txBody>
          <a:bodyPr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ABSTRACT</a:t>
            </a:r>
            <a:endParaRPr lang="en-US" dirty="0"/>
          </a:p>
        </p:txBody>
      </p:sp>
      <p:sp>
        <p:nvSpPr>
          <p:cNvPr id="19" name="Text Placeholder 3"/>
          <p:cNvSpPr>
            <a:spLocks noGrp="1"/>
          </p:cNvSpPr>
          <p:nvPr>
            <p:ph type="body" sz="quarter" idx="19" hasCustomPrompt="1"/>
          </p:nvPr>
        </p:nvSpPr>
        <p:spPr>
          <a:xfrm>
            <a:off x="622594" y="19232053"/>
            <a:ext cx="6938069"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0" name="Text Placeholder 5"/>
          <p:cNvSpPr>
            <a:spLocks noGrp="1"/>
          </p:cNvSpPr>
          <p:nvPr>
            <p:ph type="body" sz="quarter" idx="20" hasCustomPrompt="1"/>
          </p:nvPr>
        </p:nvSpPr>
        <p:spPr>
          <a:xfrm>
            <a:off x="636211" y="18480518"/>
            <a:ext cx="6932594"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OBJECTIVES</a:t>
            </a:r>
            <a:endParaRPr lang="en-US" dirty="0"/>
          </a:p>
        </p:txBody>
      </p:sp>
      <p:sp>
        <p:nvSpPr>
          <p:cNvPr id="21" name="Text Placeholder 3"/>
          <p:cNvSpPr>
            <a:spLocks noGrp="1"/>
          </p:cNvSpPr>
          <p:nvPr>
            <p:ph type="body" sz="quarter" idx="21" hasCustomPrompt="1"/>
          </p:nvPr>
        </p:nvSpPr>
        <p:spPr>
          <a:xfrm>
            <a:off x="7992578" y="7870631"/>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2" name="Text Placeholder 5"/>
          <p:cNvSpPr>
            <a:spLocks noGrp="1"/>
          </p:cNvSpPr>
          <p:nvPr>
            <p:ph type="body" sz="quarter" idx="22" hasCustomPrompt="1"/>
          </p:nvPr>
        </p:nvSpPr>
        <p:spPr>
          <a:xfrm>
            <a:off x="7992580" y="7087666"/>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(header)  MATERIALS &amp; METHODS</a:t>
            </a:r>
            <a:endParaRPr lang="en-US" dirty="0"/>
          </a:p>
        </p:txBody>
      </p:sp>
      <p:sp>
        <p:nvSpPr>
          <p:cNvPr id="23" name="Text Placeholder 3"/>
          <p:cNvSpPr>
            <a:spLocks noGrp="1"/>
          </p:cNvSpPr>
          <p:nvPr>
            <p:ph type="body" sz="quarter" idx="23" hasCustomPrompt="1"/>
          </p:nvPr>
        </p:nvSpPr>
        <p:spPr>
          <a:xfrm>
            <a:off x="7992580" y="28196756"/>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4" name="Text Placeholder 5"/>
          <p:cNvSpPr>
            <a:spLocks noGrp="1"/>
          </p:cNvSpPr>
          <p:nvPr>
            <p:ph type="body" sz="quarter" idx="24" hasCustomPrompt="1"/>
          </p:nvPr>
        </p:nvSpPr>
        <p:spPr>
          <a:xfrm>
            <a:off x="7992580" y="27403473"/>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RESULTS</a:t>
            </a:r>
            <a:endParaRPr lang="en-US" dirty="0"/>
          </a:p>
        </p:txBody>
      </p:sp>
      <p:sp>
        <p:nvSpPr>
          <p:cNvPr id="25" name="Text Placeholder 5"/>
          <p:cNvSpPr>
            <a:spLocks noGrp="1"/>
          </p:cNvSpPr>
          <p:nvPr>
            <p:ph type="body" sz="quarter" idx="25" hasCustomPrompt="1"/>
          </p:nvPr>
        </p:nvSpPr>
        <p:spPr>
          <a:xfrm>
            <a:off x="22710790" y="7087666"/>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CONCLUSIONS</a:t>
            </a:r>
            <a:endParaRPr lang="en-US" dirty="0"/>
          </a:p>
        </p:txBody>
      </p:sp>
      <p:sp>
        <p:nvSpPr>
          <p:cNvPr id="26" name="Text Placeholder 3"/>
          <p:cNvSpPr>
            <a:spLocks noGrp="1"/>
          </p:cNvSpPr>
          <p:nvPr>
            <p:ph type="body" sz="quarter" idx="26" hasCustomPrompt="1"/>
          </p:nvPr>
        </p:nvSpPr>
        <p:spPr>
          <a:xfrm>
            <a:off x="22710790" y="7880953"/>
            <a:ext cx="6930218"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7" name="Text Placeholder 5"/>
          <p:cNvSpPr>
            <a:spLocks noGrp="1"/>
          </p:cNvSpPr>
          <p:nvPr>
            <p:ph type="body" sz="quarter" idx="27" hasCustomPrompt="1"/>
          </p:nvPr>
        </p:nvSpPr>
        <p:spPr>
          <a:xfrm>
            <a:off x="22706864" y="18558829"/>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REFERENCES</a:t>
            </a:r>
            <a:endParaRPr lang="en-US" dirty="0"/>
          </a:p>
        </p:txBody>
      </p:sp>
      <p:sp>
        <p:nvSpPr>
          <p:cNvPr id="28" name="Text Placeholder 3"/>
          <p:cNvSpPr>
            <a:spLocks noGrp="1"/>
          </p:cNvSpPr>
          <p:nvPr>
            <p:ph type="body" sz="quarter" idx="28" hasCustomPrompt="1"/>
          </p:nvPr>
        </p:nvSpPr>
        <p:spPr>
          <a:xfrm>
            <a:off x="22751309" y="19352112"/>
            <a:ext cx="687992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9" name="Text Placeholder 5"/>
          <p:cNvSpPr>
            <a:spLocks noGrp="1"/>
          </p:cNvSpPr>
          <p:nvPr>
            <p:ph type="body" sz="quarter" idx="29" hasCustomPrompt="1"/>
          </p:nvPr>
        </p:nvSpPr>
        <p:spPr>
          <a:xfrm>
            <a:off x="22710790" y="34002453"/>
            <a:ext cx="6930218" cy="783016"/>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CONTACT</a:t>
            </a:r>
            <a:endParaRPr lang="en-US" dirty="0"/>
          </a:p>
        </p:txBody>
      </p:sp>
      <p:sp>
        <p:nvSpPr>
          <p:cNvPr id="30" name="Text Placeholder 3"/>
          <p:cNvSpPr>
            <a:spLocks noGrp="1"/>
          </p:cNvSpPr>
          <p:nvPr>
            <p:ph type="body" sz="quarter" idx="30" hasCustomPrompt="1"/>
          </p:nvPr>
        </p:nvSpPr>
        <p:spPr>
          <a:xfrm>
            <a:off x="22697538" y="34864438"/>
            <a:ext cx="693369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84" name="Text Placeholder 76"/>
          <p:cNvSpPr>
            <a:spLocks noGrp="1"/>
          </p:cNvSpPr>
          <p:nvPr>
            <p:ph type="body" sz="quarter" idx="150" hasCustomPrompt="1"/>
          </p:nvPr>
        </p:nvSpPr>
        <p:spPr>
          <a:xfrm>
            <a:off x="4101963" y="3796231"/>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85" name="Text Placeholder 76"/>
          <p:cNvSpPr>
            <a:spLocks noGrp="1"/>
          </p:cNvSpPr>
          <p:nvPr>
            <p:ph type="body" sz="quarter" idx="151" hasCustomPrompt="1"/>
          </p:nvPr>
        </p:nvSpPr>
        <p:spPr>
          <a:xfrm>
            <a:off x="4101963" y="2197726"/>
            <a:ext cx="22093415" cy="1376139"/>
          </a:xfrm>
          <a:prstGeom prst="rect">
            <a:avLst/>
          </a:prstGeom>
        </p:spPr>
        <p:txBody>
          <a:bodyPr lIns="77349" tIns="38675" rIns="77349" bIns="38675" anchor="t" anchorCtr="1">
            <a:norm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6" name="Text Placeholder 76"/>
          <p:cNvSpPr>
            <a:spLocks noGrp="1"/>
          </p:cNvSpPr>
          <p:nvPr>
            <p:ph type="body" sz="quarter" idx="178" hasCustomPrompt="1"/>
          </p:nvPr>
        </p:nvSpPr>
        <p:spPr>
          <a:xfrm>
            <a:off x="4090899" y="355780"/>
            <a:ext cx="22093415" cy="1692719"/>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oleObject" Target="../embeddings/oleObject1.bin"/><Relationship Id="rId13" Type="http://schemas.openxmlformats.org/officeDocument/2006/relationships/image" Target="../media/image3.png"/><Relationship Id="rId18" Type="http://schemas.openxmlformats.org/officeDocument/2006/relationships/image" Target="../media/image10.jpeg"/><Relationship Id="rId3" Type="http://schemas.openxmlformats.org/officeDocument/2006/relationships/vmlDrawing" Target="../drawings/vmlDrawing1.vml"/><Relationship Id="rId7" Type="http://schemas.openxmlformats.org/officeDocument/2006/relationships/image" Target="../media/image8.png"/><Relationship Id="rId12" Type="http://schemas.openxmlformats.org/officeDocument/2006/relationships/oleObject" Target="../embeddings/oleObject3.bin"/><Relationship Id="rId17" Type="http://schemas.openxmlformats.org/officeDocument/2006/relationships/hyperlink" Target="http://www.facebook.com/pages/PosterPresentationscom/217914411419?v=app_4949752878&amp;ref=ts" TargetMode="External"/><Relationship Id="rId2" Type="http://schemas.openxmlformats.org/officeDocument/2006/relationships/theme" Target="../theme/theme1.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7.jpeg"/><Relationship Id="rId11" Type="http://schemas.openxmlformats.org/officeDocument/2006/relationships/image" Target="../media/image2.png"/><Relationship Id="rId5" Type="http://schemas.openxmlformats.org/officeDocument/2006/relationships/image" Target="../media/image6.png"/><Relationship Id="rId15" Type="http://schemas.openxmlformats.org/officeDocument/2006/relationships/oleObject" Target="../embeddings/oleObject4.bin"/><Relationship Id="rId10" Type="http://schemas.openxmlformats.org/officeDocument/2006/relationships/oleObject" Target="../embeddings/oleObject2.bin"/><Relationship Id="rId4" Type="http://schemas.openxmlformats.org/officeDocument/2006/relationships/image" Target="../media/image5.png"/><Relationship Id="rId9" Type="http://schemas.openxmlformats.org/officeDocument/2006/relationships/image" Target="../media/image1.png"/><Relationship Id="rId14" Type="http://schemas.openxmlformats.org/officeDocument/2006/relationships/image" Target="../media/image9.png"/></Relationships>
</file>

<file path=ppt/slideMasters/_rels/slideMaster2.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image" Target="../media/image3.png"/><Relationship Id="rId18" Type="http://schemas.openxmlformats.org/officeDocument/2006/relationships/image" Target="../media/image10.jpeg"/><Relationship Id="rId3" Type="http://schemas.openxmlformats.org/officeDocument/2006/relationships/vmlDrawing" Target="../drawings/vmlDrawing2.vml"/><Relationship Id="rId7" Type="http://schemas.openxmlformats.org/officeDocument/2006/relationships/image" Target="../media/image8.png"/><Relationship Id="rId12" Type="http://schemas.openxmlformats.org/officeDocument/2006/relationships/oleObject" Target="../embeddings/oleObject7.bin"/><Relationship Id="rId17" Type="http://schemas.openxmlformats.org/officeDocument/2006/relationships/hyperlink" Target="http://www.facebook.com/pages/PosterPresentationscom/217914411419?v=app_4949752878&amp;ref=ts" TargetMode="External"/><Relationship Id="rId2" Type="http://schemas.openxmlformats.org/officeDocument/2006/relationships/theme" Target="../theme/theme2.xml"/><Relationship Id="rId16"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2.png"/><Relationship Id="rId5" Type="http://schemas.openxmlformats.org/officeDocument/2006/relationships/image" Target="../media/image6.png"/><Relationship Id="rId15" Type="http://schemas.openxmlformats.org/officeDocument/2006/relationships/oleObject" Target="../embeddings/oleObject8.bin"/><Relationship Id="rId10" Type="http://schemas.openxmlformats.org/officeDocument/2006/relationships/oleObject" Target="../embeddings/oleObject6.bin"/><Relationship Id="rId4" Type="http://schemas.openxmlformats.org/officeDocument/2006/relationships/image" Target="../media/image5.png"/><Relationship Id="rId9" Type="http://schemas.openxmlformats.org/officeDocument/2006/relationships/image" Target="../media/image1.png"/><Relationship Id="rId14" Type="http://schemas.openxmlformats.org/officeDocument/2006/relationships/image" Target="../media/image9.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1"/>
            <a:ext cx="30275213" cy="544068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42545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538296" y="41989161"/>
            <a:ext cx="2234591"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sp>
        <p:nvSpPr>
          <p:cNvPr id="16" name="Rectangle 33"/>
          <p:cNvSpPr>
            <a:spLocks noChangeArrowheads="1"/>
          </p:cNvSpPr>
          <p:nvPr/>
        </p:nvSpPr>
        <p:spPr bwMode="auto">
          <a:xfrm>
            <a:off x="634515"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21" name="Rectangle 33"/>
          <p:cNvSpPr>
            <a:spLocks noChangeArrowheads="1"/>
          </p:cNvSpPr>
          <p:nvPr userDrawn="1"/>
        </p:nvSpPr>
        <p:spPr bwMode="auto">
          <a:xfrm>
            <a:off x="15349546"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grpSp>
        <p:nvGrpSpPr>
          <p:cNvPr id="23" name="Group 22"/>
          <p:cNvGrpSpPr/>
          <p:nvPr userDrawn="1"/>
        </p:nvGrpSpPr>
        <p:grpSpPr>
          <a:xfrm>
            <a:off x="-12658121" y="-48127"/>
            <a:ext cx="12259293" cy="42851889"/>
            <a:chOff x="-11225189" y="-1"/>
            <a:chExt cx="11018865" cy="38516022"/>
          </a:xfrm>
        </p:grpSpPr>
        <p:sp>
          <p:nvSpPr>
            <p:cNvPr id="24" name="Rectangle 23"/>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25" name="Straight Connector 24"/>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26" name="Picture 25"/>
            <p:cNvPicPr>
              <a:picLocks noChangeAspect="1"/>
            </p:cNvPicPr>
            <p:nvPr userDrawn="1"/>
          </p:nvPicPr>
          <p:blipFill>
            <a:blip r:embed="rId4"/>
            <a:stretch>
              <a:fillRect/>
            </a:stretch>
          </p:blipFill>
          <p:spPr>
            <a:xfrm>
              <a:off x="-10479105" y="12472417"/>
              <a:ext cx="1597666" cy="1201935"/>
            </a:xfrm>
            <a:prstGeom prst="rect">
              <a:avLst/>
            </a:prstGeom>
          </p:spPr>
        </p:pic>
        <p:pic>
          <p:nvPicPr>
            <p:cNvPr id="30" name="Picture 29"/>
            <p:cNvPicPr>
              <a:picLocks noChangeAspect="1"/>
            </p:cNvPicPr>
            <p:nvPr userDrawn="1"/>
          </p:nvPicPr>
          <p:blipFill>
            <a:blip r:embed="rId5"/>
            <a:stretch>
              <a:fillRect/>
            </a:stretch>
          </p:blipFill>
          <p:spPr>
            <a:xfrm>
              <a:off x="-10732765" y="19116994"/>
              <a:ext cx="9986808" cy="1053596"/>
            </a:xfrm>
            <a:prstGeom prst="rect">
              <a:avLst/>
            </a:prstGeom>
          </p:spPr>
        </p:pic>
        <p:grpSp>
          <p:nvGrpSpPr>
            <p:cNvPr id="32" name="Group 31"/>
            <p:cNvGrpSpPr/>
            <p:nvPr userDrawn="1"/>
          </p:nvGrpSpPr>
          <p:grpSpPr>
            <a:xfrm>
              <a:off x="-9744993" y="29384977"/>
              <a:ext cx="7531182" cy="2202634"/>
              <a:chOff x="-4470427" y="13701622"/>
              <a:chExt cx="3470785" cy="1011982"/>
            </a:xfrm>
          </p:grpSpPr>
          <p:grpSp>
            <p:nvGrpSpPr>
              <p:cNvPr id="46" name="Group 45"/>
              <p:cNvGrpSpPr/>
              <p:nvPr userDrawn="1"/>
            </p:nvGrpSpPr>
            <p:grpSpPr>
              <a:xfrm>
                <a:off x="-2783495" y="13745853"/>
                <a:ext cx="624431" cy="898924"/>
                <a:chOff x="-3958697" y="14964973"/>
                <a:chExt cx="779338" cy="1288152"/>
              </a:xfrm>
            </p:grpSpPr>
            <p:pic>
              <p:nvPicPr>
                <p:cNvPr id="52" name="Picture 51"/>
                <p:cNvPicPr>
                  <a:picLocks noChangeAspect="1"/>
                </p:cNvPicPr>
                <p:nvPr userDrawn="1"/>
              </p:nvPicPr>
              <p:blipFill>
                <a:blip r:embed="rId6"/>
                <a:stretch>
                  <a:fillRect/>
                </a:stretch>
              </p:blipFill>
              <p:spPr>
                <a:xfrm>
                  <a:off x="-3948160" y="14964973"/>
                  <a:ext cx="768801" cy="1090857"/>
                </a:xfrm>
                <a:prstGeom prst="rect">
                  <a:avLst/>
                </a:prstGeom>
              </p:spPr>
            </p:pic>
            <p:sp>
              <p:nvSpPr>
                <p:cNvPr id="53" name="TextBox 52"/>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47" name="Group 46"/>
              <p:cNvGrpSpPr/>
              <p:nvPr userDrawn="1"/>
            </p:nvGrpSpPr>
            <p:grpSpPr>
              <a:xfrm>
                <a:off x="-2033159" y="13745867"/>
                <a:ext cx="1033517" cy="898915"/>
                <a:chOff x="-2921738" y="14889872"/>
                <a:chExt cx="1420279" cy="1235304"/>
              </a:xfrm>
            </p:grpSpPr>
            <p:pic>
              <p:nvPicPr>
                <p:cNvPr id="50" name="Picture 49"/>
                <p:cNvPicPr>
                  <a:picLocks noChangeAspect="1"/>
                </p:cNvPicPr>
                <p:nvPr userDrawn="1"/>
              </p:nvPicPr>
              <p:blipFill>
                <a:blip r:embed="rId6"/>
                <a:stretch>
                  <a:fillRect/>
                </a:stretch>
              </p:blipFill>
              <p:spPr>
                <a:xfrm>
                  <a:off x="-2921738" y="14889872"/>
                  <a:ext cx="1420279" cy="1029694"/>
                </a:xfrm>
                <a:prstGeom prst="rect">
                  <a:avLst/>
                </a:prstGeom>
              </p:spPr>
            </p:pic>
            <p:sp>
              <p:nvSpPr>
                <p:cNvPr id="51" name="TextBox 50"/>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48" name="Picture 47"/>
              <p:cNvPicPr>
                <a:picLocks noChangeAspect="1"/>
              </p:cNvPicPr>
              <p:nvPr userDrawn="1"/>
            </p:nvPicPr>
            <p:blipFill>
              <a:blip r:embed="rId7"/>
              <a:stretch>
                <a:fillRect/>
              </a:stretch>
            </p:blipFill>
            <p:spPr>
              <a:xfrm>
                <a:off x="-4470427" y="13701622"/>
                <a:ext cx="1098742" cy="847761"/>
              </a:xfrm>
              <a:prstGeom prst="rect">
                <a:avLst/>
              </a:prstGeom>
            </p:spPr>
          </p:pic>
          <p:sp>
            <p:nvSpPr>
              <p:cNvPr id="49" name="TextBox 48"/>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37" name="Group 36"/>
            <p:cNvGrpSpPr/>
            <p:nvPr userDrawn="1"/>
          </p:nvGrpSpPr>
          <p:grpSpPr>
            <a:xfrm>
              <a:off x="-10573702" y="34554904"/>
              <a:ext cx="9344084" cy="2526502"/>
              <a:chOff x="-4835604" y="15859915"/>
              <a:chExt cx="4306270" cy="1160780"/>
            </a:xfrm>
          </p:grpSpPr>
          <p:graphicFrame>
            <p:nvGraphicFramePr>
              <p:cNvPr id="38" name="Object 37"/>
              <p:cNvGraphicFramePr>
                <a:graphicFrameLocks noChangeAspect="1"/>
              </p:cNvGraphicFramePr>
              <p:nvPr userDrawn="1">
                <p:extLst>
                  <p:ext uri="{D42A27DB-BD31-4B8C-83A1-F6EECF244321}">
                    <p14:modId xmlns:p14="http://schemas.microsoft.com/office/powerpoint/2010/main" val="4035688387"/>
                  </p:ext>
                </p:extLst>
              </p:nvPr>
            </p:nvGraphicFramePr>
            <p:xfrm>
              <a:off x="-4649322" y="15859915"/>
              <a:ext cx="1828800" cy="1117600"/>
            </p:xfrm>
            <a:graphic>
              <a:graphicData uri="http://schemas.openxmlformats.org/presentationml/2006/ole">
                <mc:AlternateContent xmlns:mc="http://schemas.openxmlformats.org/markup-compatibility/2006">
                  <mc:Choice xmlns:v="urn:schemas-microsoft-com:vml" Requires="v">
                    <p:oleObj spid="_x0000_s1070" name="Image" r:id="rId8" imgW="1828571" imgH="1117460" progId="">
                      <p:embed/>
                    </p:oleObj>
                  </mc:Choice>
                  <mc:Fallback>
                    <p:oleObj name="Image" r:id="rId8" imgW="1828571" imgH="1117460" progId="">
                      <p:embed/>
                      <p:pic>
                        <p:nvPicPr>
                          <p:cNvPr id="0" name="Picture 1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49322" y="15859915"/>
                            <a:ext cx="1828800" cy="1117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9" name="Object 38"/>
              <p:cNvGraphicFramePr>
                <a:graphicFrameLocks noChangeAspect="1"/>
              </p:cNvGraphicFramePr>
              <p:nvPr userDrawn="1">
                <p:extLst>
                  <p:ext uri="{D42A27DB-BD31-4B8C-83A1-F6EECF244321}">
                    <p14:modId xmlns:p14="http://schemas.microsoft.com/office/powerpoint/2010/main" val="37521511"/>
                  </p:ext>
                </p:extLst>
              </p:nvPr>
            </p:nvGraphicFramePr>
            <p:xfrm>
              <a:off x="-2572617" y="15863608"/>
              <a:ext cx="1828800" cy="1117600"/>
            </p:xfrm>
            <a:graphic>
              <a:graphicData uri="http://schemas.openxmlformats.org/presentationml/2006/ole">
                <mc:AlternateContent xmlns:mc="http://schemas.openxmlformats.org/markup-compatibility/2006">
                  <mc:Choice xmlns:v="urn:schemas-microsoft-com:vml" Requires="v">
                    <p:oleObj spid="_x0000_s1071" name="Image" r:id="rId10" imgW="1828571" imgH="1117460" progId="">
                      <p:embed/>
                    </p:oleObj>
                  </mc:Choice>
                  <mc:Fallback>
                    <p:oleObj name="Image" r:id="rId10" imgW="1828571" imgH="1117460" progId="">
                      <p:embed/>
                      <p:pic>
                        <p:nvPicPr>
                          <p:cNvPr id="0" name="Picture 1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572617" y="15863608"/>
                            <a:ext cx="1828800" cy="1117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 name="TextBox 40"/>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5" name="TextBox 44"/>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54" name="Group 53"/>
          <p:cNvGrpSpPr/>
          <p:nvPr userDrawn="1"/>
        </p:nvGrpSpPr>
        <p:grpSpPr>
          <a:xfrm>
            <a:off x="30676632" y="0"/>
            <a:ext cx="12284832" cy="42803763"/>
            <a:chOff x="44157839" y="-55065"/>
            <a:chExt cx="11062139" cy="38543561"/>
          </a:xfrm>
        </p:grpSpPr>
        <p:sp>
          <p:nvSpPr>
            <p:cNvPr id="55" name="Rectangle 54"/>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56" name="Object 55"/>
            <p:cNvGraphicFramePr>
              <a:graphicFrameLocks noChangeAspect="1"/>
            </p:cNvGraphicFramePr>
            <p:nvPr userDrawn="1">
              <p:extLst>
                <p:ext uri="{D42A27DB-BD31-4B8C-83A1-F6EECF244321}">
                  <p14:modId xmlns:p14="http://schemas.microsoft.com/office/powerpoint/2010/main" val="4191269152"/>
                </p:ext>
              </p:extLst>
            </p:nvPr>
          </p:nvGraphicFramePr>
          <p:xfrm>
            <a:off x="46102925" y="4068480"/>
            <a:ext cx="6955629" cy="2569718"/>
          </p:xfrm>
          <a:graphic>
            <a:graphicData uri="http://schemas.openxmlformats.org/presentationml/2006/ole">
              <mc:AlternateContent xmlns:mc="http://schemas.openxmlformats.org/markup-compatibility/2006">
                <mc:Choice xmlns:v="urn:schemas-microsoft-com:vml" Requires="v">
                  <p:oleObj spid="_x0000_s1072" name="Image" r:id="rId12" imgW="4571429" imgH="1688889" progId="">
                    <p:embed/>
                  </p:oleObj>
                </mc:Choice>
                <mc:Fallback>
                  <p:oleObj name="Image" r:id="rId12" imgW="4571429" imgH="1688889" progId="">
                    <p:embed/>
                    <p:pic>
                      <p:nvPicPr>
                        <p:cNvPr id="0" name="Picture 1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6102925" y="4068480"/>
                          <a:ext cx="6955629" cy="256971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57" name="Picture 56"/>
            <p:cNvPicPr>
              <a:picLocks noChangeAspect="1"/>
            </p:cNvPicPr>
            <p:nvPr userDrawn="1"/>
          </p:nvPicPr>
          <p:blipFill>
            <a:blip r:embed="rId14"/>
            <a:stretch>
              <a:fillRect/>
            </a:stretch>
          </p:blipFill>
          <p:spPr>
            <a:xfrm>
              <a:off x="44487207" y="9829102"/>
              <a:ext cx="2969584" cy="1370577"/>
            </a:xfrm>
            <a:prstGeom prst="rect">
              <a:avLst/>
            </a:prstGeom>
            <a:ln>
              <a:noFill/>
            </a:ln>
          </p:spPr>
        </p:pic>
        <p:graphicFrame>
          <p:nvGraphicFramePr>
            <p:cNvPr id="58" name="Object 57"/>
            <p:cNvGraphicFramePr>
              <a:graphicFrameLocks noChangeAspect="1"/>
            </p:cNvGraphicFramePr>
            <p:nvPr userDrawn="1">
              <p:extLst>
                <p:ext uri="{D42A27DB-BD31-4B8C-83A1-F6EECF244321}">
                  <p14:modId xmlns:p14="http://schemas.microsoft.com/office/powerpoint/2010/main" val="3673021171"/>
                </p:ext>
              </p:extLst>
            </p:nvPr>
          </p:nvGraphicFramePr>
          <p:xfrm>
            <a:off x="44620659" y="15799252"/>
            <a:ext cx="1482266" cy="992162"/>
          </p:xfrm>
          <a:graphic>
            <a:graphicData uri="http://schemas.openxmlformats.org/presentationml/2006/ole">
              <mc:AlternateContent xmlns:mc="http://schemas.openxmlformats.org/markup-compatibility/2006">
                <mc:Choice xmlns:v="urn:schemas-microsoft-com:vml" Requires="v">
                  <p:oleObj spid="_x0000_s1073" name="Image" r:id="rId15" imgW="1574603" imgH="1053968" progId="">
                    <p:embed/>
                  </p:oleObj>
                </mc:Choice>
                <mc:Fallback>
                  <p:oleObj name="Image" r:id="rId15" imgW="1574603" imgH="1053968" progId="">
                    <p:embed/>
                    <p:pic>
                      <p:nvPicPr>
                        <p:cNvPr id="0" name="Picture 1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4620659" y="15799252"/>
                          <a:ext cx="1482266" cy="9921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59" name="Group 58"/>
            <p:cNvGrpSpPr/>
            <p:nvPr userDrawn="1"/>
          </p:nvGrpSpPr>
          <p:grpSpPr>
            <a:xfrm>
              <a:off x="44487207" y="35164894"/>
              <a:ext cx="10354213" cy="1265612"/>
              <a:chOff x="44200453" y="33317650"/>
              <a:chExt cx="9771399" cy="1090622"/>
            </a:xfrm>
          </p:grpSpPr>
          <p:sp>
            <p:nvSpPr>
              <p:cNvPr id="61" name="Rounded Rectangle 60"/>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Picture 7" descr="http://t2.gstatic.com/images?q=tbn:ANd9GcR4APHC6TT9w54M2zn_pvCiBxUNcspYPoVxirLRphBoJabfSvu7zw">
                <a:hlinkClick r:id="rId17"/>
              </p:cNvPr>
              <p:cNvPicPr>
                <a:picLocks noChangeAspect="1" noChangeArrowheads="1"/>
              </p:cNvPicPr>
              <p:nvPr userDrawn="1"/>
            </p:nvPicPr>
            <p:blipFill>
              <a:blip r:embed="rId18" cstate="print"/>
              <a:srcRect/>
              <a:stretch>
                <a:fillRect/>
              </a:stretch>
            </p:blipFill>
            <p:spPr bwMode="auto">
              <a:xfrm>
                <a:off x="44326393" y="33415984"/>
                <a:ext cx="914401" cy="914399"/>
              </a:xfrm>
              <a:prstGeom prst="rect">
                <a:avLst/>
              </a:prstGeom>
              <a:noFill/>
              <a:ln>
                <a:noFill/>
              </a:ln>
            </p:spPr>
          </p:pic>
          <p:sp>
            <p:nvSpPr>
              <p:cNvPr id="63" name="TextBox 62"/>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60" name="TextBox 59"/>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9"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0"/>
            <a:ext cx="30275213" cy="516636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8" name="Rectangle 33"/>
          <p:cNvSpPr>
            <a:spLocks noChangeArrowheads="1"/>
          </p:cNvSpPr>
          <p:nvPr/>
        </p:nvSpPr>
        <p:spPr bwMode="auto">
          <a:xfrm>
            <a:off x="630735" y="6002905"/>
            <a:ext cx="29010460" cy="35802745"/>
          </a:xfrm>
          <a:prstGeom prst="roundRect">
            <a:avLst>
              <a:gd name="adj" fmla="val 2277"/>
            </a:avLst>
          </a:prstGeom>
          <a:gradFill flip="none" rotWithShape="1">
            <a:gsLst>
              <a:gs pos="0">
                <a:srgbClr val="CDD2DE"/>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01397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432294" y="41948434"/>
            <a:ext cx="2636977"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grpSp>
        <p:nvGrpSpPr>
          <p:cNvPr id="36" name="Group 35"/>
          <p:cNvGrpSpPr/>
          <p:nvPr userDrawn="1"/>
        </p:nvGrpSpPr>
        <p:grpSpPr>
          <a:xfrm>
            <a:off x="-12658121" y="-48127"/>
            <a:ext cx="12259293" cy="42851889"/>
            <a:chOff x="-11225189" y="-1"/>
            <a:chExt cx="11018865" cy="38516022"/>
          </a:xfrm>
        </p:grpSpPr>
        <p:sp>
          <p:nvSpPr>
            <p:cNvPr id="37" name="Rectangle 36"/>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38" name="Straight Connector 37"/>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39" name="Picture 38"/>
            <p:cNvPicPr>
              <a:picLocks noChangeAspect="1"/>
            </p:cNvPicPr>
            <p:nvPr userDrawn="1"/>
          </p:nvPicPr>
          <p:blipFill>
            <a:blip r:embed="rId4"/>
            <a:stretch>
              <a:fillRect/>
            </a:stretch>
          </p:blipFill>
          <p:spPr>
            <a:xfrm>
              <a:off x="-10479105" y="12472417"/>
              <a:ext cx="1597666" cy="1201935"/>
            </a:xfrm>
            <a:prstGeom prst="rect">
              <a:avLst/>
            </a:prstGeom>
          </p:spPr>
        </p:pic>
        <p:pic>
          <p:nvPicPr>
            <p:cNvPr id="40" name="Picture 39"/>
            <p:cNvPicPr>
              <a:picLocks noChangeAspect="1"/>
            </p:cNvPicPr>
            <p:nvPr userDrawn="1"/>
          </p:nvPicPr>
          <p:blipFill>
            <a:blip r:embed="rId5"/>
            <a:stretch>
              <a:fillRect/>
            </a:stretch>
          </p:blipFill>
          <p:spPr>
            <a:xfrm>
              <a:off x="-10732765" y="19116994"/>
              <a:ext cx="9986808" cy="1053596"/>
            </a:xfrm>
            <a:prstGeom prst="rect">
              <a:avLst/>
            </a:prstGeom>
          </p:spPr>
        </p:pic>
        <p:grpSp>
          <p:nvGrpSpPr>
            <p:cNvPr id="41" name="Group 40"/>
            <p:cNvGrpSpPr/>
            <p:nvPr userDrawn="1"/>
          </p:nvGrpSpPr>
          <p:grpSpPr>
            <a:xfrm>
              <a:off x="-9744993" y="29384977"/>
              <a:ext cx="7531182" cy="2202634"/>
              <a:chOff x="-4470427" y="13701622"/>
              <a:chExt cx="3470785" cy="1011982"/>
            </a:xfrm>
          </p:grpSpPr>
          <p:grpSp>
            <p:nvGrpSpPr>
              <p:cNvPr id="49" name="Group 48"/>
              <p:cNvGrpSpPr/>
              <p:nvPr userDrawn="1"/>
            </p:nvGrpSpPr>
            <p:grpSpPr>
              <a:xfrm>
                <a:off x="-2783495" y="13745853"/>
                <a:ext cx="624431" cy="898924"/>
                <a:chOff x="-3958697" y="14964973"/>
                <a:chExt cx="779338" cy="1288152"/>
              </a:xfrm>
            </p:grpSpPr>
            <p:pic>
              <p:nvPicPr>
                <p:cNvPr id="70" name="Picture 69"/>
                <p:cNvPicPr>
                  <a:picLocks noChangeAspect="1"/>
                </p:cNvPicPr>
                <p:nvPr userDrawn="1"/>
              </p:nvPicPr>
              <p:blipFill>
                <a:blip r:embed="rId6"/>
                <a:stretch>
                  <a:fillRect/>
                </a:stretch>
              </p:blipFill>
              <p:spPr>
                <a:xfrm>
                  <a:off x="-3948160" y="14964973"/>
                  <a:ext cx="768801" cy="1090857"/>
                </a:xfrm>
                <a:prstGeom prst="rect">
                  <a:avLst/>
                </a:prstGeom>
              </p:spPr>
            </p:pic>
            <p:sp>
              <p:nvSpPr>
                <p:cNvPr id="71" name="TextBox 70"/>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65" name="Group 64"/>
              <p:cNvGrpSpPr/>
              <p:nvPr userDrawn="1"/>
            </p:nvGrpSpPr>
            <p:grpSpPr>
              <a:xfrm>
                <a:off x="-2033159" y="13745867"/>
                <a:ext cx="1033517" cy="898915"/>
                <a:chOff x="-2921738" y="14889872"/>
                <a:chExt cx="1420279" cy="1235304"/>
              </a:xfrm>
            </p:grpSpPr>
            <p:pic>
              <p:nvPicPr>
                <p:cNvPr id="68" name="Picture 67"/>
                <p:cNvPicPr>
                  <a:picLocks noChangeAspect="1"/>
                </p:cNvPicPr>
                <p:nvPr userDrawn="1"/>
              </p:nvPicPr>
              <p:blipFill>
                <a:blip r:embed="rId6"/>
                <a:stretch>
                  <a:fillRect/>
                </a:stretch>
              </p:blipFill>
              <p:spPr>
                <a:xfrm>
                  <a:off x="-2921738" y="14889872"/>
                  <a:ext cx="1420279" cy="1029694"/>
                </a:xfrm>
                <a:prstGeom prst="rect">
                  <a:avLst/>
                </a:prstGeom>
              </p:spPr>
            </p:pic>
            <p:sp>
              <p:nvSpPr>
                <p:cNvPr id="69" name="TextBox 68"/>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66" name="Picture 65"/>
              <p:cNvPicPr>
                <a:picLocks noChangeAspect="1"/>
              </p:cNvPicPr>
              <p:nvPr userDrawn="1"/>
            </p:nvPicPr>
            <p:blipFill>
              <a:blip r:embed="rId7"/>
              <a:stretch>
                <a:fillRect/>
              </a:stretch>
            </p:blipFill>
            <p:spPr>
              <a:xfrm>
                <a:off x="-4470427" y="13701622"/>
                <a:ext cx="1098742" cy="847761"/>
              </a:xfrm>
              <a:prstGeom prst="rect">
                <a:avLst/>
              </a:prstGeom>
            </p:spPr>
          </p:pic>
          <p:sp>
            <p:nvSpPr>
              <p:cNvPr id="67" name="TextBox 66"/>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42" name="Group 41"/>
            <p:cNvGrpSpPr/>
            <p:nvPr userDrawn="1"/>
          </p:nvGrpSpPr>
          <p:grpSpPr>
            <a:xfrm>
              <a:off x="-10573702" y="34554904"/>
              <a:ext cx="9344084" cy="2526502"/>
              <a:chOff x="-4835604" y="15859915"/>
              <a:chExt cx="4306270" cy="1160780"/>
            </a:xfrm>
          </p:grpSpPr>
          <p:graphicFrame>
            <p:nvGraphicFramePr>
              <p:cNvPr id="43" name="Object 42"/>
              <p:cNvGraphicFramePr>
                <a:graphicFrameLocks noChangeAspect="1"/>
              </p:cNvGraphicFramePr>
              <p:nvPr userDrawn="1">
                <p:extLst>
                  <p:ext uri="{D42A27DB-BD31-4B8C-83A1-F6EECF244321}">
                    <p14:modId xmlns:p14="http://schemas.microsoft.com/office/powerpoint/2010/main" val="3865782997"/>
                  </p:ext>
                </p:extLst>
              </p:nvPr>
            </p:nvGraphicFramePr>
            <p:xfrm>
              <a:off x="-4649322" y="15859915"/>
              <a:ext cx="1828800" cy="1117600"/>
            </p:xfrm>
            <a:graphic>
              <a:graphicData uri="http://schemas.openxmlformats.org/presentationml/2006/ole">
                <mc:AlternateContent xmlns:mc="http://schemas.openxmlformats.org/markup-compatibility/2006">
                  <mc:Choice xmlns:v="urn:schemas-microsoft-com:vml" Requires="v">
                    <p:oleObj spid="_x0000_s2094" name="Image" r:id="rId8" imgW="1828571" imgH="1117460" progId="">
                      <p:embed/>
                    </p:oleObj>
                  </mc:Choice>
                  <mc:Fallback>
                    <p:oleObj name="Image" r:id="rId8" imgW="1828571" imgH="1117460" progId="">
                      <p:embed/>
                      <p:pic>
                        <p:nvPicPr>
                          <p:cNvPr id="0" name="Picture 1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49322" y="15859915"/>
                            <a:ext cx="1828800" cy="1117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4" name="Object 43"/>
              <p:cNvGraphicFramePr>
                <a:graphicFrameLocks noChangeAspect="1"/>
              </p:cNvGraphicFramePr>
              <p:nvPr userDrawn="1">
                <p:extLst>
                  <p:ext uri="{D42A27DB-BD31-4B8C-83A1-F6EECF244321}">
                    <p14:modId xmlns:p14="http://schemas.microsoft.com/office/powerpoint/2010/main" val="1762727889"/>
                  </p:ext>
                </p:extLst>
              </p:nvPr>
            </p:nvGraphicFramePr>
            <p:xfrm>
              <a:off x="-2572617" y="15863608"/>
              <a:ext cx="1828800" cy="1117600"/>
            </p:xfrm>
            <a:graphic>
              <a:graphicData uri="http://schemas.openxmlformats.org/presentationml/2006/ole">
                <mc:AlternateContent xmlns:mc="http://schemas.openxmlformats.org/markup-compatibility/2006">
                  <mc:Choice xmlns:v="urn:schemas-microsoft-com:vml" Requires="v">
                    <p:oleObj spid="_x0000_s2095" name="Image" r:id="rId10" imgW="1828571" imgH="1117460" progId="">
                      <p:embed/>
                    </p:oleObj>
                  </mc:Choice>
                  <mc:Fallback>
                    <p:oleObj name="Image" r:id="rId10" imgW="1828571" imgH="1117460" progId="">
                      <p:embed/>
                      <p:pic>
                        <p:nvPicPr>
                          <p:cNvPr id="0" name="Picture 1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572617" y="15863608"/>
                            <a:ext cx="1828800" cy="1117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6" name="TextBox 45"/>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7" name="TextBox 46"/>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82" name="Group 81"/>
          <p:cNvGrpSpPr/>
          <p:nvPr userDrawn="1"/>
        </p:nvGrpSpPr>
        <p:grpSpPr>
          <a:xfrm>
            <a:off x="30676632" y="0"/>
            <a:ext cx="12284832" cy="42803763"/>
            <a:chOff x="44157839" y="-55065"/>
            <a:chExt cx="11062139" cy="38543561"/>
          </a:xfrm>
        </p:grpSpPr>
        <p:sp>
          <p:nvSpPr>
            <p:cNvPr id="83" name="Rectangle 82"/>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84" name="Object 83"/>
            <p:cNvGraphicFramePr>
              <a:graphicFrameLocks noChangeAspect="1"/>
            </p:cNvGraphicFramePr>
            <p:nvPr userDrawn="1">
              <p:extLst>
                <p:ext uri="{D42A27DB-BD31-4B8C-83A1-F6EECF244321}">
                  <p14:modId xmlns:p14="http://schemas.microsoft.com/office/powerpoint/2010/main" val="3842880063"/>
                </p:ext>
              </p:extLst>
            </p:nvPr>
          </p:nvGraphicFramePr>
          <p:xfrm>
            <a:off x="46102925" y="4068480"/>
            <a:ext cx="6955629" cy="2569718"/>
          </p:xfrm>
          <a:graphic>
            <a:graphicData uri="http://schemas.openxmlformats.org/presentationml/2006/ole">
              <mc:AlternateContent xmlns:mc="http://schemas.openxmlformats.org/markup-compatibility/2006">
                <mc:Choice xmlns:v="urn:schemas-microsoft-com:vml" Requires="v">
                  <p:oleObj spid="_x0000_s2096" name="Image" r:id="rId12" imgW="4571429" imgH="1688889" progId="">
                    <p:embed/>
                  </p:oleObj>
                </mc:Choice>
                <mc:Fallback>
                  <p:oleObj name="Image" r:id="rId12" imgW="4571429" imgH="1688889" progId="">
                    <p:embed/>
                    <p:pic>
                      <p:nvPicPr>
                        <p:cNvPr id="0" name="Picture 1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6102925" y="4068480"/>
                          <a:ext cx="6955629" cy="256971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85" name="Picture 84"/>
            <p:cNvPicPr>
              <a:picLocks noChangeAspect="1"/>
            </p:cNvPicPr>
            <p:nvPr userDrawn="1"/>
          </p:nvPicPr>
          <p:blipFill>
            <a:blip r:embed="rId14"/>
            <a:stretch>
              <a:fillRect/>
            </a:stretch>
          </p:blipFill>
          <p:spPr>
            <a:xfrm>
              <a:off x="44487207" y="9829102"/>
              <a:ext cx="2969584" cy="1370577"/>
            </a:xfrm>
            <a:prstGeom prst="rect">
              <a:avLst/>
            </a:prstGeom>
            <a:ln>
              <a:noFill/>
            </a:ln>
          </p:spPr>
        </p:pic>
        <p:graphicFrame>
          <p:nvGraphicFramePr>
            <p:cNvPr id="86" name="Object 85"/>
            <p:cNvGraphicFramePr>
              <a:graphicFrameLocks noChangeAspect="1"/>
            </p:cNvGraphicFramePr>
            <p:nvPr userDrawn="1">
              <p:extLst>
                <p:ext uri="{D42A27DB-BD31-4B8C-83A1-F6EECF244321}">
                  <p14:modId xmlns:p14="http://schemas.microsoft.com/office/powerpoint/2010/main" val="2925422147"/>
                </p:ext>
              </p:extLst>
            </p:nvPr>
          </p:nvGraphicFramePr>
          <p:xfrm>
            <a:off x="44620659" y="15799252"/>
            <a:ext cx="1482266" cy="992162"/>
          </p:xfrm>
          <a:graphic>
            <a:graphicData uri="http://schemas.openxmlformats.org/presentationml/2006/ole">
              <mc:AlternateContent xmlns:mc="http://schemas.openxmlformats.org/markup-compatibility/2006">
                <mc:Choice xmlns:v="urn:schemas-microsoft-com:vml" Requires="v">
                  <p:oleObj spid="_x0000_s2097" name="Image" r:id="rId15" imgW="1574603" imgH="1053968" progId="">
                    <p:embed/>
                  </p:oleObj>
                </mc:Choice>
                <mc:Fallback>
                  <p:oleObj name="Image" r:id="rId15" imgW="1574603" imgH="1053968" progId="">
                    <p:embed/>
                    <p:pic>
                      <p:nvPicPr>
                        <p:cNvPr id="0" name="Picture 1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4620659" y="15799252"/>
                          <a:ext cx="1482266" cy="9921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87" name="Group 86"/>
            <p:cNvGrpSpPr/>
            <p:nvPr userDrawn="1"/>
          </p:nvGrpSpPr>
          <p:grpSpPr>
            <a:xfrm>
              <a:off x="44487207" y="35164894"/>
              <a:ext cx="10354213" cy="1265612"/>
              <a:chOff x="44200453" y="33317650"/>
              <a:chExt cx="9771399" cy="1090622"/>
            </a:xfrm>
          </p:grpSpPr>
          <p:sp>
            <p:nvSpPr>
              <p:cNvPr id="89" name="Rounded Rectangle 88"/>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0" name="Picture 7" descr="http://t2.gstatic.com/images?q=tbn:ANd9GcR4APHC6TT9w54M2zn_pvCiBxUNcspYPoVxirLRphBoJabfSvu7zw">
                <a:hlinkClick r:id="rId17"/>
              </p:cNvPr>
              <p:cNvPicPr>
                <a:picLocks noChangeAspect="1" noChangeArrowheads="1"/>
              </p:cNvPicPr>
              <p:nvPr userDrawn="1"/>
            </p:nvPicPr>
            <p:blipFill>
              <a:blip r:embed="rId18" cstate="print"/>
              <a:srcRect/>
              <a:stretch>
                <a:fillRect/>
              </a:stretch>
            </p:blipFill>
            <p:spPr bwMode="auto">
              <a:xfrm>
                <a:off x="44326393" y="33415984"/>
                <a:ext cx="914401" cy="914399"/>
              </a:xfrm>
              <a:prstGeom prst="rect">
                <a:avLst/>
              </a:prstGeom>
              <a:noFill/>
              <a:ln>
                <a:noFill/>
              </a:ln>
            </p:spPr>
          </p:pic>
          <p:sp>
            <p:nvSpPr>
              <p:cNvPr id="91" name="TextBox 90"/>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88" name="TextBox 87"/>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4"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Organigramme : Préparation 89"/>
          <p:cNvSpPr/>
          <p:nvPr/>
        </p:nvSpPr>
        <p:spPr>
          <a:xfrm>
            <a:off x="20331953" y="7368988"/>
            <a:ext cx="4571999" cy="1365395"/>
          </a:xfrm>
          <a:prstGeom prst="flowChartPrepara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6" name="Organigramme : Alternative 75"/>
          <p:cNvSpPr/>
          <p:nvPr/>
        </p:nvSpPr>
        <p:spPr>
          <a:xfrm>
            <a:off x="1051016" y="23021366"/>
            <a:ext cx="13805857" cy="7200274"/>
          </a:xfrm>
          <a:prstGeom prst="flowChartAlternateProcess">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lnSpc>
                <a:spcPct val="115000"/>
              </a:lnSpc>
              <a:spcAft>
                <a:spcPts val="1000"/>
              </a:spcAft>
            </a:pPr>
            <a:r>
              <a:rPr lang="ar-DZ" sz="3600" b="1" dirty="0">
                <a:solidFill>
                  <a:schemeClr val="tx1"/>
                </a:solidFill>
                <a:ea typeface="Calibri"/>
              </a:rPr>
              <a:t>من المسببات </a:t>
            </a:r>
            <a:r>
              <a:rPr lang="ar-DZ" sz="3600" b="1" dirty="0" smtClean="0">
                <a:solidFill>
                  <a:schemeClr val="tx1"/>
                </a:solidFill>
                <a:ea typeface="Calibri"/>
              </a:rPr>
              <a:t>الكثير </a:t>
            </a:r>
            <a:r>
              <a:rPr lang="ar-DZ" sz="3600" b="1" dirty="0">
                <a:solidFill>
                  <a:schemeClr val="tx1"/>
                </a:solidFill>
                <a:ea typeface="Calibri"/>
              </a:rPr>
              <a:t>من المشاكل </a:t>
            </a:r>
            <a:r>
              <a:rPr lang="ar-DZ" sz="3600" b="1" dirty="0" err="1">
                <a:solidFill>
                  <a:schemeClr val="tx1"/>
                </a:solidFill>
                <a:ea typeface="Calibri"/>
              </a:rPr>
              <a:t>والإضظربات</a:t>
            </a:r>
            <a:r>
              <a:rPr lang="ar-DZ" sz="3600" b="1" dirty="0">
                <a:solidFill>
                  <a:schemeClr val="tx1"/>
                </a:solidFill>
                <a:ea typeface="Calibri"/>
              </a:rPr>
              <a:t> التي تحدث داخل المؤسسة عدم فعالية قنوات الإتصال بين أعضاء المؤسسة ومختلف درجات السلم الإداري كما أن سوء الإتصال بين المسؤولين والمستخدمين يؤدي حتما إلى سوء العلاقات بينهم وهو ما يؤثر سلبيا على نجاعة المؤسسة  ومردوديتها  ويؤدي إلى إنخفاض درجة الرضا </a:t>
            </a:r>
            <a:r>
              <a:rPr lang="ar-DZ" sz="3600" b="1" dirty="0" smtClean="0">
                <a:solidFill>
                  <a:schemeClr val="tx1"/>
                </a:solidFill>
                <a:ea typeface="Calibri"/>
              </a:rPr>
              <a:t>و إرتفاع </a:t>
            </a:r>
            <a:r>
              <a:rPr lang="ar-DZ" sz="3600" b="1" dirty="0">
                <a:solidFill>
                  <a:schemeClr val="tx1"/>
                </a:solidFill>
                <a:ea typeface="Calibri"/>
              </a:rPr>
              <a:t>نسب التغيب وتفشي الصراعات ،لهذا راعينا في بحثنا هذا التأكيد على أهمية الإتصال داخل المؤسسة لما له من أثر نفسي ورد فعل إجتماعي على الرضا في المؤسسة.</a:t>
            </a:r>
            <a:endParaRPr lang="fr-FR" sz="2800" b="1" dirty="0">
              <a:solidFill>
                <a:schemeClr val="tx1"/>
              </a:solidFill>
              <a:ea typeface="Calibri"/>
              <a:cs typeface="Arial"/>
            </a:endParaRPr>
          </a:p>
          <a:p>
            <a:pPr algn="r"/>
            <a:r>
              <a:rPr lang="ar-DZ" sz="3600" b="1" dirty="0">
                <a:solidFill>
                  <a:schemeClr val="tx1"/>
                </a:solidFill>
                <a:ea typeface="Calibri"/>
              </a:rPr>
              <a:t>فالإتصال هو قلب المؤسسة وينبغي أن يكون دائما النابض المستمر لضمان سهولة سير ونقل المعلومات والإجراءات الخاصة بإدارة  وتسيير المؤسسة وفقا لشبكة من </a:t>
            </a:r>
            <a:r>
              <a:rPr lang="ar-DZ" sz="3600" b="1" dirty="0" smtClean="0">
                <a:solidFill>
                  <a:schemeClr val="tx1"/>
                </a:solidFill>
                <a:ea typeface="Calibri"/>
              </a:rPr>
              <a:t>الإتصالات الداخلية</a:t>
            </a:r>
            <a:endParaRPr lang="fr-FR" dirty="0"/>
          </a:p>
        </p:txBody>
      </p:sp>
      <p:sp>
        <p:nvSpPr>
          <p:cNvPr id="334" name="Text Placeholder 333"/>
          <p:cNvSpPr>
            <a:spLocks noGrp="1"/>
          </p:cNvSpPr>
          <p:nvPr>
            <p:ph type="body" sz="quarter" idx="10"/>
          </p:nvPr>
        </p:nvSpPr>
        <p:spPr>
          <a:xfrm>
            <a:off x="1198179" y="21649767"/>
            <a:ext cx="13322395" cy="2545007"/>
          </a:xfrm>
        </p:spPr>
        <p:txBody>
          <a:bodyPr/>
          <a:lstStyle/>
          <a:p>
            <a:pPr algn="r" rtl="1"/>
            <a:endParaRPr lang="ar-DZ" sz="4000" dirty="0" smtClean="0"/>
          </a:p>
          <a:p>
            <a:pPr algn="r" rtl="1"/>
            <a:endParaRPr lang="ar-DZ" sz="4000" dirty="0" smtClean="0"/>
          </a:p>
          <a:p>
            <a:pPr algn="r" rtl="1"/>
            <a:r>
              <a:rPr lang="ar-DZ" sz="4000" dirty="0" smtClean="0"/>
              <a:t> </a:t>
            </a:r>
            <a:r>
              <a:rPr lang="ar-DZ" sz="4000" dirty="0" smtClean="0"/>
              <a:t>                                  </a:t>
            </a:r>
            <a:endParaRPr lang="ar-DZ" sz="4000" dirty="0" smtClean="0"/>
          </a:p>
        </p:txBody>
      </p:sp>
      <p:sp>
        <p:nvSpPr>
          <p:cNvPr id="335" name="Text Placeholder 334"/>
          <p:cNvSpPr>
            <a:spLocks noGrp="1"/>
          </p:cNvSpPr>
          <p:nvPr>
            <p:ph type="body" sz="quarter" idx="11"/>
          </p:nvPr>
        </p:nvSpPr>
        <p:spPr>
          <a:xfrm>
            <a:off x="655950" y="20890888"/>
            <a:ext cx="14287866" cy="2101377"/>
          </a:xfrm>
        </p:spPr>
        <p:txBody>
          <a:bodyPr/>
          <a:lstStyle/>
          <a:p>
            <a:endParaRPr lang="ar-DZ" sz="6000" dirty="0" smtClean="0"/>
          </a:p>
          <a:p>
            <a:r>
              <a:rPr lang="ar-DZ" sz="5400" dirty="0" smtClean="0"/>
              <a:t>الخاتمة</a:t>
            </a:r>
            <a:endParaRPr lang="en-US" sz="5400" dirty="0"/>
          </a:p>
        </p:txBody>
      </p:sp>
      <p:sp>
        <p:nvSpPr>
          <p:cNvPr id="341" name="Text Placeholder 340"/>
          <p:cNvSpPr>
            <a:spLocks noGrp="1"/>
          </p:cNvSpPr>
          <p:nvPr>
            <p:ph type="body" sz="quarter" idx="27"/>
          </p:nvPr>
        </p:nvSpPr>
        <p:spPr>
          <a:xfrm>
            <a:off x="708887" y="6716083"/>
            <a:ext cx="14147987" cy="1104181"/>
          </a:xfrm>
        </p:spPr>
        <p:txBody>
          <a:bodyPr/>
          <a:lstStyle/>
          <a:p>
            <a:r>
              <a:rPr lang="ar-DZ" sz="6000" dirty="0" smtClean="0"/>
              <a:t>فرضيات الدراسة </a:t>
            </a:r>
            <a:endParaRPr lang="en-US" sz="6000" dirty="0"/>
          </a:p>
        </p:txBody>
      </p:sp>
      <p:sp>
        <p:nvSpPr>
          <p:cNvPr id="346" name="Text Placeholder 345"/>
          <p:cNvSpPr>
            <a:spLocks noGrp="1"/>
          </p:cNvSpPr>
          <p:nvPr>
            <p:ph type="body" sz="quarter" idx="96"/>
          </p:nvPr>
        </p:nvSpPr>
        <p:spPr>
          <a:xfrm>
            <a:off x="556488" y="14410944"/>
            <a:ext cx="14300387" cy="1646300"/>
          </a:xfrm>
        </p:spPr>
        <p:txBody>
          <a:bodyPr/>
          <a:lstStyle/>
          <a:p>
            <a:pPr rtl="1"/>
            <a:r>
              <a:rPr lang="en-US" sz="4400" dirty="0" smtClean="0">
                <a:latin typeface="+mn-lt"/>
              </a:rPr>
              <a:t> </a:t>
            </a:r>
            <a:endParaRPr lang="fr-FR" sz="4400" dirty="0" smtClean="0">
              <a:latin typeface="+mn-lt"/>
            </a:endParaRPr>
          </a:p>
          <a:p>
            <a:endParaRPr lang="en-US" dirty="0">
              <a:latin typeface="+mn-lt"/>
            </a:endParaRPr>
          </a:p>
        </p:txBody>
      </p:sp>
      <p:sp>
        <p:nvSpPr>
          <p:cNvPr id="383" name="Text Placeholder 382"/>
          <p:cNvSpPr>
            <a:spLocks noGrp="1"/>
          </p:cNvSpPr>
          <p:nvPr>
            <p:ph type="body" sz="quarter" idx="150"/>
          </p:nvPr>
        </p:nvSpPr>
        <p:spPr>
          <a:xfrm>
            <a:off x="4090899" y="4110875"/>
            <a:ext cx="22093415" cy="1119493"/>
          </a:xfrm>
        </p:spPr>
        <p:txBody>
          <a:bodyPr/>
          <a:lstStyle/>
          <a:p>
            <a:pPr rtl="1"/>
            <a:r>
              <a:rPr lang="ar-DZ" b="1" dirty="0" smtClean="0">
                <a:latin typeface="+mn-lt"/>
              </a:rPr>
              <a:t>  </a:t>
            </a:r>
            <a:r>
              <a:rPr lang="ar-SA" b="1" dirty="0" smtClean="0">
                <a:latin typeface="+mn-lt"/>
              </a:rPr>
              <a:t>كلية العلوم الاقتصادية و العلوم التجارية وعلوم</a:t>
            </a:r>
            <a:r>
              <a:rPr lang="ar-DZ" b="1" dirty="0" smtClean="0">
                <a:latin typeface="+mn-lt"/>
              </a:rPr>
              <a:t>  التسيير   </a:t>
            </a:r>
            <a:r>
              <a:rPr lang="ar-SA" b="1" dirty="0" smtClean="0">
                <a:latin typeface="+mn-lt"/>
              </a:rPr>
              <a:t>  جامعة قاصدي مرباح- ورقلة</a:t>
            </a:r>
            <a:r>
              <a:rPr lang="ar-DZ" b="1" dirty="0" smtClean="0">
                <a:latin typeface="+mn-lt"/>
              </a:rPr>
              <a:t> -</a:t>
            </a:r>
            <a:endParaRPr lang="en-US" dirty="0" smtClean="0">
              <a:latin typeface="+mn-lt"/>
            </a:endParaRPr>
          </a:p>
          <a:p>
            <a:endParaRPr lang="ar-DZ" b="1" dirty="0" smtClean="0">
              <a:latin typeface="+mn-lt"/>
            </a:endParaRPr>
          </a:p>
        </p:txBody>
      </p:sp>
      <p:sp>
        <p:nvSpPr>
          <p:cNvPr id="384" name="Text Placeholder 383"/>
          <p:cNvSpPr>
            <a:spLocks noGrp="1"/>
          </p:cNvSpPr>
          <p:nvPr>
            <p:ph type="body" sz="quarter" idx="151"/>
          </p:nvPr>
        </p:nvSpPr>
        <p:spPr>
          <a:xfrm>
            <a:off x="1882589" y="2268207"/>
            <a:ext cx="24301726" cy="1552412"/>
          </a:xfrm>
        </p:spPr>
        <p:txBody>
          <a:bodyPr>
            <a:normAutofit fontScale="25000" lnSpcReduction="20000"/>
          </a:bodyPr>
          <a:lstStyle/>
          <a:p>
            <a:r>
              <a:rPr lang="ar-DZ" sz="21600" b="1" dirty="0" smtClean="0">
                <a:latin typeface="+mn-lt"/>
              </a:rPr>
              <a:t>من</a:t>
            </a:r>
            <a:r>
              <a:rPr lang="ar-DZ" sz="19200" b="1" dirty="0" smtClean="0">
                <a:latin typeface="+mn-lt"/>
              </a:rPr>
              <a:t> إعداد الطالبة : </a:t>
            </a:r>
            <a:r>
              <a:rPr lang="ar-DZ" sz="19200" b="1" dirty="0" smtClean="0">
                <a:latin typeface="+mn-lt"/>
              </a:rPr>
              <a:t>بن ثامر مبا</a:t>
            </a:r>
            <a:r>
              <a:rPr lang="ar-DZ" sz="19200" b="1" dirty="0" smtClean="0">
                <a:latin typeface="+mn-lt"/>
              </a:rPr>
              <a:t>ركة</a:t>
            </a:r>
            <a:endParaRPr lang="ar-DZ" sz="19200" b="1" dirty="0" smtClean="0">
              <a:latin typeface="+mn-lt"/>
            </a:endParaRPr>
          </a:p>
          <a:p>
            <a:r>
              <a:rPr lang="ar-DZ" sz="19200" b="1" dirty="0" smtClean="0">
                <a:latin typeface="+mn-lt"/>
              </a:rPr>
              <a:t>تحت إشراف  </a:t>
            </a:r>
            <a:r>
              <a:rPr lang="ar-DZ" sz="19200" b="1" dirty="0" smtClean="0">
                <a:latin typeface="+mn-lt"/>
              </a:rPr>
              <a:t>:عتيق العلاء</a:t>
            </a:r>
            <a:endParaRPr lang="fr-FR" sz="19200" b="1" dirty="0" smtClean="0">
              <a:latin typeface="+mn-lt"/>
            </a:endParaRPr>
          </a:p>
          <a:p>
            <a:r>
              <a:rPr lang="ar-DZ" b="1" dirty="0" smtClean="0">
                <a:latin typeface="+mn-lt"/>
              </a:rPr>
              <a:t> </a:t>
            </a:r>
            <a:endParaRPr lang="en-US" b="1" dirty="0" smtClean="0">
              <a:latin typeface="+mn-lt"/>
            </a:endParaRPr>
          </a:p>
          <a:p>
            <a:endParaRPr lang="en-US" dirty="0">
              <a:latin typeface="+mn-lt"/>
            </a:endParaRPr>
          </a:p>
        </p:txBody>
      </p:sp>
      <p:sp>
        <p:nvSpPr>
          <p:cNvPr id="385" name="Text Placeholder 384"/>
          <p:cNvSpPr>
            <a:spLocks noGrp="1"/>
          </p:cNvSpPr>
          <p:nvPr>
            <p:ph type="body" sz="quarter" idx="153"/>
          </p:nvPr>
        </p:nvSpPr>
        <p:spPr>
          <a:xfrm>
            <a:off x="1051016" y="216567"/>
            <a:ext cx="24695537" cy="2156437"/>
          </a:xfrm>
        </p:spPr>
        <p:txBody>
          <a:bodyPr>
            <a:normAutofit fontScale="47500" lnSpcReduction="20000"/>
          </a:bodyPr>
          <a:lstStyle/>
          <a:p>
            <a:pPr rtl="1"/>
            <a:r>
              <a:rPr lang="ar-DZ" sz="16600" dirty="0" smtClean="0">
                <a:solidFill>
                  <a:srgbClr val="FFFF00"/>
                </a:solidFill>
                <a:latin typeface="+mn-lt"/>
              </a:rPr>
              <a:t>أثر الإتصال الداخلي على الرضا الوظيفي للعاملين في المؤسسات الصغيرة والمتوسطة</a:t>
            </a:r>
            <a:endParaRPr lang="fr-FR" sz="16600" dirty="0" smtClean="0">
              <a:solidFill>
                <a:srgbClr val="FFFF00"/>
              </a:solidFill>
              <a:latin typeface="+mn-lt"/>
            </a:endParaRPr>
          </a:p>
        </p:txBody>
      </p:sp>
      <p:sp>
        <p:nvSpPr>
          <p:cNvPr id="15" name="Text Placeholder 340"/>
          <p:cNvSpPr txBox="1">
            <a:spLocks/>
          </p:cNvSpPr>
          <p:nvPr/>
        </p:nvSpPr>
        <p:spPr>
          <a:xfrm>
            <a:off x="5238772" y="30899818"/>
            <a:ext cx="4804537" cy="1104181"/>
          </a:xfrm>
          <a:prstGeom prst="rect">
            <a:avLst/>
          </a:prstGeom>
          <a:noFill/>
        </p:spPr>
        <p:txBody>
          <a:bodyPr wrap="square" lIns="89551" tIns="89551" rIns="89551" bIns="89551" anchor="ctr" anchorCtr="0">
            <a:spAutoFit/>
          </a:bodyPr>
          <a:lstStyle/>
          <a:p>
            <a:pPr marL="0" marR="0" lvl="0" indent="0" algn="ctr" defTabSz="4298410" rtl="0" eaLnBrk="1" fontAlgn="auto" latinLnBrk="0" hangingPunct="1">
              <a:lnSpc>
                <a:spcPct val="100000"/>
              </a:lnSpc>
              <a:spcBef>
                <a:spcPct val="20000"/>
              </a:spcBef>
              <a:spcAft>
                <a:spcPts val="0"/>
              </a:spcAft>
              <a:buClrTx/>
              <a:buSzTx/>
              <a:buFont typeface="Arial" pitchFamily="34" charset="0"/>
              <a:buNone/>
              <a:tabLst/>
              <a:defRPr/>
            </a:pPr>
            <a:r>
              <a:rPr kumimoji="0" lang="ar-DZ" sz="6000" b="1" i="0" u="sng" strike="noStrike" kern="1200" cap="none" spc="0" normalizeH="0" baseline="0" noProof="0" dirty="0" smtClean="0">
                <a:ln>
                  <a:noFill/>
                </a:ln>
                <a:solidFill>
                  <a:schemeClr val="accent5">
                    <a:lumMod val="50000"/>
                  </a:schemeClr>
                </a:solidFill>
                <a:effectLst/>
                <a:uLnTx/>
                <a:uFillTx/>
              </a:rPr>
              <a:t>المراجع</a:t>
            </a:r>
            <a:endParaRPr kumimoji="0" lang="en-US" sz="6000" b="1" i="0" u="sng" strike="noStrike" kern="1200" cap="none" spc="0" normalizeH="0" baseline="0" noProof="0" dirty="0">
              <a:ln>
                <a:noFill/>
              </a:ln>
              <a:solidFill>
                <a:schemeClr val="accent5">
                  <a:lumMod val="50000"/>
                </a:schemeClr>
              </a:solidFill>
              <a:effectLst/>
              <a:uLnTx/>
              <a:uFillTx/>
            </a:endParaRPr>
          </a:p>
        </p:txBody>
      </p:sp>
      <p:sp>
        <p:nvSpPr>
          <p:cNvPr id="6148" name="Rectangle 4"/>
          <p:cNvSpPr>
            <a:spLocks noChangeArrowheads="1"/>
          </p:cNvSpPr>
          <p:nvPr/>
        </p:nvSpPr>
        <p:spPr bwMode="auto">
          <a:xfrm>
            <a:off x="0" y="0"/>
            <a:ext cx="655950" cy="89255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tab pos="2355850" algn="l"/>
              </a:tabLst>
            </a:pPr>
            <a:r>
              <a:rPr kumimoji="0" lang="ar-SA" sz="1600" b="0" i="0" u="none" strike="noStrike" cap="none" normalizeH="0" baseline="0" dirty="0" smtClean="0">
                <a:ln>
                  <a:noFill/>
                </a:ln>
                <a:solidFill>
                  <a:schemeClr val="tx1"/>
                </a:solidFill>
                <a:effectLst/>
                <a:ea typeface="Times New Roman" pitchFamily="18" charset="0"/>
              </a:rPr>
              <a:t>للبنك. </a:t>
            </a:r>
            <a:endParaRPr kumimoji="0" lang="fr-FR" sz="47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355850" algn="l"/>
              </a:tabLst>
            </a:pPr>
            <a:r>
              <a:rPr kumimoji="0" lang="fr-FR" sz="1800" b="0" i="0" u="none" strike="noStrike" cap="none" normalizeH="0" baseline="0" dirty="0" smtClean="0">
                <a:ln>
                  <a:noFill/>
                </a:ln>
                <a:solidFill>
                  <a:schemeClr val="tx1"/>
                </a:solidFill>
                <a:effectLst/>
              </a:rPr>
              <a:t/>
            </a:r>
            <a:br>
              <a:rPr kumimoji="0" lang="fr-FR" sz="1800" b="0" i="0" u="none" strike="noStrike" cap="none" normalizeH="0" baseline="0" dirty="0" smtClean="0">
                <a:ln>
                  <a:noFill/>
                </a:ln>
                <a:solidFill>
                  <a:schemeClr val="tx1"/>
                </a:solidFill>
                <a:effectLst/>
              </a:rPr>
            </a:br>
            <a:endParaRPr kumimoji="0" lang="fr-FR" sz="1800" b="0" i="0" u="none" strike="noStrike" cap="none" normalizeH="0" baseline="0" dirty="0" smtClean="0">
              <a:ln>
                <a:noFill/>
              </a:ln>
              <a:solidFill>
                <a:schemeClr val="tx1"/>
              </a:solidFill>
              <a:effectLst/>
            </a:endParaRPr>
          </a:p>
        </p:txBody>
      </p:sp>
      <p:sp>
        <p:nvSpPr>
          <p:cNvPr id="27" name="Espace réservé du texte 26"/>
          <p:cNvSpPr>
            <a:spLocks noGrp="1"/>
          </p:cNvSpPr>
          <p:nvPr>
            <p:ph type="body" sz="quarter" idx="20"/>
          </p:nvPr>
        </p:nvSpPr>
        <p:spPr>
          <a:xfrm>
            <a:off x="5818126" y="14595762"/>
            <a:ext cx="3146612" cy="1011848"/>
          </a:xfrm>
        </p:spPr>
        <p:txBody>
          <a:bodyPr/>
          <a:lstStyle/>
          <a:p>
            <a:r>
              <a:rPr lang="ar-DZ" sz="5400" dirty="0" smtClean="0"/>
              <a:t>أهداف البحث</a:t>
            </a:r>
            <a:endParaRPr lang="fr-FR" sz="5400" dirty="0"/>
          </a:p>
        </p:txBody>
      </p:sp>
      <p:sp>
        <p:nvSpPr>
          <p:cNvPr id="23" name="Espace réservé du texte 22"/>
          <p:cNvSpPr>
            <a:spLocks noGrp="1"/>
          </p:cNvSpPr>
          <p:nvPr>
            <p:ph type="body" sz="quarter" idx="29"/>
          </p:nvPr>
        </p:nvSpPr>
        <p:spPr>
          <a:xfrm>
            <a:off x="15353329" y="7368988"/>
            <a:ext cx="14276605" cy="2125183"/>
          </a:xfrm>
        </p:spPr>
        <p:txBody>
          <a:bodyPr/>
          <a:lstStyle/>
          <a:p>
            <a:r>
              <a:rPr lang="ar-DZ" sz="6000" dirty="0" smtClean="0"/>
              <a:t>مقدمة</a:t>
            </a:r>
            <a:endParaRPr lang="fr-FR" sz="6000" dirty="0" smtClean="0"/>
          </a:p>
          <a:p>
            <a:endParaRPr lang="fr-FR" dirty="0"/>
          </a:p>
        </p:txBody>
      </p:sp>
      <p:cxnSp>
        <p:nvCxnSpPr>
          <p:cNvPr id="26" name="Connecteur droit avec flèche 25"/>
          <p:cNvCxnSpPr/>
          <p:nvPr/>
        </p:nvCxnSpPr>
        <p:spPr>
          <a:xfrm>
            <a:off x="7391432" y="15415784"/>
            <a:ext cx="4584807" cy="1365396"/>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30" name="Ellipse 29"/>
          <p:cNvSpPr/>
          <p:nvPr/>
        </p:nvSpPr>
        <p:spPr>
          <a:xfrm>
            <a:off x="776100" y="16825746"/>
            <a:ext cx="4310828" cy="4546650"/>
          </a:xfrm>
          <a:prstGeom prst="ellipse">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r>
              <a:rPr lang="ar-DZ" sz="3200" b="1" dirty="0">
                <a:solidFill>
                  <a:schemeClr val="tx1"/>
                </a:solidFill>
                <a:ea typeface="Calibri"/>
              </a:rPr>
              <a:t>فهم موضوع الرضا الوظيفي للعاملين والتعرف على مختلف العوامل المؤثرة فيه</a:t>
            </a:r>
            <a:endParaRPr lang="fr-FR" sz="3200" b="1" dirty="0" smtClean="0">
              <a:solidFill>
                <a:schemeClr val="tx1"/>
              </a:solidFill>
            </a:endParaRPr>
          </a:p>
        </p:txBody>
      </p:sp>
      <p:sp>
        <p:nvSpPr>
          <p:cNvPr id="31" name="Ellipse 30"/>
          <p:cNvSpPr/>
          <p:nvPr/>
        </p:nvSpPr>
        <p:spPr>
          <a:xfrm>
            <a:off x="10043309" y="16870314"/>
            <a:ext cx="4590235" cy="4545856"/>
          </a:xfrm>
          <a:prstGeom prst="ellipse">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r>
              <a:rPr lang="ar-DZ" sz="3200" b="1" dirty="0">
                <a:solidFill>
                  <a:schemeClr val="tx1"/>
                </a:solidFill>
                <a:ea typeface="Calibri"/>
              </a:rPr>
              <a:t>التعرف على الإتصال الداخلي وأهميته داخل المؤسسة.</a:t>
            </a:r>
            <a:endParaRPr lang="ar-DZ" sz="3200" b="1" dirty="0" smtClean="0">
              <a:solidFill>
                <a:schemeClr val="tx1"/>
              </a:solidFill>
            </a:endParaRPr>
          </a:p>
        </p:txBody>
      </p:sp>
      <p:cxnSp>
        <p:nvCxnSpPr>
          <p:cNvPr id="35" name="Connecteur droit avec flèche 34"/>
          <p:cNvCxnSpPr/>
          <p:nvPr/>
        </p:nvCxnSpPr>
        <p:spPr>
          <a:xfrm rot="16200000" flipH="1">
            <a:off x="6740368" y="16130114"/>
            <a:ext cx="1302130" cy="1"/>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38" name="Connecteur droit avec flèche 37"/>
          <p:cNvCxnSpPr/>
          <p:nvPr/>
        </p:nvCxnSpPr>
        <p:spPr>
          <a:xfrm rot="10800000" flipV="1">
            <a:off x="2782422" y="15415784"/>
            <a:ext cx="4609010" cy="1365395"/>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39" name="Ellipse 38"/>
          <p:cNvSpPr/>
          <p:nvPr/>
        </p:nvSpPr>
        <p:spPr>
          <a:xfrm>
            <a:off x="10256527" y="11148073"/>
            <a:ext cx="3802002" cy="3606255"/>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lvl="0" algn="r" rtl="1"/>
            <a:r>
              <a:rPr lang="ar-DZ" sz="3200" b="1" dirty="0">
                <a:solidFill>
                  <a:schemeClr val="tx1"/>
                </a:solidFill>
                <a:ea typeface="Calibri"/>
              </a:rPr>
              <a:t>الإتصال الداخلي الفعال أمر الضروري في تحقيق أهداف المؤسسة.</a:t>
            </a:r>
            <a:endParaRPr lang="fr-FR" sz="3200" b="1" dirty="0" smtClean="0">
              <a:solidFill>
                <a:schemeClr val="tx1"/>
              </a:solidFill>
              <a:effectLst>
                <a:outerShdw blurRad="38100" dist="38100" dir="2700000" algn="tl">
                  <a:srgbClr val="000000">
                    <a:alpha val="43137"/>
                  </a:srgbClr>
                </a:outerShdw>
              </a:effectLst>
            </a:endParaRPr>
          </a:p>
        </p:txBody>
      </p:sp>
      <p:sp>
        <p:nvSpPr>
          <p:cNvPr id="40" name="Ellipse 39"/>
          <p:cNvSpPr/>
          <p:nvPr/>
        </p:nvSpPr>
        <p:spPr>
          <a:xfrm>
            <a:off x="5238772" y="16870314"/>
            <a:ext cx="4702907" cy="4457515"/>
          </a:xfrm>
          <a:prstGeom prst="ellipse">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r>
              <a:rPr lang="ar-DZ" sz="3200" b="1" dirty="0">
                <a:solidFill>
                  <a:schemeClr val="tx1"/>
                </a:solidFill>
                <a:ea typeface="Calibri"/>
              </a:rPr>
              <a:t>التعرف على  طبيعة العلاقة بين المتغرين الإتصال الداخلي  والرضا الوظيفي للعاملين.</a:t>
            </a:r>
            <a:endParaRPr lang="ar-DZ" sz="3200" b="1" dirty="0" smtClean="0">
              <a:solidFill>
                <a:schemeClr val="tx1"/>
              </a:solidFill>
            </a:endParaRPr>
          </a:p>
        </p:txBody>
      </p:sp>
      <p:sp>
        <p:nvSpPr>
          <p:cNvPr id="47" name="Text Placeholder 345"/>
          <p:cNvSpPr txBox="1">
            <a:spLocks/>
          </p:cNvSpPr>
          <p:nvPr/>
        </p:nvSpPr>
        <p:spPr>
          <a:xfrm>
            <a:off x="708888" y="14563344"/>
            <a:ext cx="14300387" cy="1646300"/>
          </a:xfrm>
          <a:prstGeom prst="rect">
            <a:avLst/>
          </a:prstGeom>
        </p:spPr>
        <p:txBody>
          <a:bodyPr wrap="square" lIns="223877" tIns="223877" rIns="223877" bIns="223877">
            <a:spAutoFit/>
          </a:bodyPr>
          <a:lstStyle/>
          <a:p>
            <a:pPr marL="0" marR="0" lvl="0" indent="0" algn="l" defTabSz="4298410" rtl="1" eaLnBrk="1" fontAlgn="auto" latinLnBrk="0" hangingPunct="1">
              <a:lnSpc>
                <a:spcPct val="100000"/>
              </a:lnSpc>
              <a:spcBef>
                <a:spcPct val="20000"/>
              </a:spcBef>
              <a:spcAft>
                <a:spcPts val="0"/>
              </a:spcAft>
              <a:buClrTx/>
              <a:buSzTx/>
              <a:buFont typeface="Arial" pitchFamily="34" charset="0"/>
              <a:buNone/>
              <a:tabLst/>
              <a:defRPr/>
            </a:pPr>
            <a:r>
              <a:rPr kumimoji="0" lang="en-US" sz="4400" b="0" i="0" u="none" strike="noStrike" kern="1200" cap="none" spc="0" normalizeH="0" baseline="0" noProof="0" smtClean="0">
                <a:ln>
                  <a:noFill/>
                </a:ln>
                <a:solidFill>
                  <a:schemeClr val="accent5">
                    <a:lumMod val="50000"/>
                  </a:schemeClr>
                </a:solidFill>
                <a:effectLst/>
                <a:uLnTx/>
                <a:uFillTx/>
                <a:ea typeface="+mn-ea"/>
              </a:rPr>
              <a:t> </a:t>
            </a:r>
            <a:endParaRPr kumimoji="0" lang="fr-FR" sz="4400" b="0" i="0" u="none" strike="noStrike" kern="1200" cap="none" spc="0" normalizeH="0" baseline="0" noProof="0" smtClean="0">
              <a:ln>
                <a:noFill/>
              </a:ln>
              <a:solidFill>
                <a:schemeClr val="accent5">
                  <a:lumMod val="50000"/>
                </a:schemeClr>
              </a:solidFill>
              <a:effectLst/>
              <a:uLnTx/>
              <a:uFillTx/>
              <a:ea typeface="+mn-ea"/>
            </a:endParaRPr>
          </a:p>
          <a:p>
            <a:pPr marL="0" marR="0" lvl="0" indent="0" algn="l" defTabSz="4298410" rtl="0" eaLnBrk="1" fontAlgn="auto" latinLnBrk="0" hangingPunct="1">
              <a:lnSpc>
                <a:spcPct val="100000"/>
              </a:lnSpc>
              <a:spcBef>
                <a:spcPct val="20000"/>
              </a:spcBef>
              <a:spcAft>
                <a:spcPts val="0"/>
              </a:spcAft>
              <a:buClrTx/>
              <a:buSzTx/>
              <a:buFont typeface="Arial" pitchFamily="34" charset="0"/>
              <a:buNone/>
              <a:tabLst/>
              <a:defRPr/>
            </a:pPr>
            <a:endParaRPr kumimoji="0" lang="en-US" sz="2800" b="0" i="0" u="none" strike="noStrike" kern="1200" cap="none" spc="0" normalizeH="0" baseline="0" noProof="0" dirty="0">
              <a:ln>
                <a:noFill/>
              </a:ln>
              <a:solidFill>
                <a:schemeClr val="accent5">
                  <a:lumMod val="50000"/>
                </a:schemeClr>
              </a:solidFill>
              <a:effectLst/>
              <a:uLnTx/>
              <a:uFillTx/>
              <a:ea typeface="+mn-ea"/>
            </a:endParaRPr>
          </a:p>
        </p:txBody>
      </p:sp>
      <p:pic>
        <p:nvPicPr>
          <p:cNvPr id="34" name="Image 33"/>
          <p:cNvPicPr/>
          <p:nvPr/>
        </p:nvPicPr>
        <p:blipFill>
          <a:blip r:embed="rId3"/>
          <a:srcRect t="26418" r="84167"/>
          <a:stretch>
            <a:fillRect/>
          </a:stretch>
        </p:blipFill>
        <p:spPr bwMode="auto">
          <a:xfrm>
            <a:off x="25746553" y="492940"/>
            <a:ext cx="3898383" cy="3760129"/>
          </a:xfrm>
          <a:prstGeom prst="rect">
            <a:avLst/>
          </a:prstGeom>
          <a:noFill/>
        </p:spPr>
      </p:pic>
      <p:sp>
        <p:nvSpPr>
          <p:cNvPr id="83" name="Rectangle à coins arrondis 82"/>
          <p:cNvSpPr/>
          <p:nvPr/>
        </p:nvSpPr>
        <p:spPr>
          <a:xfrm>
            <a:off x="861290" y="32677768"/>
            <a:ext cx="13995583" cy="4235116"/>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buFontTx/>
              <a:buChar char="-"/>
            </a:pPr>
            <a:r>
              <a:rPr lang="ar-DZ" sz="4000" dirty="0" smtClean="0">
                <a:solidFill>
                  <a:schemeClr val="bg2">
                    <a:lumMod val="25000"/>
                  </a:schemeClr>
                </a:solidFill>
              </a:rPr>
              <a:t>غزغازي محمد و أخرون ،الإتصال الداخلي وأثره على الرضا الوظيفي ،جامعة المدية،2009/2008.</a:t>
            </a:r>
          </a:p>
          <a:p>
            <a:pPr algn="r" rtl="1">
              <a:buFontTx/>
              <a:buChar char="-"/>
            </a:pPr>
            <a:r>
              <a:rPr lang="ar-DZ" sz="4000" dirty="0" smtClean="0">
                <a:solidFill>
                  <a:schemeClr val="bg2">
                    <a:lumMod val="25000"/>
                  </a:schemeClr>
                </a:solidFill>
              </a:rPr>
              <a:t>شنيبات فوزية و أخرون، واقع الإتصال الداخلي في المؤسسة ،جامعة المدية،2010/2009.</a:t>
            </a:r>
          </a:p>
          <a:p>
            <a:pPr algn="r" rtl="1">
              <a:buFontTx/>
              <a:buChar char="-"/>
            </a:pPr>
            <a:r>
              <a:rPr lang="ar-DZ" sz="4000" dirty="0" smtClean="0">
                <a:solidFill>
                  <a:schemeClr val="bg2">
                    <a:lumMod val="25000"/>
                  </a:schemeClr>
                </a:solidFill>
              </a:rPr>
              <a:t>قبايلي حياة ،إستراتيجية الإتصال الداخلي في المنظمة ،جامعة بومرداس ،2007/2006.</a:t>
            </a:r>
            <a:endParaRPr lang="ar-DZ" sz="4000" dirty="0" smtClean="0">
              <a:solidFill>
                <a:schemeClr val="bg2">
                  <a:lumMod val="25000"/>
                </a:schemeClr>
              </a:solidFill>
            </a:endParaRPr>
          </a:p>
        </p:txBody>
      </p:sp>
      <p:sp>
        <p:nvSpPr>
          <p:cNvPr id="89" name="Parchemin vertical 88"/>
          <p:cNvSpPr/>
          <p:nvPr/>
        </p:nvSpPr>
        <p:spPr>
          <a:xfrm>
            <a:off x="15353330" y="9494171"/>
            <a:ext cx="14276604" cy="15222820"/>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lnSpc>
                <a:spcPct val="115000"/>
              </a:lnSpc>
              <a:spcAft>
                <a:spcPts val="1000"/>
              </a:spcAft>
            </a:pPr>
            <a:r>
              <a:rPr lang="ar-DZ" sz="4800" dirty="0">
                <a:solidFill>
                  <a:schemeClr val="tx1"/>
                </a:solidFill>
                <a:ea typeface="Calibri"/>
              </a:rPr>
              <a:t>يشغل الإتصال جزءا كبيرا من وقتنا فيقضي الإنسان مجمل وقته في الإتصال بالأخرين من إستماع واستقبال الرسائل وتصدير الإتصال للأخرين ،فالإتصال يمثل النشاط الأساسي للإنسان حيث يلعب دورا هاما في الحياة الإجتماعية فهو يتسم بأهمية بالغة في حياة الأفراد والمجتمعات بصفة عامة بحيث يعتبر الركيزة الأساسية لإستقرارها وكذلك للمؤسسات بصفة خاصة التي تعتبر اليوم أحد العوامل التي تسعى من خلالها إلى تحقيق أهدافها وتنظيم العلاقات داخل المؤسسات .</a:t>
            </a:r>
            <a:endParaRPr lang="fr-FR" sz="4000" dirty="0">
              <a:solidFill>
                <a:schemeClr val="tx1"/>
              </a:solidFill>
              <a:ea typeface="Calibri"/>
              <a:cs typeface="Arial"/>
            </a:endParaRPr>
          </a:p>
        </p:txBody>
      </p:sp>
      <p:sp>
        <p:nvSpPr>
          <p:cNvPr id="99" name="Arrondir un rectangle avec un coin diagonal 98"/>
          <p:cNvSpPr/>
          <p:nvPr/>
        </p:nvSpPr>
        <p:spPr>
          <a:xfrm>
            <a:off x="16055788" y="25795703"/>
            <a:ext cx="13205012" cy="4090737"/>
          </a:xfrm>
          <a:prstGeom prst="round2DiagRect">
            <a:avLst/>
          </a:prstGeom>
        </p:spPr>
        <p:style>
          <a:lnRef idx="0">
            <a:schemeClr val="accent5"/>
          </a:lnRef>
          <a:fillRef idx="3">
            <a:schemeClr val="accent5"/>
          </a:fillRef>
          <a:effectRef idx="3">
            <a:schemeClr val="accent5"/>
          </a:effectRef>
          <a:fontRef idx="minor">
            <a:schemeClr val="lt1"/>
          </a:fontRef>
        </p:style>
        <p:txBody>
          <a:bodyPr rtlCol="0" anchor="ctr"/>
          <a:lstStyle/>
          <a:p>
            <a:pPr algn="r" rtl="1">
              <a:lnSpc>
                <a:spcPct val="115000"/>
              </a:lnSpc>
              <a:spcAft>
                <a:spcPts val="1000"/>
              </a:spcAft>
            </a:pPr>
            <a:r>
              <a:rPr lang="ar-DZ" sz="5400" b="1" dirty="0" smtClean="0">
                <a:solidFill>
                  <a:schemeClr val="tx1"/>
                </a:solidFill>
                <a:ea typeface="Calibri"/>
              </a:rPr>
              <a:t>الإشكالية:</a:t>
            </a:r>
          </a:p>
          <a:p>
            <a:pPr algn="r" rtl="1">
              <a:lnSpc>
                <a:spcPct val="115000"/>
              </a:lnSpc>
              <a:spcAft>
                <a:spcPts val="1000"/>
              </a:spcAft>
            </a:pPr>
            <a:r>
              <a:rPr lang="ar-DZ" sz="5400" dirty="0" smtClean="0">
                <a:solidFill>
                  <a:schemeClr val="tx1"/>
                </a:solidFill>
                <a:ea typeface="Calibri"/>
              </a:rPr>
              <a:t>ما طبيعة </a:t>
            </a:r>
            <a:r>
              <a:rPr lang="ar-DZ" sz="5400" dirty="0">
                <a:solidFill>
                  <a:schemeClr val="tx1"/>
                </a:solidFill>
                <a:ea typeface="Calibri"/>
              </a:rPr>
              <a:t>أثر الإتصال الداخلي على الرضا الوظيفي للعاملين في المؤسسات الصغيرة والمتوسطة؟</a:t>
            </a:r>
            <a:endParaRPr lang="fr-FR" sz="4400" dirty="0">
              <a:solidFill>
                <a:schemeClr val="tx1"/>
              </a:solidFill>
              <a:ea typeface="Calibri"/>
              <a:cs typeface="Arial"/>
            </a:endParaRPr>
          </a:p>
        </p:txBody>
      </p:sp>
      <p:sp>
        <p:nvSpPr>
          <p:cNvPr id="113" name="Parchemin horizontal 112"/>
          <p:cNvSpPr/>
          <p:nvPr/>
        </p:nvSpPr>
        <p:spPr>
          <a:xfrm>
            <a:off x="15353329" y="30899818"/>
            <a:ext cx="13907471" cy="8365594"/>
          </a:xfrm>
          <a:prstGeom prst="horizontalScroll">
            <a:avLst/>
          </a:prstGeom>
        </p:spPr>
        <p:style>
          <a:lnRef idx="3">
            <a:schemeClr val="lt1"/>
          </a:lnRef>
          <a:fillRef idx="1">
            <a:schemeClr val="accent4"/>
          </a:fillRef>
          <a:effectRef idx="1">
            <a:schemeClr val="accent4"/>
          </a:effectRef>
          <a:fontRef idx="minor">
            <a:schemeClr val="lt1"/>
          </a:fontRef>
        </p:style>
        <p:txBody>
          <a:bodyPr rtlCol="0" anchor="ctr"/>
          <a:lstStyle/>
          <a:p>
            <a:pPr algn="r" rtl="1">
              <a:lnSpc>
                <a:spcPct val="115000"/>
              </a:lnSpc>
              <a:spcAft>
                <a:spcPts val="1000"/>
              </a:spcAft>
            </a:pPr>
            <a:r>
              <a:rPr lang="ar-DZ" sz="3600" b="1" dirty="0">
                <a:solidFill>
                  <a:schemeClr val="tx1"/>
                </a:solidFill>
                <a:ea typeface="Calibri"/>
              </a:rPr>
              <a:t>وإنطلاقا من الإشكالية المطروحة سنقوم بطرح التساؤولات التالية:</a:t>
            </a:r>
            <a:endParaRPr lang="fr-FR" sz="2800" b="1" dirty="0">
              <a:solidFill>
                <a:schemeClr val="tx1"/>
              </a:solidFill>
              <a:ea typeface="Calibri"/>
              <a:cs typeface="Arial"/>
            </a:endParaRPr>
          </a:p>
          <a:p>
            <a:pPr algn="r" rtl="1">
              <a:lnSpc>
                <a:spcPct val="115000"/>
              </a:lnSpc>
              <a:spcAft>
                <a:spcPts val="1000"/>
              </a:spcAft>
            </a:pPr>
            <a:r>
              <a:rPr lang="ar-DZ" sz="3600" b="1" dirty="0">
                <a:solidFill>
                  <a:schemeClr val="tx1"/>
                </a:solidFill>
                <a:ea typeface="Calibri"/>
              </a:rPr>
              <a:t>-ما مدى تأثير الإتصال الداخلي في تحديد فعالية ونشاط المؤسسة؟</a:t>
            </a:r>
            <a:endParaRPr lang="fr-FR" sz="2800" b="1" dirty="0">
              <a:solidFill>
                <a:schemeClr val="tx1"/>
              </a:solidFill>
              <a:ea typeface="Calibri"/>
              <a:cs typeface="Arial"/>
            </a:endParaRPr>
          </a:p>
          <a:p>
            <a:pPr algn="r" rtl="1">
              <a:lnSpc>
                <a:spcPct val="115000"/>
              </a:lnSpc>
              <a:spcAft>
                <a:spcPts val="1000"/>
              </a:spcAft>
            </a:pPr>
            <a:r>
              <a:rPr lang="ar-DZ" sz="3600" b="1" dirty="0">
                <a:solidFill>
                  <a:schemeClr val="tx1"/>
                </a:solidFill>
                <a:ea typeface="Calibri"/>
              </a:rPr>
              <a:t>-ما هي طبيعة العملية الإتصالية داخل المؤسسة؟</a:t>
            </a:r>
            <a:endParaRPr lang="fr-FR" sz="2800" b="1" dirty="0">
              <a:solidFill>
                <a:schemeClr val="tx1"/>
              </a:solidFill>
              <a:ea typeface="Calibri"/>
              <a:cs typeface="Arial"/>
            </a:endParaRPr>
          </a:p>
          <a:p>
            <a:pPr algn="r" rtl="1">
              <a:lnSpc>
                <a:spcPct val="115000"/>
              </a:lnSpc>
              <a:spcAft>
                <a:spcPts val="1000"/>
              </a:spcAft>
            </a:pPr>
            <a:r>
              <a:rPr lang="ar-DZ" sz="3600" b="1" dirty="0">
                <a:solidFill>
                  <a:schemeClr val="tx1"/>
                </a:solidFill>
                <a:ea typeface="Calibri"/>
              </a:rPr>
              <a:t>-ماهي أهداف ووسائل الإتصال الداخلي في المؤسسة؟</a:t>
            </a:r>
            <a:endParaRPr lang="fr-FR" sz="2800" b="1" dirty="0">
              <a:solidFill>
                <a:schemeClr val="tx1"/>
              </a:solidFill>
              <a:ea typeface="Calibri"/>
              <a:cs typeface="Arial"/>
            </a:endParaRPr>
          </a:p>
          <a:p>
            <a:pPr algn="r" rtl="1">
              <a:lnSpc>
                <a:spcPct val="115000"/>
              </a:lnSpc>
              <a:spcAft>
                <a:spcPts val="1000"/>
              </a:spcAft>
            </a:pPr>
            <a:r>
              <a:rPr lang="ar-DZ" sz="3600" b="1" dirty="0">
                <a:solidFill>
                  <a:schemeClr val="tx1"/>
                </a:solidFill>
                <a:ea typeface="Calibri"/>
              </a:rPr>
              <a:t>- ماهي العراقيل التي تحول دون  نجاح  الإتصال الداخلي في المؤسسة؟</a:t>
            </a:r>
            <a:endParaRPr lang="fr-FR" sz="2800" b="1" dirty="0">
              <a:solidFill>
                <a:schemeClr val="tx1"/>
              </a:solidFill>
              <a:ea typeface="Calibri"/>
              <a:cs typeface="Arial"/>
            </a:endParaRPr>
          </a:p>
          <a:p>
            <a:pPr algn="r" rtl="1">
              <a:lnSpc>
                <a:spcPct val="115000"/>
              </a:lnSpc>
              <a:spcAft>
                <a:spcPts val="1000"/>
              </a:spcAft>
            </a:pPr>
            <a:r>
              <a:rPr lang="ar-DZ" sz="3600" b="1" dirty="0">
                <a:solidFill>
                  <a:schemeClr val="tx1"/>
                </a:solidFill>
                <a:ea typeface="Calibri"/>
              </a:rPr>
              <a:t>- كيف يمكن الوصول إلى الرضا الوظيفي عبر الإتصال الداخلي؟</a:t>
            </a:r>
            <a:endParaRPr lang="fr-FR" sz="2800" b="1" dirty="0">
              <a:solidFill>
                <a:schemeClr val="tx1"/>
              </a:solidFill>
              <a:ea typeface="Calibri"/>
              <a:cs typeface="Arial"/>
            </a:endParaRPr>
          </a:p>
        </p:txBody>
      </p:sp>
      <p:sp>
        <p:nvSpPr>
          <p:cNvPr id="54" name="Ellipse 53"/>
          <p:cNvSpPr/>
          <p:nvPr/>
        </p:nvSpPr>
        <p:spPr>
          <a:xfrm>
            <a:off x="2782423" y="11104831"/>
            <a:ext cx="3707938" cy="3606255"/>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lvl="0" algn="r" rtl="1"/>
            <a:r>
              <a:rPr lang="ar-DZ" sz="3200" b="1" dirty="0">
                <a:solidFill>
                  <a:schemeClr val="tx1"/>
                </a:solidFill>
                <a:ea typeface="Calibri"/>
              </a:rPr>
              <a:t>تساهم وسائل الإتصال الداخلي بشكل كبير في تسهيل عملية الإتصال بين موظفي المؤسسة</a:t>
            </a:r>
            <a:endParaRPr lang="fr-FR" sz="3200" b="1" dirty="0" smtClean="0">
              <a:solidFill>
                <a:schemeClr val="tx1"/>
              </a:solidFill>
              <a:effectLst>
                <a:outerShdw blurRad="38100" dist="38100" dir="2700000" algn="tl">
                  <a:srgbClr val="000000">
                    <a:alpha val="43137"/>
                  </a:srgbClr>
                </a:outerShdw>
              </a:effectLst>
            </a:endParaRPr>
          </a:p>
        </p:txBody>
      </p:sp>
      <p:sp>
        <p:nvSpPr>
          <p:cNvPr id="56" name="Ellipse 55"/>
          <p:cNvSpPr/>
          <p:nvPr/>
        </p:nvSpPr>
        <p:spPr>
          <a:xfrm>
            <a:off x="6500420" y="8051685"/>
            <a:ext cx="3978360" cy="3606255"/>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r" rtl="1">
              <a:lnSpc>
                <a:spcPct val="115000"/>
              </a:lnSpc>
              <a:spcAft>
                <a:spcPts val="1000"/>
              </a:spcAft>
            </a:pPr>
            <a:r>
              <a:rPr lang="ar-DZ" sz="2800" b="1" dirty="0">
                <a:solidFill>
                  <a:schemeClr val="tx1"/>
                </a:solidFill>
                <a:ea typeface="Calibri"/>
              </a:rPr>
              <a:t>توجد هناك علاقة بين الإتصال الداخلي والرضا الوظيفي للعاملين في المؤسسات الصغيرة والمتوسطة؟</a:t>
            </a:r>
            <a:endParaRPr lang="fr-FR" sz="2000" b="1" dirty="0">
              <a:solidFill>
                <a:schemeClr val="tx1"/>
              </a:solidFill>
              <a:ea typeface="Calibri"/>
              <a:cs typeface="Arial"/>
            </a:endParaRPr>
          </a:p>
        </p:txBody>
      </p:sp>
      <p:cxnSp>
        <p:nvCxnSpPr>
          <p:cNvPr id="61" name="Connecteur droit avec flèche 60"/>
          <p:cNvCxnSpPr>
            <a:stCxn id="56" idx="3"/>
          </p:cNvCxnSpPr>
          <p:nvPr/>
        </p:nvCxnSpPr>
        <p:spPr>
          <a:xfrm flipH="1">
            <a:off x="6328991" y="11129816"/>
            <a:ext cx="754046" cy="92421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3" name="Connecteur droit avec flèche 62"/>
          <p:cNvCxnSpPr/>
          <p:nvPr/>
        </p:nvCxnSpPr>
        <p:spPr>
          <a:xfrm rot="16200000" flipH="1">
            <a:off x="9523539" y="11073804"/>
            <a:ext cx="1039539" cy="87094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9" name="Oval 48"/>
          <p:cNvSpPr/>
          <p:nvPr/>
        </p:nvSpPr>
        <p:spPr>
          <a:xfrm>
            <a:off x="18600173" y="39749506"/>
            <a:ext cx="7584141" cy="1721223"/>
          </a:xfrm>
          <a:prstGeom prst="ellipse">
            <a:avLst/>
          </a:prstGeom>
          <a:ln/>
        </p:spPr>
        <p:style>
          <a:lnRef idx="1">
            <a:schemeClr val="accent6"/>
          </a:lnRef>
          <a:fillRef idx="2">
            <a:schemeClr val="accent6"/>
          </a:fillRef>
          <a:effectRef idx="1">
            <a:schemeClr val="accent6"/>
          </a:effectRef>
          <a:fontRef idx="minor">
            <a:schemeClr val="dk1"/>
          </a:fontRef>
        </p:style>
        <p:txBody>
          <a:bodyPr rtlCol="1" anchor="ctr"/>
          <a:lstStyle/>
          <a:p>
            <a:pPr algn="ctr"/>
            <a:r>
              <a:rPr lang="ar-DZ"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2015/2014 </a:t>
            </a:r>
            <a:endParaRPr lang="ar-DZ"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extLst>
      <p:ext uri="{BB962C8B-B14F-4D97-AF65-F5344CB8AC3E}">
        <p14:creationId xmlns:p14="http://schemas.microsoft.com/office/powerpoint/2010/main" val="3874869272"/>
      </p:ext>
    </p:extLst>
  </p:cSld>
  <p:clrMapOvr>
    <a:masterClrMapping/>
  </p:clrMapOvr>
  <p:timing>
    <p:tnLst>
      <p:par>
        <p:cTn id="1" dur="indefinite" restart="never" nodeType="tmRoot"/>
      </p:par>
    </p:tnLst>
  </p:timing>
</p:sld>
</file>

<file path=ppt/theme/theme1.xml><?xml version="1.0" encoding="utf-8"?>
<a:theme xmlns:a="http://schemas.openxmlformats.org/drawingml/2006/main" name="PosterPresentations.com-100CMx140CM">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lassic - Wide Center">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PosterPresentations.com-100CMx140CM</Template>
  <TotalTime>1142</TotalTime>
  <Words>411</Words>
  <Application>Microsoft Office PowerPoint</Application>
  <PresentationFormat>Personnalisé</PresentationFormat>
  <Paragraphs>40</Paragraphs>
  <Slides>1</Slides>
  <Notes>1</Notes>
  <HiddenSlides>0</HiddenSlides>
  <MMClips>0</MMClips>
  <ScaleCrop>false</ScaleCrop>
  <HeadingPairs>
    <vt:vector size="6" baseType="variant">
      <vt:variant>
        <vt:lpstr>Thème</vt:lpstr>
      </vt:variant>
      <vt:variant>
        <vt:i4>2</vt:i4>
      </vt:variant>
      <vt:variant>
        <vt:lpstr>Serveurs OLE incorporés</vt:lpstr>
      </vt:variant>
      <vt:variant>
        <vt:i4>1</vt:i4>
      </vt:variant>
      <vt:variant>
        <vt:lpstr>Titres des diapositives</vt:lpstr>
      </vt:variant>
      <vt:variant>
        <vt:i4>1</vt:i4>
      </vt:variant>
    </vt:vector>
  </HeadingPairs>
  <TitlesOfParts>
    <vt:vector size="4" baseType="lpstr">
      <vt:lpstr>PosterPresentations.com-100CMx140CM</vt:lpstr>
      <vt:lpstr>Classic - Wide Center</vt:lpstr>
      <vt:lpstr>Image</vt:lpstr>
      <vt:lpstr>Présentation PowerPoint</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CanterburyMedia</dc:creator>
  <dc:description>This template is the property of PosterPresentations.com. Call us if you need help with this poster template._x000d_
1-866-649-3004           _x000d_
 (c)PosterPresentations.com</dc:description>
  <cp:lastModifiedBy>Dell</cp:lastModifiedBy>
  <cp:revision>123</cp:revision>
  <dcterms:created xsi:type="dcterms:W3CDTF">2012-02-10T00:21:22Z</dcterms:created>
  <dcterms:modified xsi:type="dcterms:W3CDTF">2015-02-24T08:36:43Z</dcterms:modified>
</cp:coreProperties>
</file>