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8803600" cy="32404050"/>
  <p:notesSz cx="6858000" cy="9144000"/>
  <p:defaultTextStyle>
    <a:defPPr>
      <a:defRPr lang="fr-FR"/>
    </a:defPPr>
    <a:lvl1pPr marL="0" algn="l" defTabSz="3497580" rtl="0" eaLnBrk="1" latinLnBrk="0" hangingPunct="1">
      <a:defRPr sz="6900" kern="1200">
        <a:solidFill>
          <a:schemeClr val="tx1"/>
        </a:solidFill>
        <a:latin typeface="+mn-lt"/>
        <a:ea typeface="+mn-ea"/>
        <a:cs typeface="+mn-cs"/>
      </a:defRPr>
    </a:lvl1pPr>
    <a:lvl2pPr marL="1748790" algn="l" defTabSz="3497580" rtl="0" eaLnBrk="1" latinLnBrk="0" hangingPunct="1">
      <a:defRPr sz="6900" kern="1200">
        <a:solidFill>
          <a:schemeClr val="tx1"/>
        </a:solidFill>
        <a:latin typeface="+mn-lt"/>
        <a:ea typeface="+mn-ea"/>
        <a:cs typeface="+mn-cs"/>
      </a:defRPr>
    </a:lvl2pPr>
    <a:lvl3pPr marL="3497580" algn="l" defTabSz="3497580" rtl="0" eaLnBrk="1" latinLnBrk="0" hangingPunct="1">
      <a:defRPr sz="6900" kern="1200">
        <a:solidFill>
          <a:schemeClr val="tx1"/>
        </a:solidFill>
        <a:latin typeface="+mn-lt"/>
        <a:ea typeface="+mn-ea"/>
        <a:cs typeface="+mn-cs"/>
      </a:defRPr>
    </a:lvl3pPr>
    <a:lvl4pPr marL="5246370" algn="l" defTabSz="3497580" rtl="0" eaLnBrk="1" latinLnBrk="0" hangingPunct="1">
      <a:defRPr sz="6900" kern="1200">
        <a:solidFill>
          <a:schemeClr val="tx1"/>
        </a:solidFill>
        <a:latin typeface="+mn-lt"/>
        <a:ea typeface="+mn-ea"/>
        <a:cs typeface="+mn-cs"/>
      </a:defRPr>
    </a:lvl4pPr>
    <a:lvl5pPr marL="6995160" algn="l" defTabSz="3497580" rtl="0" eaLnBrk="1" latinLnBrk="0" hangingPunct="1">
      <a:defRPr sz="6900" kern="1200">
        <a:solidFill>
          <a:schemeClr val="tx1"/>
        </a:solidFill>
        <a:latin typeface="+mn-lt"/>
        <a:ea typeface="+mn-ea"/>
        <a:cs typeface="+mn-cs"/>
      </a:defRPr>
    </a:lvl5pPr>
    <a:lvl6pPr marL="8743950" algn="l" defTabSz="3497580" rtl="0" eaLnBrk="1" latinLnBrk="0" hangingPunct="1">
      <a:defRPr sz="6900" kern="1200">
        <a:solidFill>
          <a:schemeClr val="tx1"/>
        </a:solidFill>
        <a:latin typeface="+mn-lt"/>
        <a:ea typeface="+mn-ea"/>
        <a:cs typeface="+mn-cs"/>
      </a:defRPr>
    </a:lvl6pPr>
    <a:lvl7pPr marL="10492740" algn="l" defTabSz="3497580" rtl="0" eaLnBrk="1" latinLnBrk="0" hangingPunct="1">
      <a:defRPr sz="6900" kern="1200">
        <a:solidFill>
          <a:schemeClr val="tx1"/>
        </a:solidFill>
        <a:latin typeface="+mn-lt"/>
        <a:ea typeface="+mn-ea"/>
        <a:cs typeface="+mn-cs"/>
      </a:defRPr>
    </a:lvl7pPr>
    <a:lvl8pPr marL="12241530" algn="l" defTabSz="3497580" rtl="0" eaLnBrk="1" latinLnBrk="0" hangingPunct="1">
      <a:defRPr sz="6900" kern="1200">
        <a:solidFill>
          <a:schemeClr val="tx1"/>
        </a:solidFill>
        <a:latin typeface="+mn-lt"/>
        <a:ea typeface="+mn-ea"/>
        <a:cs typeface="+mn-cs"/>
      </a:defRPr>
    </a:lvl8pPr>
    <a:lvl9pPr marL="13990320" algn="l" defTabSz="3497580" rtl="0" eaLnBrk="1" latinLnBrk="0" hangingPunct="1">
      <a:defRPr sz="6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29B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p:scale>
          <a:sx n="22" d="100"/>
          <a:sy n="22" d="100"/>
        </p:scale>
        <p:origin x="-1410" y="-78"/>
      </p:cViewPr>
      <p:guideLst>
        <p:guide orient="horz" pos="10206"/>
        <p:guide pos="907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9B375-4E4C-46CC-850B-FABDDD34CE37}" type="datetimeFigureOut">
              <a:rPr lang="fr-FR" smtClean="0"/>
              <a:pPr/>
              <a:t>21/02/2015</a:t>
            </a:fld>
            <a:endParaRPr lang="fr-FR"/>
          </a:p>
        </p:txBody>
      </p:sp>
      <p:sp>
        <p:nvSpPr>
          <p:cNvPr id="4" name="Espace réservé de l'image des diapositives 3"/>
          <p:cNvSpPr>
            <a:spLocks noGrp="1" noRot="1" noChangeAspect="1"/>
          </p:cNvSpPr>
          <p:nvPr>
            <p:ph type="sldImg" idx="2"/>
          </p:nvPr>
        </p:nvSpPr>
        <p:spPr>
          <a:xfrm>
            <a:off x="1905000" y="685800"/>
            <a:ext cx="3048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7D253F-297C-4BA0-A491-8C8C6401E570}"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ar-DZ" smtClean="0"/>
              <a:t> </a:t>
            </a:r>
            <a:endParaRPr lang="fr-FR" dirty="0"/>
          </a:p>
        </p:txBody>
      </p:sp>
      <p:sp>
        <p:nvSpPr>
          <p:cNvPr id="4" name="Espace réservé du numéro de diapositive 3"/>
          <p:cNvSpPr>
            <a:spLocks noGrp="1"/>
          </p:cNvSpPr>
          <p:nvPr>
            <p:ph type="sldNum" sz="quarter" idx="10"/>
          </p:nvPr>
        </p:nvSpPr>
        <p:spPr/>
        <p:txBody>
          <a:bodyPr/>
          <a:lstStyle/>
          <a:p>
            <a:fld id="{8E7D253F-297C-4BA0-A491-8C8C6401E570}"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160270" y="10066261"/>
            <a:ext cx="24483060" cy="6945868"/>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4320540" y="18362295"/>
            <a:ext cx="20162520" cy="8281035"/>
          </a:xfrm>
        </p:spPr>
        <p:txBody>
          <a:bodyPr/>
          <a:lstStyle>
            <a:lvl1pPr marL="0" indent="0" algn="ctr">
              <a:buNone/>
              <a:defRPr>
                <a:solidFill>
                  <a:schemeClr val="tx1">
                    <a:tint val="75000"/>
                  </a:schemeClr>
                </a:solidFill>
              </a:defRPr>
            </a:lvl1pPr>
            <a:lvl2pPr marL="1748790" indent="0" algn="ctr">
              <a:buNone/>
              <a:defRPr>
                <a:solidFill>
                  <a:schemeClr val="tx1">
                    <a:tint val="75000"/>
                  </a:schemeClr>
                </a:solidFill>
              </a:defRPr>
            </a:lvl2pPr>
            <a:lvl3pPr marL="3497580" indent="0" algn="ctr">
              <a:buNone/>
              <a:defRPr>
                <a:solidFill>
                  <a:schemeClr val="tx1">
                    <a:tint val="75000"/>
                  </a:schemeClr>
                </a:solidFill>
              </a:defRPr>
            </a:lvl3pPr>
            <a:lvl4pPr marL="5246370" indent="0" algn="ctr">
              <a:buNone/>
              <a:defRPr>
                <a:solidFill>
                  <a:schemeClr val="tx1">
                    <a:tint val="75000"/>
                  </a:schemeClr>
                </a:solidFill>
              </a:defRPr>
            </a:lvl4pPr>
            <a:lvl5pPr marL="6995160" indent="0" algn="ctr">
              <a:buNone/>
              <a:defRPr>
                <a:solidFill>
                  <a:schemeClr val="tx1">
                    <a:tint val="75000"/>
                  </a:schemeClr>
                </a:solidFill>
              </a:defRPr>
            </a:lvl5pPr>
            <a:lvl6pPr marL="8743950" indent="0" algn="ctr">
              <a:buNone/>
              <a:defRPr>
                <a:solidFill>
                  <a:schemeClr val="tx1">
                    <a:tint val="75000"/>
                  </a:schemeClr>
                </a:solidFill>
              </a:defRPr>
            </a:lvl6pPr>
            <a:lvl7pPr marL="10492740" indent="0" algn="ctr">
              <a:buNone/>
              <a:defRPr>
                <a:solidFill>
                  <a:schemeClr val="tx1">
                    <a:tint val="75000"/>
                  </a:schemeClr>
                </a:solidFill>
              </a:defRPr>
            </a:lvl7pPr>
            <a:lvl8pPr marL="12241530" indent="0" algn="ctr">
              <a:buNone/>
              <a:defRPr>
                <a:solidFill>
                  <a:schemeClr val="tx1">
                    <a:tint val="75000"/>
                  </a:schemeClr>
                </a:solidFill>
              </a:defRPr>
            </a:lvl8pPr>
            <a:lvl9pPr marL="1399032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11"/>
          </p:nvPr>
        </p:nvSpPr>
        <p:spPr/>
        <p:txBody>
          <a:bodyPr/>
          <a:lstStyle/>
          <a:p>
            <a:endParaRPr lang="fr-BE" dirty="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11"/>
          </p:nvPr>
        </p:nvSpPr>
        <p:spPr/>
        <p:txBody>
          <a:bodyPr/>
          <a:lstStyle/>
          <a:p>
            <a:endParaRPr lang="fr-BE" dirty="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0882610" y="1297667"/>
            <a:ext cx="6480810" cy="27648456"/>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1440180" y="1297667"/>
            <a:ext cx="18962370" cy="27648456"/>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11"/>
          </p:nvPr>
        </p:nvSpPr>
        <p:spPr/>
        <p:txBody>
          <a:bodyPr/>
          <a:lstStyle/>
          <a:p>
            <a:endParaRPr lang="fr-BE" dirty="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11"/>
          </p:nvPr>
        </p:nvSpPr>
        <p:spPr/>
        <p:txBody>
          <a:bodyPr/>
          <a:lstStyle/>
          <a:p>
            <a:endParaRPr lang="fr-BE" dirty="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275286" y="20822605"/>
            <a:ext cx="24483060" cy="6435804"/>
          </a:xfrm>
        </p:spPr>
        <p:txBody>
          <a:bodyPr anchor="t"/>
          <a:lstStyle>
            <a:lvl1pPr algn="l">
              <a:defRPr sz="153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2275286" y="13734221"/>
            <a:ext cx="24483060" cy="7088384"/>
          </a:xfrm>
        </p:spPr>
        <p:txBody>
          <a:bodyPr anchor="b"/>
          <a:lstStyle>
            <a:lvl1pPr marL="0" indent="0">
              <a:buNone/>
              <a:defRPr sz="7700">
                <a:solidFill>
                  <a:schemeClr val="tx1">
                    <a:tint val="75000"/>
                  </a:schemeClr>
                </a:solidFill>
              </a:defRPr>
            </a:lvl1pPr>
            <a:lvl2pPr marL="1748790" indent="0">
              <a:buNone/>
              <a:defRPr sz="6900">
                <a:solidFill>
                  <a:schemeClr val="tx1">
                    <a:tint val="75000"/>
                  </a:schemeClr>
                </a:solidFill>
              </a:defRPr>
            </a:lvl2pPr>
            <a:lvl3pPr marL="3497580" indent="0">
              <a:buNone/>
              <a:defRPr sz="6100">
                <a:solidFill>
                  <a:schemeClr val="tx1">
                    <a:tint val="75000"/>
                  </a:schemeClr>
                </a:solidFill>
              </a:defRPr>
            </a:lvl3pPr>
            <a:lvl4pPr marL="5246370" indent="0">
              <a:buNone/>
              <a:defRPr sz="5400">
                <a:solidFill>
                  <a:schemeClr val="tx1">
                    <a:tint val="75000"/>
                  </a:schemeClr>
                </a:solidFill>
              </a:defRPr>
            </a:lvl4pPr>
            <a:lvl5pPr marL="6995160" indent="0">
              <a:buNone/>
              <a:defRPr sz="5400">
                <a:solidFill>
                  <a:schemeClr val="tx1">
                    <a:tint val="75000"/>
                  </a:schemeClr>
                </a:solidFill>
              </a:defRPr>
            </a:lvl5pPr>
            <a:lvl6pPr marL="8743950" indent="0">
              <a:buNone/>
              <a:defRPr sz="5400">
                <a:solidFill>
                  <a:schemeClr val="tx1">
                    <a:tint val="75000"/>
                  </a:schemeClr>
                </a:solidFill>
              </a:defRPr>
            </a:lvl6pPr>
            <a:lvl7pPr marL="10492740" indent="0">
              <a:buNone/>
              <a:defRPr sz="5400">
                <a:solidFill>
                  <a:schemeClr val="tx1">
                    <a:tint val="75000"/>
                  </a:schemeClr>
                </a:solidFill>
              </a:defRPr>
            </a:lvl7pPr>
            <a:lvl8pPr marL="12241530" indent="0">
              <a:buNone/>
              <a:defRPr sz="5400">
                <a:solidFill>
                  <a:schemeClr val="tx1">
                    <a:tint val="75000"/>
                  </a:schemeClr>
                </a:solidFill>
              </a:defRPr>
            </a:lvl8pPr>
            <a:lvl9pPr marL="13990320" indent="0">
              <a:buNone/>
              <a:defRPr sz="5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11"/>
          </p:nvPr>
        </p:nvSpPr>
        <p:spPr/>
        <p:txBody>
          <a:bodyPr/>
          <a:lstStyle/>
          <a:p>
            <a:endParaRPr lang="fr-BE" dirty="0"/>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1440180" y="7560947"/>
            <a:ext cx="12721590" cy="21385175"/>
          </a:xfrm>
        </p:spPr>
        <p:txBody>
          <a:bodyPr/>
          <a:lstStyle>
            <a:lvl1pPr>
              <a:defRPr sz="10700"/>
            </a:lvl1pPr>
            <a:lvl2pPr>
              <a:defRPr sz="9200"/>
            </a:lvl2pPr>
            <a:lvl3pPr>
              <a:defRPr sz="7700"/>
            </a:lvl3pPr>
            <a:lvl4pPr>
              <a:defRPr sz="6900"/>
            </a:lvl4pPr>
            <a:lvl5pPr>
              <a:defRPr sz="6900"/>
            </a:lvl5pPr>
            <a:lvl6pPr>
              <a:defRPr sz="6900"/>
            </a:lvl6pPr>
            <a:lvl7pPr>
              <a:defRPr sz="6900"/>
            </a:lvl7pPr>
            <a:lvl8pPr>
              <a:defRPr sz="6900"/>
            </a:lvl8pPr>
            <a:lvl9pPr>
              <a:defRPr sz="69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14641830" y="7560947"/>
            <a:ext cx="12721590" cy="21385175"/>
          </a:xfrm>
        </p:spPr>
        <p:txBody>
          <a:bodyPr/>
          <a:lstStyle>
            <a:lvl1pPr>
              <a:defRPr sz="10700"/>
            </a:lvl1pPr>
            <a:lvl2pPr>
              <a:defRPr sz="9200"/>
            </a:lvl2pPr>
            <a:lvl3pPr>
              <a:defRPr sz="7700"/>
            </a:lvl3pPr>
            <a:lvl4pPr>
              <a:defRPr sz="6900"/>
            </a:lvl4pPr>
            <a:lvl5pPr>
              <a:defRPr sz="6900"/>
            </a:lvl5pPr>
            <a:lvl6pPr>
              <a:defRPr sz="6900"/>
            </a:lvl6pPr>
            <a:lvl7pPr>
              <a:defRPr sz="6900"/>
            </a:lvl7pPr>
            <a:lvl8pPr>
              <a:defRPr sz="6900"/>
            </a:lvl8pPr>
            <a:lvl9pPr>
              <a:defRPr sz="69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6" name="Espace réservé du pied de page 5"/>
          <p:cNvSpPr>
            <a:spLocks noGrp="1"/>
          </p:cNvSpPr>
          <p:nvPr>
            <p:ph type="ftr" sz="quarter" idx="11"/>
          </p:nvPr>
        </p:nvSpPr>
        <p:spPr/>
        <p:txBody>
          <a:bodyPr/>
          <a:lstStyle/>
          <a:p>
            <a:endParaRPr lang="fr-BE" dirty="0"/>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1440180" y="7253409"/>
            <a:ext cx="12726592" cy="3022875"/>
          </a:xfrm>
        </p:spPr>
        <p:txBody>
          <a:bodyPr anchor="b"/>
          <a:lstStyle>
            <a:lvl1pPr marL="0" indent="0">
              <a:buNone/>
              <a:defRPr sz="9200" b="1"/>
            </a:lvl1pPr>
            <a:lvl2pPr marL="1748790" indent="0">
              <a:buNone/>
              <a:defRPr sz="7700" b="1"/>
            </a:lvl2pPr>
            <a:lvl3pPr marL="3497580" indent="0">
              <a:buNone/>
              <a:defRPr sz="6900" b="1"/>
            </a:lvl3pPr>
            <a:lvl4pPr marL="5246370" indent="0">
              <a:buNone/>
              <a:defRPr sz="6100" b="1"/>
            </a:lvl4pPr>
            <a:lvl5pPr marL="6995160" indent="0">
              <a:buNone/>
              <a:defRPr sz="6100" b="1"/>
            </a:lvl5pPr>
            <a:lvl6pPr marL="8743950" indent="0">
              <a:buNone/>
              <a:defRPr sz="6100" b="1"/>
            </a:lvl6pPr>
            <a:lvl7pPr marL="10492740" indent="0">
              <a:buNone/>
              <a:defRPr sz="6100" b="1"/>
            </a:lvl7pPr>
            <a:lvl8pPr marL="12241530" indent="0">
              <a:buNone/>
              <a:defRPr sz="6100" b="1"/>
            </a:lvl8pPr>
            <a:lvl9pPr marL="13990320" indent="0">
              <a:buNone/>
              <a:defRPr sz="61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440180" y="10276284"/>
            <a:ext cx="12726592" cy="18669836"/>
          </a:xfrm>
        </p:spPr>
        <p:txBody>
          <a:bodyPr/>
          <a:lstStyle>
            <a:lvl1pPr>
              <a:defRPr sz="9200"/>
            </a:lvl1pPr>
            <a:lvl2pPr>
              <a:defRPr sz="7700"/>
            </a:lvl2pPr>
            <a:lvl3pPr>
              <a:defRPr sz="6900"/>
            </a:lvl3pPr>
            <a:lvl4pPr>
              <a:defRPr sz="6100"/>
            </a:lvl4pPr>
            <a:lvl5pPr>
              <a:defRPr sz="6100"/>
            </a:lvl5pPr>
            <a:lvl6pPr>
              <a:defRPr sz="6100"/>
            </a:lvl6pPr>
            <a:lvl7pPr>
              <a:defRPr sz="6100"/>
            </a:lvl7pPr>
            <a:lvl8pPr>
              <a:defRPr sz="6100"/>
            </a:lvl8pPr>
            <a:lvl9pPr>
              <a:defRPr sz="6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14631830" y="7253409"/>
            <a:ext cx="12731591" cy="3022875"/>
          </a:xfrm>
        </p:spPr>
        <p:txBody>
          <a:bodyPr anchor="b"/>
          <a:lstStyle>
            <a:lvl1pPr marL="0" indent="0">
              <a:buNone/>
              <a:defRPr sz="9200" b="1"/>
            </a:lvl1pPr>
            <a:lvl2pPr marL="1748790" indent="0">
              <a:buNone/>
              <a:defRPr sz="7700" b="1"/>
            </a:lvl2pPr>
            <a:lvl3pPr marL="3497580" indent="0">
              <a:buNone/>
              <a:defRPr sz="6900" b="1"/>
            </a:lvl3pPr>
            <a:lvl4pPr marL="5246370" indent="0">
              <a:buNone/>
              <a:defRPr sz="6100" b="1"/>
            </a:lvl4pPr>
            <a:lvl5pPr marL="6995160" indent="0">
              <a:buNone/>
              <a:defRPr sz="6100" b="1"/>
            </a:lvl5pPr>
            <a:lvl6pPr marL="8743950" indent="0">
              <a:buNone/>
              <a:defRPr sz="6100" b="1"/>
            </a:lvl6pPr>
            <a:lvl7pPr marL="10492740" indent="0">
              <a:buNone/>
              <a:defRPr sz="6100" b="1"/>
            </a:lvl7pPr>
            <a:lvl8pPr marL="12241530" indent="0">
              <a:buNone/>
              <a:defRPr sz="6100" b="1"/>
            </a:lvl8pPr>
            <a:lvl9pPr marL="13990320" indent="0">
              <a:buNone/>
              <a:defRPr sz="61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4631830" y="10276284"/>
            <a:ext cx="12731591" cy="18669836"/>
          </a:xfrm>
        </p:spPr>
        <p:txBody>
          <a:bodyPr/>
          <a:lstStyle>
            <a:lvl1pPr>
              <a:defRPr sz="9200"/>
            </a:lvl1pPr>
            <a:lvl2pPr>
              <a:defRPr sz="7700"/>
            </a:lvl2pPr>
            <a:lvl3pPr>
              <a:defRPr sz="6900"/>
            </a:lvl3pPr>
            <a:lvl4pPr>
              <a:defRPr sz="6100"/>
            </a:lvl4pPr>
            <a:lvl5pPr>
              <a:defRPr sz="6100"/>
            </a:lvl5pPr>
            <a:lvl6pPr>
              <a:defRPr sz="6100"/>
            </a:lvl6pPr>
            <a:lvl7pPr>
              <a:defRPr sz="6100"/>
            </a:lvl7pPr>
            <a:lvl8pPr>
              <a:defRPr sz="6100"/>
            </a:lvl8pPr>
            <a:lvl9pPr>
              <a:defRPr sz="6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8" name="Espace réservé du pied de page 7"/>
          <p:cNvSpPr>
            <a:spLocks noGrp="1"/>
          </p:cNvSpPr>
          <p:nvPr>
            <p:ph type="ftr" sz="quarter" idx="11"/>
          </p:nvPr>
        </p:nvSpPr>
        <p:spPr/>
        <p:txBody>
          <a:bodyPr/>
          <a:lstStyle/>
          <a:p>
            <a:endParaRPr lang="fr-BE" dirty="0"/>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4" name="Espace réservé du pied de page 3"/>
          <p:cNvSpPr>
            <a:spLocks noGrp="1"/>
          </p:cNvSpPr>
          <p:nvPr>
            <p:ph type="ftr" sz="quarter" idx="11"/>
          </p:nvPr>
        </p:nvSpPr>
        <p:spPr/>
        <p:txBody>
          <a:bodyPr/>
          <a:lstStyle/>
          <a:p>
            <a:endParaRPr lang="fr-BE" dirty="0"/>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3" name="Espace réservé du pied de page 2"/>
          <p:cNvSpPr>
            <a:spLocks noGrp="1"/>
          </p:cNvSpPr>
          <p:nvPr>
            <p:ph type="ftr" sz="quarter" idx="11"/>
          </p:nvPr>
        </p:nvSpPr>
        <p:spPr/>
        <p:txBody>
          <a:bodyPr/>
          <a:lstStyle/>
          <a:p>
            <a:endParaRPr lang="fr-BE" dirty="0"/>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40182" y="1290161"/>
            <a:ext cx="9476186" cy="5490686"/>
          </a:xfrm>
        </p:spPr>
        <p:txBody>
          <a:bodyPr anchor="b"/>
          <a:lstStyle>
            <a:lvl1pPr algn="l">
              <a:defRPr sz="7700" b="1"/>
            </a:lvl1pPr>
          </a:lstStyle>
          <a:p>
            <a:r>
              <a:rPr lang="fr-FR" smtClean="0"/>
              <a:t>Cliquez pour modifier le style du titre</a:t>
            </a:r>
            <a:endParaRPr lang="fr-BE"/>
          </a:p>
        </p:txBody>
      </p:sp>
      <p:sp>
        <p:nvSpPr>
          <p:cNvPr id="3" name="Espace réservé du contenu 2"/>
          <p:cNvSpPr>
            <a:spLocks noGrp="1"/>
          </p:cNvSpPr>
          <p:nvPr>
            <p:ph idx="1"/>
          </p:nvPr>
        </p:nvSpPr>
        <p:spPr>
          <a:xfrm>
            <a:off x="11261407" y="1290164"/>
            <a:ext cx="16102013" cy="27655959"/>
          </a:xfrm>
        </p:spPr>
        <p:txBody>
          <a:bodyPr/>
          <a:lstStyle>
            <a:lvl1pPr>
              <a:defRPr sz="12200"/>
            </a:lvl1pPr>
            <a:lvl2pPr>
              <a:defRPr sz="10700"/>
            </a:lvl2pPr>
            <a:lvl3pPr>
              <a:defRPr sz="9200"/>
            </a:lvl3pPr>
            <a:lvl4pPr>
              <a:defRPr sz="7700"/>
            </a:lvl4pPr>
            <a:lvl5pPr>
              <a:defRPr sz="7700"/>
            </a:lvl5pPr>
            <a:lvl6pPr>
              <a:defRPr sz="7700"/>
            </a:lvl6pPr>
            <a:lvl7pPr>
              <a:defRPr sz="7700"/>
            </a:lvl7pPr>
            <a:lvl8pPr>
              <a:defRPr sz="7700"/>
            </a:lvl8pPr>
            <a:lvl9pPr>
              <a:defRPr sz="77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1440182" y="6780850"/>
            <a:ext cx="9476186" cy="22165273"/>
          </a:xfrm>
        </p:spPr>
        <p:txBody>
          <a:bodyPr/>
          <a:lstStyle>
            <a:lvl1pPr marL="0" indent="0">
              <a:buNone/>
              <a:defRPr sz="5400"/>
            </a:lvl1pPr>
            <a:lvl2pPr marL="1748790" indent="0">
              <a:buNone/>
              <a:defRPr sz="4600"/>
            </a:lvl2pPr>
            <a:lvl3pPr marL="3497580" indent="0">
              <a:buNone/>
              <a:defRPr sz="3800"/>
            </a:lvl3pPr>
            <a:lvl4pPr marL="5246370" indent="0">
              <a:buNone/>
              <a:defRPr sz="3400"/>
            </a:lvl4pPr>
            <a:lvl5pPr marL="6995160" indent="0">
              <a:buNone/>
              <a:defRPr sz="3400"/>
            </a:lvl5pPr>
            <a:lvl6pPr marL="8743950" indent="0">
              <a:buNone/>
              <a:defRPr sz="3400"/>
            </a:lvl6pPr>
            <a:lvl7pPr marL="10492740" indent="0">
              <a:buNone/>
              <a:defRPr sz="3400"/>
            </a:lvl7pPr>
            <a:lvl8pPr marL="12241530" indent="0">
              <a:buNone/>
              <a:defRPr sz="3400"/>
            </a:lvl8pPr>
            <a:lvl9pPr marL="13990320" indent="0">
              <a:buNone/>
              <a:defRPr sz="34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6" name="Espace réservé du pied de page 5"/>
          <p:cNvSpPr>
            <a:spLocks noGrp="1"/>
          </p:cNvSpPr>
          <p:nvPr>
            <p:ph type="ftr" sz="quarter" idx="11"/>
          </p:nvPr>
        </p:nvSpPr>
        <p:spPr/>
        <p:txBody>
          <a:bodyPr/>
          <a:lstStyle/>
          <a:p>
            <a:endParaRPr lang="fr-BE" dirty="0"/>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645707" y="22682835"/>
            <a:ext cx="17282160" cy="2677837"/>
          </a:xfrm>
        </p:spPr>
        <p:txBody>
          <a:bodyPr anchor="b"/>
          <a:lstStyle>
            <a:lvl1pPr algn="l">
              <a:defRPr sz="77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5645707" y="2895362"/>
            <a:ext cx="17282160" cy="19442430"/>
          </a:xfrm>
        </p:spPr>
        <p:txBody>
          <a:bodyPr/>
          <a:lstStyle>
            <a:lvl1pPr marL="0" indent="0">
              <a:buNone/>
              <a:defRPr sz="12200"/>
            </a:lvl1pPr>
            <a:lvl2pPr marL="1748790" indent="0">
              <a:buNone/>
              <a:defRPr sz="10700"/>
            </a:lvl2pPr>
            <a:lvl3pPr marL="3497580" indent="0">
              <a:buNone/>
              <a:defRPr sz="9200"/>
            </a:lvl3pPr>
            <a:lvl4pPr marL="5246370" indent="0">
              <a:buNone/>
              <a:defRPr sz="7700"/>
            </a:lvl4pPr>
            <a:lvl5pPr marL="6995160" indent="0">
              <a:buNone/>
              <a:defRPr sz="7700"/>
            </a:lvl5pPr>
            <a:lvl6pPr marL="8743950" indent="0">
              <a:buNone/>
              <a:defRPr sz="7700"/>
            </a:lvl6pPr>
            <a:lvl7pPr marL="10492740" indent="0">
              <a:buNone/>
              <a:defRPr sz="7700"/>
            </a:lvl7pPr>
            <a:lvl8pPr marL="12241530" indent="0">
              <a:buNone/>
              <a:defRPr sz="7700"/>
            </a:lvl8pPr>
            <a:lvl9pPr marL="13990320" indent="0">
              <a:buNone/>
              <a:defRPr sz="7700"/>
            </a:lvl9pPr>
          </a:lstStyle>
          <a:p>
            <a:endParaRPr lang="fr-BE" dirty="0"/>
          </a:p>
        </p:txBody>
      </p:sp>
      <p:sp>
        <p:nvSpPr>
          <p:cNvPr id="4" name="Espace réservé du texte 3"/>
          <p:cNvSpPr>
            <a:spLocks noGrp="1"/>
          </p:cNvSpPr>
          <p:nvPr>
            <p:ph type="body" sz="half" idx="2"/>
          </p:nvPr>
        </p:nvSpPr>
        <p:spPr>
          <a:xfrm>
            <a:off x="5645707" y="25360672"/>
            <a:ext cx="17282160" cy="3802973"/>
          </a:xfrm>
        </p:spPr>
        <p:txBody>
          <a:bodyPr/>
          <a:lstStyle>
            <a:lvl1pPr marL="0" indent="0">
              <a:buNone/>
              <a:defRPr sz="5400"/>
            </a:lvl1pPr>
            <a:lvl2pPr marL="1748790" indent="0">
              <a:buNone/>
              <a:defRPr sz="4600"/>
            </a:lvl2pPr>
            <a:lvl3pPr marL="3497580" indent="0">
              <a:buNone/>
              <a:defRPr sz="3800"/>
            </a:lvl3pPr>
            <a:lvl4pPr marL="5246370" indent="0">
              <a:buNone/>
              <a:defRPr sz="3400"/>
            </a:lvl4pPr>
            <a:lvl5pPr marL="6995160" indent="0">
              <a:buNone/>
              <a:defRPr sz="3400"/>
            </a:lvl5pPr>
            <a:lvl6pPr marL="8743950" indent="0">
              <a:buNone/>
              <a:defRPr sz="3400"/>
            </a:lvl6pPr>
            <a:lvl7pPr marL="10492740" indent="0">
              <a:buNone/>
              <a:defRPr sz="3400"/>
            </a:lvl7pPr>
            <a:lvl8pPr marL="12241530" indent="0">
              <a:buNone/>
              <a:defRPr sz="3400"/>
            </a:lvl8pPr>
            <a:lvl9pPr marL="13990320" indent="0">
              <a:buNone/>
              <a:defRPr sz="34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21/02/2015</a:t>
            </a:fld>
            <a:endParaRPr lang="fr-BE" dirty="0"/>
          </a:p>
        </p:txBody>
      </p:sp>
      <p:sp>
        <p:nvSpPr>
          <p:cNvPr id="6" name="Espace réservé du pied de page 5"/>
          <p:cNvSpPr>
            <a:spLocks noGrp="1"/>
          </p:cNvSpPr>
          <p:nvPr>
            <p:ph type="ftr" sz="quarter" idx="11"/>
          </p:nvPr>
        </p:nvSpPr>
        <p:spPr/>
        <p:txBody>
          <a:bodyPr/>
          <a:lstStyle/>
          <a:p>
            <a:endParaRPr lang="fr-BE" dirty="0"/>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440180" y="1297665"/>
            <a:ext cx="25923240" cy="5400675"/>
          </a:xfrm>
          <a:prstGeom prst="rect">
            <a:avLst/>
          </a:prstGeom>
        </p:spPr>
        <p:txBody>
          <a:bodyPr vert="horz" lIns="349758" tIns="174879" rIns="349758" bIns="174879"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1440180" y="7560947"/>
            <a:ext cx="25923240" cy="21385175"/>
          </a:xfrm>
          <a:prstGeom prst="rect">
            <a:avLst/>
          </a:prstGeom>
        </p:spPr>
        <p:txBody>
          <a:bodyPr vert="horz" lIns="349758" tIns="174879" rIns="349758" bIns="174879"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1440180" y="30033756"/>
            <a:ext cx="6720840" cy="1725216"/>
          </a:xfrm>
          <a:prstGeom prst="rect">
            <a:avLst/>
          </a:prstGeom>
        </p:spPr>
        <p:txBody>
          <a:bodyPr vert="horz" lIns="349758" tIns="174879" rIns="349758" bIns="174879" rtlCol="0" anchor="ctr"/>
          <a:lstStyle>
            <a:lvl1pPr algn="l">
              <a:defRPr sz="4600">
                <a:solidFill>
                  <a:schemeClr val="tx1">
                    <a:tint val="75000"/>
                  </a:schemeClr>
                </a:solidFill>
              </a:defRPr>
            </a:lvl1pPr>
          </a:lstStyle>
          <a:p>
            <a:fld id="{AA309A6D-C09C-4548-B29A-6CF363A7E532}" type="datetimeFigureOut">
              <a:rPr lang="fr-FR" smtClean="0"/>
              <a:pPr/>
              <a:t>21/02/2015</a:t>
            </a:fld>
            <a:endParaRPr lang="fr-BE" dirty="0"/>
          </a:p>
        </p:txBody>
      </p:sp>
      <p:sp>
        <p:nvSpPr>
          <p:cNvPr id="5" name="Espace réservé du pied de page 4"/>
          <p:cNvSpPr>
            <a:spLocks noGrp="1"/>
          </p:cNvSpPr>
          <p:nvPr>
            <p:ph type="ftr" sz="quarter" idx="3"/>
          </p:nvPr>
        </p:nvSpPr>
        <p:spPr>
          <a:xfrm>
            <a:off x="9841230" y="30033756"/>
            <a:ext cx="9121140" cy="1725216"/>
          </a:xfrm>
          <a:prstGeom prst="rect">
            <a:avLst/>
          </a:prstGeom>
        </p:spPr>
        <p:txBody>
          <a:bodyPr vert="horz" lIns="349758" tIns="174879" rIns="349758" bIns="174879" rtlCol="0" anchor="ctr"/>
          <a:lstStyle>
            <a:lvl1pPr algn="ctr">
              <a:defRPr sz="4600">
                <a:solidFill>
                  <a:schemeClr val="tx1">
                    <a:tint val="75000"/>
                  </a:schemeClr>
                </a:solidFill>
              </a:defRPr>
            </a:lvl1pPr>
          </a:lstStyle>
          <a:p>
            <a:endParaRPr lang="fr-BE" dirty="0"/>
          </a:p>
        </p:txBody>
      </p:sp>
      <p:sp>
        <p:nvSpPr>
          <p:cNvPr id="6" name="Espace réservé du numéro de diapositive 5"/>
          <p:cNvSpPr>
            <a:spLocks noGrp="1"/>
          </p:cNvSpPr>
          <p:nvPr>
            <p:ph type="sldNum" sz="quarter" idx="4"/>
          </p:nvPr>
        </p:nvSpPr>
        <p:spPr>
          <a:xfrm>
            <a:off x="20642580" y="30033756"/>
            <a:ext cx="6720840" cy="1725216"/>
          </a:xfrm>
          <a:prstGeom prst="rect">
            <a:avLst/>
          </a:prstGeom>
        </p:spPr>
        <p:txBody>
          <a:bodyPr vert="horz" lIns="349758" tIns="174879" rIns="349758" bIns="174879" rtlCol="0" anchor="ctr"/>
          <a:lstStyle>
            <a:lvl1pPr algn="r">
              <a:defRPr sz="4600">
                <a:solidFill>
                  <a:schemeClr val="tx1">
                    <a:tint val="75000"/>
                  </a:schemeClr>
                </a:solidFill>
              </a:defRPr>
            </a:lvl1pPr>
          </a:lstStyle>
          <a:p>
            <a:fld id="{CF4668DC-857F-487D-BFFA-8C0CA5037977}" type="slidenum">
              <a:rPr lang="fr-BE" smtClean="0"/>
              <a:pPr/>
              <a:t>‹N°›</a:t>
            </a:fld>
            <a:endParaRPr lang="fr-B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497580" rtl="0" eaLnBrk="1" latinLnBrk="0" hangingPunct="1">
        <a:spcBef>
          <a:spcPct val="0"/>
        </a:spcBef>
        <a:buNone/>
        <a:defRPr sz="16800" kern="1200">
          <a:solidFill>
            <a:schemeClr val="tx1"/>
          </a:solidFill>
          <a:latin typeface="+mj-lt"/>
          <a:ea typeface="+mj-ea"/>
          <a:cs typeface="+mj-cs"/>
        </a:defRPr>
      </a:lvl1pPr>
    </p:titleStyle>
    <p:bodyStyle>
      <a:lvl1pPr marL="1311593" indent="-1311593" algn="l" defTabSz="3497580" rtl="0" eaLnBrk="1" latinLnBrk="0" hangingPunct="1">
        <a:spcBef>
          <a:spcPct val="20000"/>
        </a:spcBef>
        <a:buFont typeface="Arial" pitchFamily="34" charset="0"/>
        <a:buChar char="•"/>
        <a:defRPr sz="12200" kern="1200">
          <a:solidFill>
            <a:schemeClr val="tx1"/>
          </a:solidFill>
          <a:latin typeface="+mn-lt"/>
          <a:ea typeface="+mn-ea"/>
          <a:cs typeface="+mn-cs"/>
        </a:defRPr>
      </a:lvl1pPr>
      <a:lvl2pPr marL="2841784" indent="-1092994" algn="l" defTabSz="3497580" rtl="0" eaLnBrk="1" latinLnBrk="0" hangingPunct="1">
        <a:spcBef>
          <a:spcPct val="20000"/>
        </a:spcBef>
        <a:buFont typeface="Arial" pitchFamily="34" charset="0"/>
        <a:buChar char="–"/>
        <a:defRPr sz="10700" kern="1200">
          <a:solidFill>
            <a:schemeClr val="tx1"/>
          </a:solidFill>
          <a:latin typeface="+mn-lt"/>
          <a:ea typeface="+mn-ea"/>
          <a:cs typeface="+mn-cs"/>
        </a:defRPr>
      </a:lvl2pPr>
      <a:lvl3pPr marL="4371975" indent="-874395" algn="l" defTabSz="3497580" rtl="0" eaLnBrk="1" latinLnBrk="0" hangingPunct="1">
        <a:spcBef>
          <a:spcPct val="20000"/>
        </a:spcBef>
        <a:buFont typeface="Arial" pitchFamily="34" charset="0"/>
        <a:buChar char="•"/>
        <a:defRPr sz="9200" kern="1200">
          <a:solidFill>
            <a:schemeClr val="tx1"/>
          </a:solidFill>
          <a:latin typeface="+mn-lt"/>
          <a:ea typeface="+mn-ea"/>
          <a:cs typeface="+mn-cs"/>
        </a:defRPr>
      </a:lvl3pPr>
      <a:lvl4pPr marL="612076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4pPr>
      <a:lvl5pPr marL="786955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5pPr>
      <a:lvl6pPr marL="961834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6pPr>
      <a:lvl7pPr marL="1136713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7pPr>
      <a:lvl8pPr marL="1311592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8pPr>
      <a:lvl9pPr marL="14864715" indent="-874395" algn="l" defTabSz="3497580" rtl="0" eaLnBrk="1" latinLnBrk="0" hangingPunct="1">
        <a:spcBef>
          <a:spcPct val="20000"/>
        </a:spcBef>
        <a:buFont typeface="Arial" pitchFamily="34" charset="0"/>
        <a:buChar char="•"/>
        <a:defRPr sz="7700" kern="1200">
          <a:solidFill>
            <a:schemeClr val="tx1"/>
          </a:solidFill>
          <a:latin typeface="+mn-lt"/>
          <a:ea typeface="+mn-ea"/>
          <a:cs typeface="+mn-cs"/>
        </a:defRPr>
      </a:lvl9pPr>
    </p:bodyStyle>
    <p:otherStyle>
      <a:defPPr>
        <a:defRPr lang="fr-FR"/>
      </a:defPPr>
      <a:lvl1pPr marL="0" algn="l" defTabSz="3497580" rtl="0" eaLnBrk="1" latinLnBrk="0" hangingPunct="1">
        <a:defRPr sz="6900" kern="1200">
          <a:solidFill>
            <a:schemeClr val="tx1"/>
          </a:solidFill>
          <a:latin typeface="+mn-lt"/>
          <a:ea typeface="+mn-ea"/>
          <a:cs typeface="+mn-cs"/>
        </a:defRPr>
      </a:lvl1pPr>
      <a:lvl2pPr marL="1748790" algn="l" defTabSz="3497580" rtl="0" eaLnBrk="1" latinLnBrk="0" hangingPunct="1">
        <a:defRPr sz="6900" kern="1200">
          <a:solidFill>
            <a:schemeClr val="tx1"/>
          </a:solidFill>
          <a:latin typeface="+mn-lt"/>
          <a:ea typeface="+mn-ea"/>
          <a:cs typeface="+mn-cs"/>
        </a:defRPr>
      </a:lvl2pPr>
      <a:lvl3pPr marL="3497580" algn="l" defTabSz="3497580" rtl="0" eaLnBrk="1" latinLnBrk="0" hangingPunct="1">
        <a:defRPr sz="6900" kern="1200">
          <a:solidFill>
            <a:schemeClr val="tx1"/>
          </a:solidFill>
          <a:latin typeface="+mn-lt"/>
          <a:ea typeface="+mn-ea"/>
          <a:cs typeface="+mn-cs"/>
        </a:defRPr>
      </a:lvl3pPr>
      <a:lvl4pPr marL="5246370" algn="l" defTabSz="3497580" rtl="0" eaLnBrk="1" latinLnBrk="0" hangingPunct="1">
        <a:defRPr sz="6900" kern="1200">
          <a:solidFill>
            <a:schemeClr val="tx1"/>
          </a:solidFill>
          <a:latin typeface="+mn-lt"/>
          <a:ea typeface="+mn-ea"/>
          <a:cs typeface="+mn-cs"/>
        </a:defRPr>
      </a:lvl4pPr>
      <a:lvl5pPr marL="6995160" algn="l" defTabSz="3497580" rtl="0" eaLnBrk="1" latinLnBrk="0" hangingPunct="1">
        <a:defRPr sz="6900" kern="1200">
          <a:solidFill>
            <a:schemeClr val="tx1"/>
          </a:solidFill>
          <a:latin typeface="+mn-lt"/>
          <a:ea typeface="+mn-ea"/>
          <a:cs typeface="+mn-cs"/>
        </a:defRPr>
      </a:lvl5pPr>
      <a:lvl6pPr marL="8743950" algn="l" defTabSz="3497580" rtl="0" eaLnBrk="1" latinLnBrk="0" hangingPunct="1">
        <a:defRPr sz="6900" kern="1200">
          <a:solidFill>
            <a:schemeClr val="tx1"/>
          </a:solidFill>
          <a:latin typeface="+mn-lt"/>
          <a:ea typeface="+mn-ea"/>
          <a:cs typeface="+mn-cs"/>
        </a:defRPr>
      </a:lvl6pPr>
      <a:lvl7pPr marL="10492740" algn="l" defTabSz="3497580" rtl="0" eaLnBrk="1" latinLnBrk="0" hangingPunct="1">
        <a:defRPr sz="6900" kern="1200">
          <a:solidFill>
            <a:schemeClr val="tx1"/>
          </a:solidFill>
          <a:latin typeface="+mn-lt"/>
          <a:ea typeface="+mn-ea"/>
          <a:cs typeface="+mn-cs"/>
        </a:defRPr>
      </a:lvl7pPr>
      <a:lvl8pPr marL="12241530" algn="l" defTabSz="3497580" rtl="0" eaLnBrk="1" latinLnBrk="0" hangingPunct="1">
        <a:defRPr sz="6900" kern="1200">
          <a:solidFill>
            <a:schemeClr val="tx1"/>
          </a:solidFill>
          <a:latin typeface="+mn-lt"/>
          <a:ea typeface="+mn-ea"/>
          <a:cs typeface="+mn-cs"/>
        </a:defRPr>
      </a:lvl8pPr>
      <a:lvl9pPr marL="13990320" algn="l" defTabSz="3497580"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B0F0"/>
            </a:gs>
            <a:gs pos="39999">
              <a:srgbClr val="85C2FF"/>
            </a:gs>
            <a:gs pos="70000">
              <a:srgbClr val="C4D6EB"/>
            </a:gs>
            <a:gs pos="100000">
              <a:srgbClr val="FFEBFA"/>
            </a:gs>
          </a:gsLst>
          <a:lin ang="16200000" scaled="1"/>
          <a:tileRect/>
        </a:gradFill>
        <a:effectLst/>
      </p:bgPr>
    </p:bg>
    <p:spTree>
      <p:nvGrpSpPr>
        <p:cNvPr id="1" name=""/>
        <p:cNvGrpSpPr/>
        <p:nvPr/>
      </p:nvGrpSpPr>
      <p:grpSpPr>
        <a:xfrm>
          <a:off x="0" y="0"/>
          <a:ext cx="0" cy="0"/>
          <a:chOff x="0" y="0"/>
          <a:chExt cx="0" cy="0"/>
        </a:xfrm>
      </p:grpSpPr>
      <p:sp>
        <p:nvSpPr>
          <p:cNvPr id="4" name="ZoneTexte 3"/>
          <p:cNvSpPr txBox="1"/>
          <p:nvPr/>
        </p:nvSpPr>
        <p:spPr>
          <a:xfrm>
            <a:off x="3900414" y="842855"/>
            <a:ext cx="21431400" cy="2800767"/>
          </a:xfrm>
          <a:prstGeom prst="rect">
            <a:avLst/>
          </a:prstGeom>
          <a:solidFill>
            <a:schemeClr val="tx2">
              <a:lumMod val="50000"/>
            </a:schemeClr>
          </a:solidFill>
        </p:spPr>
        <p:style>
          <a:lnRef idx="1">
            <a:schemeClr val="accent2"/>
          </a:lnRef>
          <a:fillRef idx="2">
            <a:schemeClr val="accent2"/>
          </a:fillRef>
          <a:effectRef idx="1">
            <a:schemeClr val="accent2"/>
          </a:effectRef>
          <a:fontRef idx="minor">
            <a:schemeClr val="dk1"/>
          </a:fontRef>
        </p:style>
        <p:txBody>
          <a:bodyPr wrap="square" rtlCol="0" anchor="ctr">
            <a:spAutoFit/>
          </a:bodyPr>
          <a:lstStyle/>
          <a:p>
            <a:pPr algn="ctr" rtl="1"/>
            <a:r>
              <a:rPr lang="ar-DZ"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  </a:t>
            </a:r>
            <a:r>
              <a:rPr lang="ar-DZ" sz="8800" dirty="0" smtClean="0">
                <a:ln w="18415" cmpd="sng">
                  <a:solidFill>
                    <a:srgbClr val="FFFFFF"/>
                  </a:solidFill>
                  <a:prstDash val="solid"/>
                </a:ln>
                <a:solidFill>
                  <a:schemeClr val="bg1"/>
                </a:solidFill>
                <a:effectLst>
                  <a:outerShdw blurRad="63500" dir="3600000" algn="tl" rotWithShape="0">
                    <a:srgbClr val="000000">
                      <a:alpha val="70000"/>
                    </a:srgbClr>
                  </a:outerShdw>
                </a:effectLst>
                <a:cs typeface="+mj-cs"/>
              </a:rPr>
              <a:t>دراسة </a:t>
            </a:r>
            <a:r>
              <a:rPr lang="ar-DZ" sz="88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cs typeface="+mj-cs"/>
              </a:rPr>
              <a:t>و</a:t>
            </a:r>
            <a:r>
              <a:rPr lang="ar-DZ" sz="8800" dirty="0" smtClean="0">
                <a:ln w="18415" cmpd="sng">
                  <a:solidFill>
                    <a:srgbClr val="FFFFFF"/>
                  </a:solidFill>
                  <a:prstDash val="solid"/>
                </a:ln>
                <a:solidFill>
                  <a:schemeClr val="bg1"/>
                </a:solidFill>
                <a:effectLst>
                  <a:outerShdw blurRad="63500" dir="3600000" algn="tl" rotWithShape="0">
                    <a:srgbClr val="000000">
                      <a:alpha val="70000"/>
                    </a:srgbClr>
                  </a:outerShdw>
                </a:effectLst>
                <a:cs typeface="+mj-cs"/>
              </a:rPr>
              <a:t> تحليل خزينة مؤسسة في قطاع البناْء </a:t>
            </a:r>
          </a:p>
          <a:p>
            <a:pPr algn="ctr" rtl="1"/>
            <a:r>
              <a:rPr lang="ar-DZ" sz="8800" dirty="0" smtClean="0">
                <a:ln w="18415" cmpd="sng">
                  <a:solidFill>
                    <a:srgbClr val="FFFFFF"/>
                  </a:solidFill>
                  <a:prstDash val="solid"/>
                </a:ln>
                <a:solidFill>
                  <a:schemeClr val="bg1"/>
                </a:solidFill>
                <a:effectLst>
                  <a:outerShdw blurRad="63500" dir="3600000" algn="tl" rotWithShape="0">
                    <a:srgbClr val="000000">
                      <a:alpha val="70000"/>
                    </a:srgbClr>
                  </a:outerShdw>
                </a:effectLst>
                <a:cs typeface="+mj-cs"/>
              </a:rPr>
              <a:t>دراسة حالة مؤسسة </a:t>
            </a:r>
            <a:r>
              <a:rPr lang="fr-FR" sz="8800" dirty="0" err="1" smtClean="0">
                <a:ln w="18415" cmpd="sng">
                  <a:solidFill>
                    <a:srgbClr val="FFFFFF"/>
                  </a:solidFill>
                  <a:prstDash val="solid"/>
                </a:ln>
                <a:solidFill>
                  <a:schemeClr val="bg1"/>
                </a:solidFill>
                <a:effectLst>
                  <a:outerShdw blurRad="63500" dir="3600000" algn="tl" rotWithShape="0">
                    <a:srgbClr val="000000">
                      <a:alpha val="70000"/>
                    </a:srgbClr>
                  </a:outerShdw>
                </a:effectLst>
                <a:cs typeface="+mj-cs"/>
              </a:rPr>
              <a:t>batisud</a:t>
            </a:r>
            <a:r>
              <a:rPr lang="fr-FR" sz="8800" dirty="0" smtClean="0">
                <a:solidFill>
                  <a:schemeClr val="bg1"/>
                </a:solidFill>
                <a:cs typeface="+mj-cs"/>
              </a:rPr>
              <a:t> </a:t>
            </a:r>
            <a:endParaRPr lang="fr-FR" sz="8800" dirty="0">
              <a:solidFill>
                <a:schemeClr val="bg1"/>
              </a:solidFill>
              <a:cs typeface="+mj-cs"/>
            </a:endParaRPr>
          </a:p>
        </p:txBody>
      </p:sp>
      <p:pic>
        <p:nvPicPr>
          <p:cNvPr id="15" name="Image 14" descr="373415_328662757199070_1838142582_n.jpg"/>
          <p:cNvPicPr>
            <a:picLocks noChangeAspect="1"/>
          </p:cNvPicPr>
          <p:nvPr/>
        </p:nvPicPr>
        <p:blipFill>
          <a:blip r:embed="rId3"/>
          <a:stretch>
            <a:fillRect/>
          </a:stretch>
        </p:blipFill>
        <p:spPr>
          <a:xfrm>
            <a:off x="0" y="0"/>
            <a:ext cx="3043158" cy="3752538"/>
          </a:xfrm>
          <a:prstGeom prst="rect">
            <a:avLst/>
          </a:prstGeom>
        </p:spPr>
      </p:pic>
      <p:pic>
        <p:nvPicPr>
          <p:cNvPr id="17" name="Image 16" descr="373415_328662757199070_1838142582_n.jpg"/>
          <p:cNvPicPr>
            <a:picLocks noChangeAspect="1"/>
          </p:cNvPicPr>
          <p:nvPr/>
        </p:nvPicPr>
        <p:blipFill>
          <a:blip r:embed="rId3"/>
          <a:stretch>
            <a:fillRect/>
          </a:stretch>
        </p:blipFill>
        <p:spPr>
          <a:xfrm>
            <a:off x="25941302" y="1"/>
            <a:ext cx="2862298" cy="3476524"/>
          </a:xfrm>
          <a:prstGeom prst="rect">
            <a:avLst/>
          </a:prstGeom>
        </p:spPr>
      </p:pic>
      <p:sp>
        <p:nvSpPr>
          <p:cNvPr id="18" name="ZoneTexte 17"/>
          <p:cNvSpPr txBox="1"/>
          <p:nvPr/>
        </p:nvSpPr>
        <p:spPr>
          <a:xfrm>
            <a:off x="13401668" y="3771813"/>
            <a:ext cx="11930146" cy="399559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ar-DZ" dirty="0" smtClean="0">
                <a:solidFill>
                  <a:schemeClr val="accent4">
                    <a:lumMod val="50000"/>
                  </a:schemeClr>
                </a:solidFill>
              </a:rPr>
              <a:t> </a:t>
            </a:r>
            <a:r>
              <a:rPr lang="ar-DZ" sz="6000" dirty="0" smtClean="0">
                <a:solidFill>
                  <a:schemeClr val="accent4">
                    <a:lumMod val="50000"/>
                  </a:schemeClr>
                </a:solidFill>
              </a:rPr>
              <a:t>من إعداد الطالبة : سلمى بور حلة</a:t>
            </a:r>
          </a:p>
          <a:p>
            <a:pPr algn="r" rtl="1"/>
            <a:r>
              <a:rPr lang="ar-DZ" sz="6000" dirty="0" smtClean="0">
                <a:solidFill>
                  <a:schemeClr val="accent4">
                    <a:lumMod val="50000"/>
                  </a:schemeClr>
                </a:solidFill>
              </a:rPr>
              <a:t> تحت إشراف : الدكتور </a:t>
            </a:r>
            <a:r>
              <a:rPr lang="ar-DZ" sz="6000" dirty="0" err="1" smtClean="0">
                <a:solidFill>
                  <a:schemeClr val="accent4">
                    <a:lumMod val="50000"/>
                  </a:schemeClr>
                </a:solidFill>
              </a:rPr>
              <a:t>هواري</a:t>
            </a:r>
            <a:r>
              <a:rPr lang="ar-DZ" sz="6000" dirty="0" smtClean="0">
                <a:solidFill>
                  <a:schemeClr val="accent4">
                    <a:lumMod val="50000"/>
                  </a:schemeClr>
                </a:solidFill>
              </a:rPr>
              <a:t> سويسي</a:t>
            </a:r>
            <a:r>
              <a:rPr lang="fr-FR" sz="6000" dirty="0" smtClean="0">
                <a:solidFill>
                  <a:schemeClr val="accent4">
                    <a:lumMod val="50000"/>
                  </a:schemeClr>
                </a:solidFill>
              </a:rPr>
              <a:t> </a:t>
            </a:r>
            <a:endParaRPr lang="ar-DZ" sz="6000" dirty="0" smtClean="0">
              <a:solidFill>
                <a:schemeClr val="accent4">
                  <a:lumMod val="50000"/>
                </a:schemeClr>
              </a:solidFill>
            </a:endParaRPr>
          </a:p>
          <a:p>
            <a:pPr algn="r" rtl="1"/>
            <a:r>
              <a:rPr lang="fr-FR" sz="6000" dirty="0" smtClean="0">
                <a:solidFill>
                  <a:schemeClr val="accent4">
                    <a:lumMod val="50000"/>
                  </a:schemeClr>
                </a:solidFill>
              </a:rPr>
              <a:t> </a:t>
            </a:r>
            <a:r>
              <a:rPr lang="ar-DZ" sz="6000" dirty="0" smtClean="0">
                <a:solidFill>
                  <a:schemeClr val="accent4">
                    <a:lumMod val="50000"/>
                  </a:schemeClr>
                </a:solidFill>
              </a:rPr>
              <a:t> </a:t>
            </a:r>
            <a:endParaRPr lang="fr-FR" sz="6000" dirty="0" smtClean="0">
              <a:solidFill>
                <a:schemeClr val="accent4">
                  <a:lumMod val="50000"/>
                </a:schemeClr>
              </a:solidFill>
            </a:endParaRPr>
          </a:p>
          <a:p>
            <a:pPr algn="r" rtl="1"/>
            <a:endParaRPr lang="fr-FR" sz="6000" dirty="0">
              <a:solidFill>
                <a:schemeClr val="accent4">
                  <a:lumMod val="50000"/>
                </a:schemeClr>
              </a:solidFill>
            </a:endParaRPr>
          </a:p>
        </p:txBody>
      </p:sp>
      <p:sp>
        <p:nvSpPr>
          <p:cNvPr id="24" name="ZoneTexte 23"/>
          <p:cNvSpPr txBox="1"/>
          <p:nvPr/>
        </p:nvSpPr>
        <p:spPr>
          <a:xfrm>
            <a:off x="19831088" y="18988107"/>
            <a:ext cx="8286808" cy="730969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ar-DZ" dirty="0" smtClean="0"/>
              <a:t> </a:t>
            </a:r>
            <a:r>
              <a:rPr lang="ar-DZ" b="1" dirty="0" smtClean="0"/>
              <a:t> </a:t>
            </a:r>
            <a:r>
              <a:rPr lang="ar-DZ" sz="5400" b="1" dirty="0" smtClean="0"/>
              <a:t>الفرضيات</a:t>
            </a:r>
          </a:p>
          <a:p>
            <a:pPr algn="r" rtl="1">
              <a:buFont typeface="Arial" pitchFamily="34" charset="0"/>
              <a:buChar char="•"/>
            </a:pPr>
            <a:r>
              <a:rPr lang="ar-DZ" sz="4000" dirty="0" smtClean="0"/>
              <a:t>تكمن خصوصية قطاع البناء في طول دورة الاستغلال </a:t>
            </a:r>
            <a:r>
              <a:rPr lang="fr-FR" sz="4000" dirty="0" smtClean="0"/>
              <a:t> ;</a:t>
            </a:r>
            <a:r>
              <a:rPr lang="ar-DZ" sz="4000" dirty="0" smtClean="0"/>
              <a:t> </a:t>
            </a:r>
          </a:p>
          <a:p>
            <a:pPr algn="r" rtl="1">
              <a:buFont typeface="Arial" pitchFamily="34" charset="0"/>
              <a:buChar char="•"/>
            </a:pPr>
            <a:r>
              <a:rPr lang="ar-DZ" sz="4000" dirty="0" smtClean="0"/>
              <a:t>تتمثل العوامل المتحكمة في تسيير الخزينة في عناصر دورة الاستغلال </a:t>
            </a:r>
            <a:r>
              <a:rPr lang="fr-FR" sz="4000" dirty="0" smtClean="0"/>
              <a:t>  ;</a:t>
            </a:r>
            <a:endParaRPr lang="ar-DZ" sz="4000" dirty="0" smtClean="0"/>
          </a:p>
          <a:p>
            <a:pPr algn="r" rtl="1">
              <a:buFont typeface="Arial" pitchFamily="34" charset="0"/>
              <a:buChar char="•"/>
            </a:pPr>
            <a:r>
              <a:rPr lang="ar-DZ" sz="4000" dirty="0" smtClean="0"/>
              <a:t>ليس هناك إدراك لأهمية التسيير المالي في مؤسسة </a:t>
            </a:r>
            <a:r>
              <a:rPr lang="fr-FR" sz="4000" dirty="0" err="1" smtClean="0"/>
              <a:t>batisud</a:t>
            </a:r>
            <a:r>
              <a:rPr lang="ar-DZ" sz="4000" dirty="0" smtClean="0"/>
              <a:t> </a:t>
            </a:r>
            <a:r>
              <a:rPr lang="fr-FR" sz="4000" dirty="0" smtClean="0"/>
              <a:t>;</a:t>
            </a:r>
            <a:endParaRPr lang="ar-DZ" sz="4000" dirty="0" smtClean="0"/>
          </a:p>
          <a:p>
            <a:pPr algn="r" rtl="1">
              <a:buFont typeface="Arial" pitchFamily="34" charset="0"/>
              <a:buChar char="•"/>
            </a:pPr>
            <a:r>
              <a:rPr lang="ar-DZ" sz="4000" dirty="0" smtClean="0"/>
              <a:t>يمكن توليد تدفقات خزينة مستقبلية بإتباع تسيير جيد للخزينة.</a:t>
            </a:r>
          </a:p>
          <a:p>
            <a:pPr algn="r" rtl="1">
              <a:buFont typeface="Arial" pitchFamily="34" charset="0"/>
              <a:buChar char="•"/>
            </a:pPr>
            <a:endParaRPr lang="fr-FR" sz="4000" dirty="0" smtClean="0"/>
          </a:p>
          <a:p>
            <a:pPr algn="r" rtl="1">
              <a:buFont typeface="Arial" pitchFamily="34" charset="0"/>
              <a:buChar char="•"/>
            </a:pPr>
            <a:endParaRPr lang="fr-FR" sz="4000" dirty="0"/>
          </a:p>
        </p:txBody>
      </p:sp>
      <p:sp>
        <p:nvSpPr>
          <p:cNvPr id="25" name="ZoneTexte 24"/>
          <p:cNvSpPr txBox="1"/>
          <p:nvPr/>
        </p:nvSpPr>
        <p:spPr>
          <a:xfrm>
            <a:off x="10329834" y="18988107"/>
            <a:ext cx="9001188" cy="730969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ar-DZ" dirty="0" smtClean="0"/>
              <a:t> </a:t>
            </a:r>
            <a:r>
              <a:rPr lang="ar-DZ" sz="5400" b="1" dirty="0" smtClean="0"/>
              <a:t>أهداف البحث</a:t>
            </a:r>
          </a:p>
          <a:p>
            <a:pPr algn="r" rtl="1">
              <a:buFont typeface="Arial" pitchFamily="34" charset="0"/>
              <a:buChar char="•"/>
            </a:pPr>
            <a:r>
              <a:rPr lang="ar-DZ" sz="4000" dirty="0" smtClean="0"/>
              <a:t>المساعدة على تبيان أهمية تسيير الخزينة بالنسبة للمؤسسات الاقتصادية بشكل عام </a:t>
            </a:r>
            <a:r>
              <a:rPr lang="ar-DZ" sz="4000" dirty="0" err="1" smtClean="0"/>
              <a:t>و</a:t>
            </a:r>
            <a:r>
              <a:rPr lang="ar-DZ" sz="4000" dirty="0" smtClean="0"/>
              <a:t> المؤسسات الاقتصادية العاملة في قطاع البناْء بشكل خاص </a:t>
            </a:r>
            <a:r>
              <a:rPr lang="fr-FR" sz="4000" dirty="0" smtClean="0"/>
              <a:t>   ;</a:t>
            </a:r>
          </a:p>
          <a:p>
            <a:pPr algn="r" rtl="1">
              <a:buFont typeface="Arial" pitchFamily="34" charset="0"/>
              <a:buChar char="•"/>
            </a:pPr>
            <a:r>
              <a:rPr lang="ar-DZ" sz="4000" dirty="0" smtClean="0"/>
              <a:t>محاولة تحليل إمكانية مؤسسة</a:t>
            </a:r>
            <a:r>
              <a:rPr lang="fr-FR" sz="4000" dirty="0" err="1" smtClean="0"/>
              <a:t>batisud</a:t>
            </a:r>
            <a:r>
              <a:rPr lang="fr-FR" sz="4000" dirty="0" smtClean="0"/>
              <a:t>  </a:t>
            </a:r>
            <a:r>
              <a:rPr lang="ar-DZ" sz="4000" dirty="0" smtClean="0"/>
              <a:t> </a:t>
            </a:r>
            <a:r>
              <a:rPr lang="ar-DZ" sz="4000" dirty="0" err="1" smtClean="0"/>
              <a:t>للوصرل</a:t>
            </a:r>
            <a:r>
              <a:rPr lang="ar-DZ" sz="4000" dirty="0" smtClean="0"/>
              <a:t> لخزينة مثلى .</a:t>
            </a:r>
          </a:p>
          <a:p>
            <a:pPr algn="r" rtl="1"/>
            <a:endParaRPr lang="ar-DZ" sz="4000" dirty="0" smtClean="0"/>
          </a:p>
          <a:p>
            <a:pPr algn="r" rtl="1"/>
            <a:endParaRPr lang="ar-DZ" sz="4000" dirty="0" smtClean="0"/>
          </a:p>
          <a:p>
            <a:pPr algn="r" rtl="1">
              <a:buFont typeface="Arial" pitchFamily="34" charset="0"/>
              <a:buChar char="•"/>
            </a:pPr>
            <a:endParaRPr lang="ar-DZ" sz="4000" dirty="0" smtClean="0"/>
          </a:p>
          <a:p>
            <a:pPr algn="r" rtl="1">
              <a:buFont typeface="Arial" pitchFamily="34" charset="0"/>
              <a:buChar char="•"/>
            </a:pPr>
            <a:endParaRPr lang="ar-DZ" sz="4000" dirty="0" smtClean="0"/>
          </a:p>
          <a:p>
            <a:pPr algn="r" rtl="1">
              <a:buFont typeface="Arial" pitchFamily="34" charset="0"/>
              <a:buChar char="•"/>
            </a:pPr>
            <a:endParaRPr lang="ar-DZ" sz="4000" dirty="0" smtClean="0"/>
          </a:p>
        </p:txBody>
      </p:sp>
      <p:sp>
        <p:nvSpPr>
          <p:cNvPr id="26" name="ZoneTexte 25"/>
          <p:cNvSpPr txBox="1"/>
          <p:nvPr/>
        </p:nvSpPr>
        <p:spPr>
          <a:xfrm>
            <a:off x="757142" y="19130983"/>
            <a:ext cx="9072626" cy="690958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r" rtl="1"/>
            <a:r>
              <a:rPr lang="ar-DZ" sz="5400" b="1" dirty="0" smtClean="0"/>
              <a:t>منهجية الدراسة </a:t>
            </a:r>
            <a:r>
              <a:rPr lang="ar-DZ" sz="5400" b="1" dirty="0" err="1" smtClean="0"/>
              <a:t>و</a:t>
            </a:r>
            <a:r>
              <a:rPr lang="ar-DZ" sz="5400" b="1" dirty="0" smtClean="0"/>
              <a:t> الأدوات المستعملة :</a:t>
            </a:r>
          </a:p>
          <a:p>
            <a:pPr algn="r" rtl="1"/>
            <a:r>
              <a:rPr lang="fr-FR" sz="4000" dirty="0" smtClean="0"/>
              <a:t>       </a:t>
            </a:r>
            <a:r>
              <a:rPr lang="ar-DZ" sz="4000" dirty="0" smtClean="0"/>
              <a:t>بغية </a:t>
            </a:r>
            <a:r>
              <a:rPr lang="ar-DZ" sz="4000" dirty="0" smtClean="0"/>
              <a:t>الوصول إلى الأهداف المرجوة  </a:t>
            </a:r>
            <a:r>
              <a:rPr lang="ar-DZ" sz="4000" dirty="0" err="1" smtClean="0"/>
              <a:t>و</a:t>
            </a:r>
            <a:r>
              <a:rPr lang="ar-DZ" sz="4000" dirty="0" smtClean="0"/>
              <a:t> للإجابة على الإشكالية اعتمدنا على المنهج  </a:t>
            </a:r>
            <a:r>
              <a:rPr lang="ar-DZ" sz="4000" dirty="0" err="1" smtClean="0"/>
              <a:t>الإستقؤائي</a:t>
            </a:r>
            <a:r>
              <a:rPr lang="ar-DZ" sz="4000" dirty="0" smtClean="0"/>
              <a:t> </a:t>
            </a:r>
          </a:p>
          <a:p>
            <a:pPr algn="r" rtl="1"/>
            <a:r>
              <a:rPr lang="ar-DZ" sz="4000" dirty="0" smtClean="0"/>
              <a:t>وعلى هذا الأساس سنعتمد على أحد أدواته , وهي دراسة حالة في الجانب التطبيقي  لمؤسسة </a:t>
            </a:r>
            <a:r>
              <a:rPr lang="fr-FR" sz="4000" dirty="0" err="1" smtClean="0"/>
              <a:t>batisud</a:t>
            </a:r>
            <a:r>
              <a:rPr lang="fr-FR" sz="4000" dirty="0" smtClean="0"/>
              <a:t> </a:t>
            </a:r>
            <a:r>
              <a:rPr lang="ar-DZ" sz="4000" dirty="0" smtClean="0"/>
              <a:t> مستعملين تحليل الوثائق, </a:t>
            </a:r>
            <a:r>
              <a:rPr lang="ar-DZ" sz="4000" dirty="0" err="1" smtClean="0"/>
              <a:t>و</a:t>
            </a:r>
            <a:r>
              <a:rPr lang="ar-DZ" sz="4000" dirty="0" smtClean="0"/>
              <a:t> الملاحظة ’و المقابلة للإجابة على فرضيات الدراسة .مستعينين بذلك النماذج الإحصائية المتمثلة في السلاسل الزمنية</a:t>
            </a:r>
            <a:r>
              <a:rPr lang="fr-FR" sz="4000" dirty="0" smtClean="0"/>
              <a:t>.</a:t>
            </a:r>
          </a:p>
          <a:p>
            <a:pPr algn="r" rtl="1"/>
            <a:endParaRPr lang="ar-DZ" sz="4000" dirty="0" smtClean="0"/>
          </a:p>
          <a:p>
            <a:pPr algn="r" rtl="1"/>
            <a:endParaRPr lang="fr-FR" dirty="0"/>
          </a:p>
        </p:txBody>
      </p:sp>
      <p:pic>
        <p:nvPicPr>
          <p:cNvPr id="10" name="Image 9" descr="Application-Annexe-2-A.GIF"/>
          <p:cNvPicPr>
            <a:picLocks noChangeAspect="1"/>
          </p:cNvPicPr>
          <p:nvPr/>
        </p:nvPicPr>
        <p:blipFill>
          <a:blip r:embed="rId4"/>
          <a:stretch>
            <a:fillRect/>
          </a:stretch>
        </p:blipFill>
        <p:spPr>
          <a:xfrm>
            <a:off x="5043422" y="26703411"/>
            <a:ext cx="5143536" cy="4500594"/>
          </a:xfrm>
          <a:prstGeom prst="rect">
            <a:avLst/>
          </a:prstGeom>
        </p:spPr>
      </p:pic>
      <p:pic>
        <p:nvPicPr>
          <p:cNvPr id="11" name="Image 10" descr="L-origine-des-problemes-de-tresorerie-d-une-ONG--organisation-non-gouvernementale-cas-du-WWF-Ca3.png"/>
          <p:cNvPicPr>
            <a:picLocks noChangeAspect="1"/>
          </p:cNvPicPr>
          <p:nvPr/>
        </p:nvPicPr>
        <p:blipFill>
          <a:blip r:embed="rId5"/>
          <a:stretch>
            <a:fillRect/>
          </a:stretch>
        </p:blipFill>
        <p:spPr>
          <a:xfrm>
            <a:off x="971456" y="26774849"/>
            <a:ext cx="3590093" cy="4357718"/>
          </a:xfrm>
          <a:prstGeom prst="rect">
            <a:avLst/>
          </a:prstGeom>
        </p:spPr>
      </p:pic>
      <p:sp>
        <p:nvSpPr>
          <p:cNvPr id="13" name="ZoneTexte 12"/>
          <p:cNvSpPr txBox="1"/>
          <p:nvPr/>
        </p:nvSpPr>
        <p:spPr>
          <a:xfrm>
            <a:off x="21259848" y="11629993"/>
            <a:ext cx="184731" cy="1154162"/>
          </a:xfrm>
          <a:prstGeom prst="rect">
            <a:avLst/>
          </a:prstGeom>
          <a:noFill/>
        </p:spPr>
        <p:txBody>
          <a:bodyPr wrap="none" rtlCol="0">
            <a:spAutoFit/>
          </a:bodyPr>
          <a:lstStyle/>
          <a:p>
            <a:endParaRPr lang="fr-FR"/>
          </a:p>
        </p:txBody>
      </p:sp>
      <p:sp>
        <p:nvSpPr>
          <p:cNvPr id="16" name="ZoneTexte 15"/>
          <p:cNvSpPr txBox="1"/>
          <p:nvPr/>
        </p:nvSpPr>
        <p:spPr>
          <a:xfrm>
            <a:off x="24403120" y="8772473"/>
            <a:ext cx="3714776" cy="115416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r" rtl="1"/>
            <a:r>
              <a:rPr lang="ar-DZ" dirty="0" smtClean="0"/>
              <a:t>مقدمة عامة</a:t>
            </a:r>
            <a:endParaRPr lang="fr-FR" dirty="0"/>
          </a:p>
        </p:txBody>
      </p:sp>
      <p:sp>
        <p:nvSpPr>
          <p:cNvPr id="28" name="ZoneTexte 27"/>
          <p:cNvSpPr txBox="1"/>
          <p:nvPr/>
        </p:nvSpPr>
        <p:spPr>
          <a:xfrm>
            <a:off x="10329834" y="26556295"/>
            <a:ext cx="17788062" cy="5847755"/>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r" rtl="1"/>
            <a:r>
              <a:rPr lang="ar-DZ" sz="5400" b="1" dirty="0" smtClean="0"/>
              <a:t>المراجع المعتمد عليها</a:t>
            </a:r>
            <a:endParaRPr lang="fr-FR" sz="5400" b="1" dirty="0" smtClean="0"/>
          </a:p>
          <a:p>
            <a:pPr>
              <a:buFont typeface="Arial" pitchFamily="34" charset="0"/>
              <a:buChar char="•"/>
            </a:pPr>
            <a:r>
              <a:rPr lang="fr-FR" sz="4000" dirty="0" smtClean="0">
                <a:cs typeface="+mj-cs"/>
              </a:rPr>
              <a:t>Jean </a:t>
            </a:r>
            <a:r>
              <a:rPr lang="fr-FR" sz="4000" dirty="0" err="1" smtClean="0">
                <a:cs typeface="+mj-cs"/>
              </a:rPr>
              <a:t>baernard</a:t>
            </a:r>
            <a:r>
              <a:rPr lang="fr-FR" sz="4000" i="1" dirty="0" smtClean="0">
                <a:cs typeface="+mj-cs"/>
              </a:rPr>
              <a:t>,</a:t>
            </a:r>
            <a:r>
              <a:rPr lang="fr-FR" sz="4000" dirty="0" smtClean="0">
                <a:cs typeface="+mj-cs"/>
              </a:rPr>
              <a:t> </a:t>
            </a:r>
            <a:r>
              <a:rPr lang="fr-FR" sz="4000" b="1" u="sng" dirty="0" smtClean="0">
                <a:cs typeface="+mj-cs"/>
              </a:rPr>
              <a:t>GESTION OPTIMALE de </a:t>
            </a:r>
            <a:r>
              <a:rPr lang="fr-FR" sz="4000" b="1" u="sng" dirty="0" err="1" smtClean="0">
                <a:cs typeface="+mj-cs"/>
              </a:rPr>
              <a:t>laTRESORERIEdes</a:t>
            </a:r>
            <a:r>
              <a:rPr lang="fr-FR" sz="4000" b="1" u="sng" dirty="0" smtClean="0">
                <a:cs typeface="+mj-cs"/>
              </a:rPr>
              <a:t> ENTREPRISES</a:t>
            </a:r>
            <a:r>
              <a:rPr lang="fr-FR" sz="4000" i="1" dirty="0" smtClean="0">
                <a:cs typeface="+mj-cs"/>
              </a:rPr>
              <a:t>,</a:t>
            </a:r>
            <a:r>
              <a:rPr lang="fr-FR" sz="4000" dirty="0" smtClean="0">
                <a:cs typeface="+mj-cs"/>
              </a:rPr>
              <a:t> Thèse</a:t>
            </a:r>
          </a:p>
          <a:p>
            <a:r>
              <a:rPr lang="fr-FR" sz="4000" dirty="0" smtClean="0">
                <a:cs typeface="+mj-cs"/>
              </a:rPr>
              <a:t>pour le Doctorat d'Etat en Gestion , Septembre 1978.</a:t>
            </a:r>
          </a:p>
          <a:p>
            <a:pPr>
              <a:buFont typeface="Arial" pitchFamily="34" charset="0"/>
              <a:buChar char="•"/>
            </a:pPr>
            <a:r>
              <a:rPr lang="fr-FR" sz="4000" dirty="0" smtClean="0">
                <a:cs typeface="+mj-cs"/>
              </a:rPr>
              <a:t>Marie </a:t>
            </a:r>
            <a:r>
              <a:rPr lang="fr-FR" sz="4000" dirty="0" err="1" smtClean="0">
                <a:cs typeface="+mj-cs"/>
              </a:rPr>
              <a:t>bukwell</a:t>
            </a:r>
            <a:r>
              <a:rPr lang="fr-FR" sz="4000" dirty="0" smtClean="0">
                <a:cs typeface="+mj-cs"/>
              </a:rPr>
              <a:t> , Guillaume DE LAMAZE </a:t>
            </a:r>
            <a:r>
              <a:rPr lang="fr-FR" sz="4000" u="sng" dirty="0" smtClean="0">
                <a:cs typeface="+mj-cs"/>
              </a:rPr>
              <a:t>, </a:t>
            </a:r>
            <a:r>
              <a:rPr lang="fr-FR" sz="4000" b="1" u="sng" dirty="0" smtClean="0">
                <a:cs typeface="+mj-cs"/>
              </a:rPr>
              <a:t>Optimisation de la gestion de trésorerie</a:t>
            </a:r>
            <a:r>
              <a:rPr lang="fr-FR" sz="4000" dirty="0" smtClean="0">
                <a:cs typeface="+mj-cs"/>
              </a:rPr>
              <a:t>,</a:t>
            </a:r>
          </a:p>
          <a:p>
            <a:r>
              <a:rPr lang="fr-FR" sz="4000" dirty="0" smtClean="0">
                <a:cs typeface="+mj-cs"/>
              </a:rPr>
              <a:t>Problématiques financières et solutions de placements.</a:t>
            </a:r>
            <a:endParaRPr lang="ar-DZ" sz="5400" dirty="0" smtClean="0">
              <a:cs typeface="+mj-cs"/>
            </a:endParaRPr>
          </a:p>
          <a:p>
            <a:pPr>
              <a:buFont typeface="Arial" pitchFamily="34" charset="0"/>
              <a:buChar char="•"/>
            </a:pPr>
            <a:r>
              <a:rPr lang="fr-FR" sz="4000" dirty="0" smtClean="0">
                <a:latin typeface="+mj-lt"/>
                <a:cs typeface="+mj-cs"/>
              </a:rPr>
              <a:t>Thomas </a:t>
            </a:r>
            <a:r>
              <a:rPr lang="fr-FR" sz="4000" dirty="0" err="1" smtClean="0">
                <a:latin typeface="+mj-lt"/>
                <a:cs typeface="+mj-cs"/>
              </a:rPr>
              <a:t>mehani</a:t>
            </a:r>
            <a:r>
              <a:rPr lang="fr-FR" sz="4000" dirty="0" smtClean="0">
                <a:latin typeface="+mj-lt"/>
                <a:cs typeface="+mj-cs"/>
              </a:rPr>
              <a:t> </a:t>
            </a:r>
            <a:r>
              <a:rPr lang="fr-FR" sz="4000" b="1" u="sng" dirty="0" smtClean="0">
                <a:latin typeface="+mj-lt"/>
                <a:cs typeface="+mj-cs"/>
              </a:rPr>
              <a:t>,l'organisation de trésorerie de groupe</a:t>
            </a:r>
            <a:r>
              <a:rPr lang="fr-FR" sz="4000" dirty="0" smtClean="0">
                <a:latin typeface="+mj-lt"/>
                <a:cs typeface="+mj-cs"/>
              </a:rPr>
              <a:t>, Mémoire présenté en vue de l’obtention du Diplôme d’Expertise Comptable Session de novembre 2013, Sous la direction de Cyril </a:t>
            </a:r>
            <a:r>
              <a:rPr lang="fr-FR" sz="4000" dirty="0" err="1" smtClean="0">
                <a:latin typeface="+mj-lt"/>
                <a:cs typeface="+mj-cs"/>
              </a:rPr>
              <a:t>Degrilart</a:t>
            </a:r>
            <a:r>
              <a:rPr lang="fr-FR" sz="4000" dirty="0" smtClean="0">
                <a:latin typeface="+mj-lt"/>
                <a:cs typeface="+mj-cs"/>
              </a:rPr>
              <a:t> .</a:t>
            </a:r>
          </a:p>
          <a:p>
            <a:pPr>
              <a:buFont typeface="Arial" pitchFamily="34" charset="0"/>
              <a:buChar char="•"/>
            </a:pPr>
            <a:endParaRPr lang="ar-DZ" sz="4000" dirty="0" smtClean="0"/>
          </a:p>
        </p:txBody>
      </p:sp>
      <p:sp>
        <p:nvSpPr>
          <p:cNvPr id="22" name="ZoneTexte 21"/>
          <p:cNvSpPr txBox="1"/>
          <p:nvPr/>
        </p:nvSpPr>
        <p:spPr>
          <a:xfrm>
            <a:off x="685704" y="9986919"/>
            <a:ext cx="27432192" cy="8710077"/>
          </a:xfrm>
          <a:prstGeom prst="rect">
            <a:avLst/>
          </a:prstGeom>
          <a:ln/>
        </p:spPr>
        <p:style>
          <a:lnRef idx="1">
            <a:schemeClr val="accent5"/>
          </a:lnRef>
          <a:fillRef idx="2">
            <a:schemeClr val="accent5"/>
          </a:fillRef>
          <a:effectRef idx="1">
            <a:schemeClr val="accent5"/>
          </a:effectRef>
          <a:fontRef idx="minor">
            <a:schemeClr val="dk1"/>
          </a:fontRef>
        </p:style>
        <p:txBody>
          <a:bodyPr wrap="square" rtlCol="0">
            <a:spAutoFit/>
          </a:bodyPr>
          <a:lstStyle/>
          <a:p>
            <a:pPr algn="r" rtl="1"/>
            <a:endParaRPr lang="ar-DZ" sz="4000" dirty="0" smtClean="0"/>
          </a:p>
          <a:p>
            <a:pPr algn="just" rtl="1"/>
            <a:r>
              <a:rPr lang="ar-DZ" sz="4000" dirty="0" smtClean="0"/>
              <a:t>    </a:t>
            </a:r>
            <a:r>
              <a:rPr lang="fr-FR" sz="4000" dirty="0" smtClean="0"/>
              <a:t>  </a:t>
            </a:r>
            <a:r>
              <a:rPr lang="ar-DZ" sz="4000" dirty="0" smtClean="0"/>
              <a:t> </a:t>
            </a:r>
            <a:r>
              <a:rPr lang="ar-DZ" sz="4000" dirty="0" smtClean="0">
                <a:cs typeface="+mj-cs"/>
              </a:rPr>
              <a:t>إن الغاية من التسيير المالي في المدى القصير هو السيطرة على التدفقات النقدية للوصول بالمؤسسة إلى حالة القدرة على الوفاء بالتزاماتها وتوفير السيولة اللازمة، وللوصول إلى تحديد هذا الوضع يستوجب بالضرورة وجود تسيير فعال داخل المؤسسة وذلك عن طريق وضع أسس وتقنيات </a:t>
            </a:r>
            <a:r>
              <a:rPr lang="ar-DZ" sz="4000" dirty="0" err="1" smtClean="0">
                <a:cs typeface="+mj-cs"/>
              </a:rPr>
              <a:t>تسييرية</a:t>
            </a:r>
            <a:r>
              <a:rPr lang="ar-DZ" sz="4000" dirty="0" smtClean="0">
                <a:cs typeface="+mj-cs"/>
              </a:rPr>
              <a:t> تمكنها من التحكم في محيطها الداخلي        من جهة والتأقلم مع المحيط الخارجي من جهة أخرى، ومن ثم التصدي للمشاكل والعراقيل التي يمكن أن تواجهها في ظل المنافسة والصراع الاقتصادي، الأمر الذي يعود إلى درجة المرونة التي تمتاز </a:t>
            </a:r>
            <a:r>
              <a:rPr lang="ar-DZ" sz="4000" dirty="0" err="1" smtClean="0">
                <a:cs typeface="+mj-cs"/>
              </a:rPr>
              <a:t>بها</a:t>
            </a:r>
            <a:r>
              <a:rPr lang="ar-DZ" sz="4000" dirty="0" smtClean="0">
                <a:cs typeface="+mj-cs"/>
              </a:rPr>
              <a:t> المؤسسة وهذا ما يدعونا للتعرف أكثر على العامل المتحكم في هذه المرونة، ألا وهي الخزينة، والتي تعبر عن الجانب الحقيقي لكل                                                                    العمليات المالية المحققة من طرف المؤسسة ولها مكانة مهمة في اتخاذ القرارات اللازمة في التسيير المالي لها. خاصة في قطاع البناء الذي يمتاز بخصوصية هامة ألا وهي </a:t>
            </a:r>
            <a:r>
              <a:rPr lang="ar-DZ" sz="4000" dirty="0" err="1" smtClean="0">
                <a:cs typeface="+mj-cs"/>
              </a:rPr>
              <a:t>طولة</a:t>
            </a:r>
            <a:r>
              <a:rPr lang="ar-DZ" sz="4000" dirty="0" smtClean="0">
                <a:cs typeface="+mj-cs"/>
              </a:rPr>
              <a:t> دورة الاستغلال .</a:t>
            </a:r>
          </a:p>
          <a:p>
            <a:pPr algn="just" rtl="1"/>
            <a:r>
              <a:rPr lang="ar-DZ" sz="4000" dirty="0" smtClean="0">
                <a:cs typeface="+mj-cs"/>
              </a:rPr>
              <a:t>وانطلاقا من هذا يمكن طرح الإشكالية التالية :</a:t>
            </a:r>
          </a:p>
          <a:p>
            <a:pPr algn="just" rtl="1"/>
            <a:r>
              <a:rPr lang="ar-DZ" sz="4000" dirty="0" smtClean="0">
                <a:solidFill>
                  <a:srgbClr val="FF0000"/>
                </a:solidFill>
                <a:cs typeface="+mj-cs"/>
              </a:rPr>
              <a:t>ما مدى تحكم شركة </a:t>
            </a:r>
            <a:r>
              <a:rPr lang="fr-FR" sz="4000" dirty="0" err="1" smtClean="0">
                <a:solidFill>
                  <a:srgbClr val="FF0000"/>
                </a:solidFill>
                <a:cs typeface="+mj-cs"/>
              </a:rPr>
              <a:t>batisud</a:t>
            </a:r>
            <a:r>
              <a:rPr lang="fr-FR" sz="4000" dirty="0" smtClean="0">
                <a:solidFill>
                  <a:srgbClr val="FF0000"/>
                </a:solidFill>
                <a:cs typeface="+mj-cs"/>
              </a:rPr>
              <a:t>  </a:t>
            </a:r>
            <a:r>
              <a:rPr lang="ar-DZ" sz="4000" dirty="0" smtClean="0">
                <a:solidFill>
                  <a:srgbClr val="FF0000"/>
                </a:solidFill>
                <a:cs typeface="+mj-cs"/>
              </a:rPr>
              <a:t> في تسيير خزينتها  في ظل خصوصية قطاع البناء الذي تنشط فيه ؟  </a:t>
            </a:r>
          </a:p>
          <a:p>
            <a:pPr algn="just" rtl="1"/>
            <a:r>
              <a:rPr lang="ar-DZ" sz="4000" dirty="0" smtClean="0">
                <a:solidFill>
                  <a:schemeClr val="tx1"/>
                </a:solidFill>
                <a:cs typeface="+mj-cs"/>
              </a:rPr>
              <a:t>ومن أجل تبسيط الإشكالية جزئاها إلى الإشكاليات الفرعية التالية :</a:t>
            </a:r>
          </a:p>
          <a:p>
            <a:pPr algn="just" rtl="1">
              <a:buFont typeface="Arial" pitchFamily="34" charset="0"/>
              <a:buChar char="•"/>
            </a:pPr>
            <a:r>
              <a:rPr lang="ar-DZ" sz="4000" dirty="0" smtClean="0">
                <a:solidFill>
                  <a:srgbClr val="7030A0"/>
                </a:solidFill>
                <a:cs typeface="+mj-cs"/>
              </a:rPr>
              <a:t>فيما تكمن خصوصية تسيير الخزينة في قطاع البناء ؟</a:t>
            </a:r>
          </a:p>
          <a:p>
            <a:pPr algn="just" rtl="1">
              <a:buFont typeface="Arial" pitchFamily="34" charset="0"/>
              <a:buChar char="•"/>
            </a:pPr>
            <a:r>
              <a:rPr lang="ar-DZ" sz="4000" dirty="0" err="1" smtClean="0">
                <a:solidFill>
                  <a:srgbClr val="7030A0"/>
                </a:solidFill>
                <a:cs typeface="+mj-cs"/>
              </a:rPr>
              <a:t>ماهي</a:t>
            </a:r>
            <a:r>
              <a:rPr lang="ar-DZ" sz="4000" dirty="0" smtClean="0">
                <a:solidFill>
                  <a:srgbClr val="7030A0"/>
                </a:solidFill>
                <a:cs typeface="+mj-cs"/>
              </a:rPr>
              <a:t> العوامل المتحكمة في تسيير خزينة </a:t>
            </a:r>
            <a:r>
              <a:rPr lang="fr-FR" sz="4000" dirty="0" err="1" smtClean="0">
                <a:solidFill>
                  <a:srgbClr val="7030A0"/>
                </a:solidFill>
                <a:cs typeface="+mj-cs"/>
              </a:rPr>
              <a:t>batisud</a:t>
            </a:r>
            <a:r>
              <a:rPr lang="ar-DZ" sz="4000" dirty="0" smtClean="0">
                <a:solidFill>
                  <a:srgbClr val="7030A0"/>
                </a:solidFill>
                <a:cs typeface="+mj-cs"/>
              </a:rPr>
              <a:t>؟</a:t>
            </a:r>
          </a:p>
          <a:p>
            <a:pPr algn="just" rtl="1">
              <a:buFont typeface="Arial" pitchFamily="34" charset="0"/>
              <a:buChar char="•"/>
            </a:pPr>
            <a:r>
              <a:rPr lang="ar-DZ" sz="4000" dirty="0" smtClean="0">
                <a:solidFill>
                  <a:srgbClr val="7030A0"/>
                </a:solidFill>
                <a:cs typeface="+mj-cs"/>
              </a:rPr>
              <a:t>هل هناك إدراك لأهمية التسيير المالي في مؤسسة </a:t>
            </a:r>
            <a:r>
              <a:rPr lang="fr-FR" sz="4000" dirty="0" err="1" smtClean="0">
                <a:solidFill>
                  <a:srgbClr val="7030A0"/>
                </a:solidFill>
                <a:cs typeface="+mj-cs"/>
              </a:rPr>
              <a:t>batisud</a:t>
            </a:r>
            <a:r>
              <a:rPr lang="fr-FR" sz="4000" dirty="0" smtClean="0">
                <a:solidFill>
                  <a:srgbClr val="7030A0"/>
                </a:solidFill>
                <a:cs typeface="+mj-cs"/>
              </a:rPr>
              <a:t> </a:t>
            </a:r>
            <a:r>
              <a:rPr lang="ar-DZ" sz="4000" dirty="0" smtClean="0">
                <a:solidFill>
                  <a:srgbClr val="7030A0"/>
                </a:solidFill>
                <a:cs typeface="+mj-cs"/>
              </a:rPr>
              <a:t>؟</a:t>
            </a:r>
            <a:endParaRPr lang="fr-FR" sz="4000" dirty="0" smtClean="0">
              <a:solidFill>
                <a:srgbClr val="7030A0"/>
              </a:solidFill>
              <a:cs typeface="+mj-cs"/>
            </a:endParaRPr>
          </a:p>
          <a:p>
            <a:pPr algn="just" rtl="1">
              <a:buFont typeface="Arial" pitchFamily="34" charset="0"/>
              <a:buChar char="•"/>
            </a:pPr>
            <a:r>
              <a:rPr lang="ar-DZ" sz="4000" dirty="0" err="1" smtClean="0">
                <a:solidFill>
                  <a:srgbClr val="7030A0"/>
                </a:solidFill>
              </a:rPr>
              <a:t>مامدى</a:t>
            </a:r>
            <a:r>
              <a:rPr lang="ar-DZ" sz="4000" dirty="0" smtClean="0">
                <a:solidFill>
                  <a:srgbClr val="7030A0"/>
                </a:solidFill>
              </a:rPr>
              <a:t> قدرة المؤسسة على توليد تدفقات خزينة مستقبلية ؟</a:t>
            </a:r>
            <a:endParaRPr lang="ar-DZ" sz="4000" dirty="0" smtClean="0">
              <a:solidFill>
                <a:srgbClr val="7030A0"/>
              </a:solidFill>
              <a:cs typeface="+mj-cs"/>
            </a:endParaRPr>
          </a:p>
        </p:txBody>
      </p:sp>
      <p:pic>
        <p:nvPicPr>
          <p:cNvPr id="23" name="Image 22" descr="miami-batiment_2836441.jpg"/>
          <p:cNvPicPr>
            <a:picLocks noChangeAspect="1"/>
          </p:cNvPicPr>
          <p:nvPr/>
        </p:nvPicPr>
        <p:blipFill>
          <a:blip r:embed="rId6"/>
          <a:stretch>
            <a:fillRect/>
          </a:stretch>
        </p:blipFill>
        <p:spPr>
          <a:xfrm>
            <a:off x="3900414" y="3771813"/>
            <a:ext cx="9448264" cy="3929090"/>
          </a:xfrm>
          <a:prstGeom prst="rect">
            <a:avLst/>
          </a:prstGeom>
        </p:spPr>
        <p:style>
          <a:lnRef idx="1">
            <a:schemeClr val="accent1"/>
          </a:lnRef>
          <a:fillRef idx="2">
            <a:schemeClr val="accent1"/>
          </a:fillRef>
          <a:effectRef idx="1">
            <a:schemeClr val="accent1"/>
          </a:effectRef>
          <a:fontRef idx="minor">
            <a:schemeClr val="dk1"/>
          </a:fontRef>
        </p:style>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351</TotalTime>
  <Words>452</Words>
  <PresentationFormat>Personnalisé</PresentationFormat>
  <Paragraphs>37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pc</dc:creator>
  <cp:lastModifiedBy>pc</cp:lastModifiedBy>
  <cp:revision>46</cp:revision>
  <dcterms:created xsi:type="dcterms:W3CDTF">2015-02-20T09:00:03Z</dcterms:created>
  <dcterms:modified xsi:type="dcterms:W3CDTF">2015-02-21T12:49:35Z</dcterms:modified>
</cp:coreProperties>
</file>