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44" r:id="rId1"/>
  </p:sldMasterIdLst>
  <p:sldIdLst>
    <p:sldId id="257" r:id="rId2"/>
  </p:sldIdLst>
  <p:sldSz cx="30279975" cy="42808525"/>
  <p:notesSz cx="9144000" cy="6858000"/>
  <p:defaultTextStyle>
    <a:defPPr>
      <a:defRPr lang="fr-FR"/>
    </a:defPPr>
    <a:lvl1pPr marL="0" algn="l" defTabSz="4175613" rtl="0" eaLnBrk="1" latinLnBrk="0" hangingPunct="1">
      <a:defRPr sz="8200" kern="1200">
        <a:solidFill>
          <a:schemeClr val="tx1"/>
        </a:solidFill>
        <a:latin typeface="+mn-lt"/>
        <a:ea typeface="+mn-ea"/>
        <a:cs typeface="+mn-cs"/>
      </a:defRPr>
    </a:lvl1pPr>
    <a:lvl2pPr marL="2087804" algn="l" defTabSz="4175613" rtl="0" eaLnBrk="1" latinLnBrk="0" hangingPunct="1">
      <a:defRPr sz="8200" kern="1200">
        <a:solidFill>
          <a:schemeClr val="tx1"/>
        </a:solidFill>
        <a:latin typeface="+mn-lt"/>
        <a:ea typeface="+mn-ea"/>
        <a:cs typeface="+mn-cs"/>
      </a:defRPr>
    </a:lvl2pPr>
    <a:lvl3pPr marL="4175613" algn="l" defTabSz="4175613" rtl="0" eaLnBrk="1" latinLnBrk="0" hangingPunct="1">
      <a:defRPr sz="8200" kern="1200">
        <a:solidFill>
          <a:schemeClr val="tx1"/>
        </a:solidFill>
        <a:latin typeface="+mn-lt"/>
        <a:ea typeface="+mn-ea"/>
        <a:cs typeface="+mn-cs"/>
      </a:defRPr>
    </a:lvl3pPr>
    <a:lvl4pPr marL="6263417" algn="l" defTabSz="4175613" rtl="0" eaLnBrk="1" latinLnBrk="0" hangingPunct="1">
      <a:defRPr sz="8200" kern="1200">
        <a:solidFill>
          <a:schemeClr val="tx1"/>
        </a:solidFill>
        <a:latin typeface="+mn-lt"/>
        <a:ea typeface="+mn-ea"/>
        <a:cs typeface="+mn-cs"/>
      </a:defRPr>
    </a:lvl4pPr>
    <a:lvl5pPr marL="8351221" algn="l" defTabSz="4175613" rtl="0" eaLnBrk="1" latinLnBrk="0" hangingPunct="1">
      <a:defRPr sz="8200" kern="1200">
        <a:solidFill>
          <a:schemeClr val="tx1"/>
        </a:solidFill>
        <a:latin typeface="+mn-lt"/>
        <a:ea typeface="+mn-ea"/>
        <a:cs typeface="+mn-cs"/>
      </a:defRPr>
    </a:lvl5pPr>
    <a:lvl6pPr marL="10439030" algn="l" defTabSz="4175613" rtl="0" eaLnBrk="1" latinLnBrk="0" hangingPunct="1">
      <a:defRPr sz="8200" kern="1200">
        <a:solidFill>
          <a:schemeClr val="tx1"/>
        </a:solidFill>
        <a:latin typeface="+mn-lt"/>
        <a:ea typeface="+mn-ea"/>
        <a:cs typeface="+mn-cs"/>
      </a:defRPr>
    </a:lvl6pPr>
    <a:lvl7pPr marL="12526834" algn="l" defTabSz="4175613" rtl="0" eaLnBrk="1" latinLnBrk="0" hangingPunct="1">
      <a:defRPr sz="8200" kern="1200">
        <a:solidFill>
          <a:schemeClr val="tx1"/>
        </a:solidFill>
        <a:latin typeface="+mn-lt"/>
        <a:ea typeface="+mn-ea"/>
        <a:cs typeface="+mn-cs"/>
      </a:defRPr>
    </a:lvl7pPr>
    <a:lvl8pPr marL="14614639" algn="l" defTabSz="4175613" rtl="0" eaLnBrk="1" latinLnBrk="0" hangingPunct="1">
      <a:defRPr sz="8200" kern="1200">
        <a:solidFill>
          <a:schemeClr val="tx1"/>
        </a:solidFill>
        <a:latin typeface="+mn-lt"/>
        <a:ea typeface="+mn-ea"/>
        <a:cs typeface="+mn-cs"/>
      </a:defRPr>
    </a:lvl8pPr>
    <a:lvl9pPr marL="16702447" algn="l" defTabSz="4175613" rtl="0" eaLnBrk="1" latinLnBrk="0" hangingPunct="1">
      <a:defRPr sz="82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40" d="100"/>
          <a:sy n="40" d="100"/>
        </p:scale>
        <p:origin x="852" y="-84"/>
      </p:cViewPr>
      <p:guideLst>
        <p:guide orient="horz" pos="13483"/>
        <p:guide pos="9537"/>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3"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ableStyles" Target="tableStyles.xml"/><Relationship Id="rId5" Type="http://schemas.openxmlformats.org/officeDocument/2006/relationships/theme" Target="theme/theme1.xml"/><Relationship Id="rId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p:cNvSpPr>
            <a:spLocks noGrp="1"/>
          </p:cNvSpPr>
          <p:nvPr>
            <p:ph type="ctrTitle"/>
          </p:nvPr>
        </p:nvSpPr>
        <p:spPr>
          <a:xfrm>
            <a:off x="2270998" y="13298402"/>
            <a:ext cx="25737979" cy="9176085"/>
          </a:xfrm>
        </p:spPr>
        <p:txBody>
          <a:bodyPr/>
          <a:lstStyle/>
          <a:p>
            <a:r>
              <a:rPr lang="fr-FR" smtClean="0"/>
              <a:t>Cliquez pour modifier le style du titre</a:t>
            </a:r>
            <a:endParaRPr lang="fr-FR"/>
          </a:p>
        </p:txBody>
      </p:sp>
      <p:sp>
        <p:nvSpPr>
          <p:cNvPr id="3" name="Sous-titre 2"/>
          <p:cNvSpPr>
            <a:spLocks noGrp="1"/>
          </p:cNvSpPr>
          <p:nvPr>
            <p:ph type="subTitle" idx="1"/>
          </p:nvPr>
        </p:nvSpPr>
        <p:spPr>
          <a:xfrm>
            <a:off x="4541996" y="24258164"/>
            <a:ext cx="21195983" cy="10939956"/>
          </a:xfrm>
        </p:spPr>
        <p:txBody>
          <a:bodyPr/>
          <a:lstStyle>
            <a:lvl1pPr marL="0" indent="0" algn="ctr">
              <a:buNone/>
              <a:defRPr/>
            </a:lvl1pPr>
            <a:lvl2pPr marL="2087804" indent="0" algn="ctr">
              <a:buNone/>
              <a:defRPr/>
            </a:lvl2pPr>
            <a:lvl3pPr marL="4175613" indent="0" algn="ctr">
              <a:buNone/>
              <a:defRPr/>
            </a:lvl3pPr>
            <a:lvl4pPr marL="6263417" indent="0" algn="ctr">
              <a:buNone/>
              <a:defRPr/>
            </a:lvl4pPr>
            <a:lvl5pPr marL="8351221" indent="0" algn="ctr">
              <a:buNone/>
              <a:defRPr/>
            </a:lvl5pPr>
            <a:lvl6pPr marL="10439030" indent="0" algn="ctr">
              <a:buNone/>
              <a:defRPr/>
            </a:lvl6pPr>
            <a:lvl7pPr marL="12526834" indent="0" algn="ctr">
              <a:buNone/>
              <a:defRPr/>
            </a:lvl7pPr>
            <a:lvl8pPr marL="14614639" indent="0" algn="ctr">
              <a:buNone/>
              <a:defRPr/>
            </a:lvl8pPr>
            <a:lvl9pPr marL="16702447" indent="0" algn="ctr">
              <a:buNone/>
              <a:defRPr/>
            </a:lvl9pPr>
          </a:lstStyle>
          <a:p>
            <a:r>
              <a:rPr lang="fr-FR" smtClean="0"/>
              <a:t>Cliquez pour modifier le style des sous-titres du masque</a:t>
            </a:r>
            <a:endParaRPr lang="fr-FR"/>
          </a:p>
        </p:txBody>
      </p:sp>
      <p:sp>
        <p:nvSpPr>
          <p:cNvPr id="4" name="Rectangle 4"/>
          <p:cNvSpPr>
            <a:spLocks noGrp="1" noChangeArrowheads="1"/>
          </p:cNvSpPr>
          <p:nvPr>
            <p:ph type="dt" sz="half" idx="10"/>
          </p:nvPr>
        </p:nvSpPr>
        <p:spPr>
          <a:ln/>
        </p:spPr>
        <p:txBody>
          <a:bodyPr/>
          <a:lstStyle>
            <a:lvl1pPr>
              <a:defRPr/>
            </a:lvl1pPr>
          </a:lstStyle>
          <a:p>
            <a:fld id="{7418EE2B-9A24-4094-AC38-B4CF838C27AA}" type="datetimeFigureOut">
              <a:rPr lang="fr-FR" smtClean="0"/>
              <a:pPr/>
              <a:t>04/03/2015</a:t>
            </a:fld>
            <a:endParaRPr lang="fr-FR"/>
          </a:p>
        </p:txBody>
      </p:sp>
      <p:sp>
        <p:nvSpPr>
          <p:cNvPr id="5" name="Rectangle 5"/>
          <p:cNvSpPr>
            <a:spLocks noGrp="1" noChangeArrowheads="1"/>
          </p:cNvSpPr>
          <p:nvPr>
            <p:ph type="ftr" sz="quarter" idx="11"/>
          </p:nvPr>
        </p:nvSpPr>
        <p:spPr>
          <a:ln/>
        </p:spPr>
        <p:txBody>
          <a:bodyPr/>
          <a:lstStyle>
            <a:lvl1pPr>
              <a:defRPr/>
            </a:lvl1pPr>
          </a:lstStyle>
          <a:p>
            <a:endParaRPr lang="fr-FR"/>
          </a:p>
        </p:txBody>
      </p:sp>
      <p:sp>
        <p:nvSpPr>
          <p:cNvPr id="6" name="Rectangle 6"/>
          <p:cNvSpPr>
            <a:spLocks noGrp="1" noChangeArrowheads="1"/>
          </p:cNvSpPr>
          <p:nvPr>
            <p:ph type="sldNum" sz="quarter" idx="12"/>
          </p:nvPr>
        </p:nvSpPr>
        <p:spPr>
          <a:ln/>
        </p:spPr>
        <p:txBody>
          <a:bodyPr/>
          <a:lstStyle>
            <a:lvl1pPr>
              <a:defRPr/>
            </a:lvl1pPr>
          </a:lstStyle>
          <a:p>
            <a:fld id="{8ABBB423-2C58-4A13-8DD4-CBBBC7B5909B}" type="slidenum">
              <a:rPr lang="fr-FR" smtClean="0"/>
              <a:pPr/>
              <a:t>‹N°›</a:t>
            </a:fld>
            <a:endParaRPr lang="fr-F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Espace réservé du texte vertical 2"/>
          <p:cNvSpPr>
            <a:spLocks noGrp="1"/>
          </p:cNvSpPr>
          <p:nvPr>
            <p:ph type="body" orient="vert" idx="1"/>
          </p:nvPr>
        </p:nvSpPr>
        <p:spPr/>
        <p:txBody>
          <a:bodyPr vert="eaVert"/>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Rectangle 4"/>
          <p:cNvSpPr>
            <a:spLocks noGrp="1" noChangeArrowheads="1"/>
          </p:cNvSpPr>
          <p:nvPr>
            <p:ph type="dt" sz="half" idx="10"/>
          </p:nvPr>
        </p:nvSpPr>
        <p:spPr>
          <a:ln/>
        </p:spPr>
        <p:txBody>
          <a:bodyPr/>
          <a:lstStyle>
            <a:lvl1pPr>
              <a:defRPr/>
            </a:lvl1pPr>
          </a:lstStyle>
          <a:p>
            <a:fld id="{7418EE2B-9A24-4094-AC38-B4CF838C27AA}" type="datetimeFigureOut">
              <a:rPr lang="fr-FR" smtClean="0"/>
              <a:pPr/>
              <a:t>04/03/2015</a:t>
            </a:fld>
            <a:endParaRPr lang="fr-FR"/>
          </a:p>
        </p:txBody>
      </p:sp>
      <p:sp>
        <p:nvSpPr>
          <p:cNvPr id="5" name="Rectangle 5"/>
          <p:cNvSpPr>
            <a:spLocks noGrp="1" noChangeArrowheads="1"/>
          </p:cNvSpPr>
          <p:nvPr>
            <p:ph type="ftr" sz="quarter" idx="11"/>
          </p:nvPr>
        </p:nvSpPr>
        <p:spPr>
          <a:ln/>
        </p:spPr>
        <p:txBody>
          <a:bodyPr/>
          <a:lstStyle>
            <a:lvl1pPr>
              <a:defRPr/>
            </a:lvl1pPr>
          </a:lstStyle>
          <a:p>
            <a:endParaRPr lang="fr-FR"/>
          </a:p>
        </p:txBody>
      </p:sp>
      <p:sp>
        <p:nvSpPr>
          <p:cNvPr id="6" name="Rectangle 6"/>
          <p:cNvSpPr>
            <a:spLocks noGrp="1" noChangeArrowheads="1"/>
          </p:cNvSpPr>
          <p:nvPr>
            <p:ph type="sldNum" sz="quarter" idx="12"/>
          </p:nvPr>
        </p:nvSpPr>
        <p:spPr>
          <a:ln/>
        </p:spPr>
        <p:txBody>
          <a:bodyPr/>
          <a:lstStyle>
            <a:lvl1pPr>
              <a:defRPr/>
            </a:lvl1pPr>
          </a:lstStyle>
          <a:p>
            <a:fld id="{8ABBB423-2C58-4A13-8DD4-CBBBC7B5909B}" type="slidenum">
              <a:rPr lang="fr-FR" smtClean="0"/>
              <a:pPr/>
              <a:t>‹N°›</a:t>
            </a:fld>
            <a:endParaRPr lang="fr-F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21952982" y="1714333"/>
            <a:ext cx="6812994" cy="36525976"/>
          </a:xfrm>
        </p:spPr>
        <p:txBody>
          <a:bodyPr vert="eaVert"/>
          <a:lstStyle/>
          <a:p>
            <a:r>
              <a:rPr lang="fr-FR" smtClean="0"/>
              <a:t>Cliquez pour modifier le style du titre</a:t>
            </a:r>
            <a:endParaRPr lang="fr-FR"/>
          </a:p>
        </p:txBody>
      </p:sp>
      <p:sp>
        <p:nvSpPr>
          <p:cNvPr id="3" name="Espace réservé du texte vertical 2"/>
          <p:cNvSpPr>
            <a:spLocks noGrp="1"/>
          </p:cNvSpPr>
          <p:nvPr>
            <p:ph type="body" orient="vert" idx="1"/>
          </p:nvPr>
        </p:nvSpPr>
        <p:spPr>
          <a:xfrm>
            <a:off x="1513999" y="1714333"/>
            <a:ext cx="19934317" cy="36525976"/>
          </a:xfrm>
        </p:spPr>
        <p:txBody>
          <a:bodyPr vert="eaVert"/>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Rectangle 4"/>
          <p:cNvSpPr>
            <a:spLocks noGrp="1" noChangeArrowheads="1"/>
          </p:cNvSpPr>
          <p:nvPr>
            <p:ph type="dt" sz="half" idx="10"/>
          </p:nvPr>
        </p:nvSpPr>
        <p:spPr>
          <a:ln/>
        </p:spPr>
        <p:txBody>
          <a:bodyPr/>
          <a:lstStyle>
            <a:lvl1pPr>
              <a:defRPr/>
            </a:lvl1pPr>
          </a:lstStyle>
          <a:p>
            <a:fld id="{7418EE2B-9A24-4094-AC38-B4CF838C27AA}" type="datetimeFigureOut">
              <a:rPr lang="fr-FR" smtClean="0"/>
              <a:pPr/>
              <a:t>04/03/2015</a:t>
            </a:fld>
            <a:endParaRPr lang="fr-FR"/>
          </a:p>
        </p:txBody>
      </p:sp>
      <p:sp>
        <p:nvSpPr>
          <p:cNvPr id="5" name="Rectangle 5"/>
          <p:cNvSpPr>
            <a:spLocks noGrp="1" noChangeArrowheads="1"/>
          </p:cNvSpPr>
          <p:nvPr>
            <p:ph type="ftr" sz="quarter" idx="11"/>
          </p:nvPr>
        </p:nvSpPr>
        <p:spPr>
          <a:ln/>
        </p:spPr>
        <p:txBody>
          <a:bodyPr/>
          <a:lstStyle>
            <a:lvl1pPr>
              <a:defRPr/>
            </a:lvl1pPr>
          </a:lstStyle>
          <a:p>
            <a:endParaRPr lang="fr-FR"/>
          </a:p>
        </p:txBody>
      </p:sp>
      <p:sp>
        <p:nvSpPr>
          <p:cNvPr id="6" name="Rectangle 6"/>
          <p:cNvSpPr>
            <a:spLocks noGrp="1" noChangeArrowheads="1"/>
          </p:cNvSpPr>
          <p:nvPr>
            <p:ph type="sldNum" sz="quarter" idx="12"/>
          </p:nvPr>
        </p:nvSpPr>
        <p:spPr>
          <a:ln/>
        </p:spPr>
        <p:txBody>
          <a:bodyPr/>
          <a:lstStyle>
            <a:lvl1pPr>
              <a:defRPr/>
            </a:lvl1pPr>
          </a:lstStyle>
          <a:p>
            <a:fld id="{8ABBB423-2C58-4A13-8DD4-CBBBC7B5909B}" type="slidenum">
              <a:rPr lang="fr-FR" smtClean="0"/>
              <a:pPr/>
              <a:t>‹N°›</a:t>
            </a:fld>
            <a:endParaRPr lang="fr-F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Espace réservé du contenu 2"/>
          <p:cNvSpPr>
            <a:spLocks noGrp="1"/>
          </p:cNvSpPr>
          <p:nvPr>
            <p:ph idx="1"/>
          </p:nvPr>
        </p:nvSpPr>
        <p:spPr/>
        <p:txBody>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Rectangle 4"/>
          <p:cNvSpPr>
            <a:spLocks noGrp="1" noChangeArrowheads="1"/>
          </p:cNvSpPr>
          <p:nvPr>
            <p:ph type="dt" sz="half" idx="10"/>
          </p:nvPr>
        </p:nvSpPr>
        <p:spPr>
          <a:ln/>
        </p:spPr>
        <p:txBody>
          <a:bodyPr/>
          <a:lstStyle>
            <a:lvl1pPr>
              <a:defRPr/>
            </a:lvl1pPr>
          </a:lstStyle>
          <a:p>
            <a:fld id="{7418EE2B-9A24-4094-AC38-B4CF838C27AA}" type="datetimeFigureOut">
              <a:rPr lang="fr-FR" smtClean="0"/>
              <a:pPr/>
              <a:t>04/03/2015</a:t>
            </a:fld>
            <a:endParaRPr lang="fr-FR"/>
          </a:p>
        </p:txBody>
      </p:sp>
      <p:sp>
        <p:nvSpPr>
          <p:cNvPr id="5" name="Rectangle 5"/>
          <p:cNvSpPr>
            <a:spLocks noGrp="1" noChangeArrowheads="1"/>
          </p:cNvSpPr>
          <p:nvPr>
            <p:ph type="ftr" sz="quarter" idx="11"/>
          </p:nvPr>
        </p:nvSpPr>
        <p:spPr>
          <a:ln/>
        </p:spPr>
        <p:txBody>
          <a:bodyPr/>
          <a:lstStyle>
            <a:lvl1pPr>
              <a:defRPr/>
            </a:lvl1pPr>
          </a:lstStyle>
          <a:p>
            <a:endParaRPr lang="fr-FR"/>
          </a:p>
        </p:txBody>
      </p:sp>
      <p:sp>
        <p:nvSpPr>
          <p:cNvPr id="6" name="Rectangle 6"/>
          <p:cNvSpPr>
            <a:spLocks noGrp="1" noChangeArrowheads="1"/>
          </p:cNvSpPr>
          <p:nvPr>
            <p:ph type="sldNum" sz="quarter" idx="12"/>
          </p:nvPr>
        </p:nvSpPr>
        <p:spPr>
          <a:ln/>
        </p:spPr>
        <p:txBody>
          <a:bodyPr/>
          <a:lstStyle>
            <a:lvl1pPr>
              <a:defRPr/>
            </a:lvl1pPr>
          </a:lstStyle>
          <a:p>
            <a:fld id="{8ABBB423-2C58-4A13-8DD4-CBBBC7B5909B}" type="slidenum">
              <a:rPr lang="fr-FR" smtClean="0"/>
              <a:pPr/>
              <a:t>‹N°›</a:t>
            </a:fld>
            <a:endParaRPr lang="fr-F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2391910" y="27508442"/>
            <a:ext cx="25737979" cy="8502249"/>
          </a:xfrm>
        </p:spPr>
        <p:txBody>
          <a:bodyPr anchor="t"/>
          <a:lstStyle>
            <a:lvl1pPr algn="l">
              <a:defRPr sz="18300" b="1" cap="all"/>
            </a:lvl1pPr>
          </a:lstStyle>
          <a:p>
            <a:r>
              <a:rPr lang="fr-FR" smtClean="0"/>
              <a:t>Cliquez pour modifier le style du titre</a:t>
            </a:r>
            <a:endParaRPr lang="fr-FR"/>
          </a:p>
        </p:txBody>
      </p:sp>
      <p:sp>
        <p:nvSpPr>
          <p:cNvPr id="3" name="Espace réservé du texte 2"/>
          <p:cNvSpPr>
            <a:spLocks noGrp="1"/>
          </p:cNvSpPr>
          <p:nvPr>
            <p:ph type="body" idx="1"/>
          </p:nvPr>
        </p:nvSpPr>
        <p:spPr>
          <a:xfrm>
            <a:off x="2391910" y="18144090"/>
            <a:ext cx="25737979" cy="9364360"/>
          </a:xfrm>
        </p:spPr>
        <p:txBody>
          <a:bodyPr anchor="b"/>
          <a:lstStyle>
            <a:lvl1pPr marL="0" indent="0">
              <a:buNone/>
              <a:defRPr sz="9100"/>
            </a:lvl1pPr>
            <a:lvl2pPr marL="2087804" indent="0">
              <a:buNone/>
              <a:defRPr sz="8200"/>
            </a:lvl2pPr>
            <a:lvl3pPr marL="4175613" indent="0">
              <a:buNone/>
              <a:defRPr sz="7300"/>
            </a:lvl3pPr>
            <a:lvl4pPr marL="6263417" indent="0">
              <a:buNone/>
              <a:defRPr sz="6400"/>
            </a:lvl4pPr>
            <a:lvl5pPr marL="8351221" indent="0">
              <a:buNone/>
              <a:defRPr sz="6400"/>
            </a:lvl5pPr>
            <a:lvl6pPr marL="10439030" indent="0">
              <a:buNone/>
              <a:defRPr sz="6400"/>
            </a:lvl6pPr>
            <a:lvl7pPr marL="12526834" indent="0">
              <a:buNone/>
              <a:defRPr sz="6400"/>
            </a:lvl7pPr>
            <a:lvl8pPr marL="14614639" indent="0">
              <a:buNone/>
              <a:defRPr sz="6400"/>
            </a:lvl8pPr>
            <a:lvl9pPr marL="16702447" indent="0">
              <a:buNone/>
              <a:defRPr sz="6400"/>
            </a:lvl9pPr>
          </a:lstStyle>
          <a:p>
            <a:pPr lvl="0"/>
            <a:r>
              <a:rPr lang="fr-FR" smtClean="0"/>
              <a:t>Cliquez pour modifier les styles du texte du masque</a:t>
            </a:r>
          </a:p>
        </p:txBody>
      </p:sp>
      <p:sp>
        <p:nvSpPr>
          <p:cNvPr id="4" name="Rectangle 4"/>
          <p:cNvSpPr>
            <a:spLocks noGrp="1" noChangeArrowheads="1"/>
          </p:cNvSpPr>
          <p:nvPr>
            <p:ph type="dt" sz="half" idx="10"/>
          </p:nvPr>
        </p:nvSpPr>
        <p:spPr>
          <a:ln/>
        </p:spPr>
        <p:txBody>
          <a:bodyPr/>
          <a:lstStyle>
            <a:lvl1pPr>
              <a:defRPr/>
            </a:lvl1pPr>
          </a:lstStyle>
          <a:p>
            <a:fld id="{7418EE2B-9A24-4094-AC38-B4CF838C27AA}" type="datetimeFigureOut">
              <a:rPr lang="fr-FR" smtClean="0"/>
              <a:pPr/>
              <a:t>04/03/2015</a:t>
            </a:fld>
            <a:endParaRPr lang="fr-FR"/>
          </a:p>
        </p:txBody>
      </p:sp>
      <p:sp>
        <p:nvSpPr>
          <p:cNvPr id="5" name="Rectangle 5"/>
          <p:cNvSpPr>
            <a:spLocks noGrp="1" noChangeArrowheads="1"/>
          </p:cNvSpPr>
          <p:nvPr>
            <p:ph type="ftr" sz="quarter" idx="11"/>
          </p:nvPr>
        </p:nvSpPr>
        <p:spPr>
          <a:ln/>
        </p:spPr>
        <p:txBody>
          <a:bodyPr/>
          <a:lstStyle>
            <a:lvl1pPr>
              <a:defRPr/>
            </a:lvl1pPr>
          </a:lstStyle>
          <a:p>
            <a:endParaRPr lang="fr-FR"/>
          </a:p>
        </p:txBody>
      </p:sp>
      <p:sp>
        <p:nvSpPr>
          <p:cNvPr id="6" name="Rectangle 6"/>
          <p:cNvSpPr>
            <a:spLocks noGrp="1" noChangeArrowheads="1"/>
          </p:cNvSpPr>
          <p:nvPr>
            <p:ph type="sldNum" sz="quarter" idx="12"/>
          </p:nvPr>
        </p:nvSpPr>
        <p:spPr>
          <a:ln/>
        </p:spPr>
        <p:txBody>
          <a:bodyPr/>
          <a:lstStyle>
            <a:lvl1pPr>
              <a:defRPr/>
            </a:lvl1pPr>
          </a:lstStyle>
          <a:p>
            <a:fld id="{8ABBB423-2C58-4A13-8DD4-CBBBC7B5909B}" type="slidenum">
              <a:rPr lang="fr-FR" smtClean="0"/>
              <a:pPr/>
              <a:t>‹N°›</a:t>
            </a:fld>
            <a:endParaRPr lang="fr-F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Espace réservé du contenu 2"/>
          <p:cNvSpPr>
            <a:spLocks noGrp="1"/>
          </p:cNvSpPr>
          <p:nvPr>
            <p:ph sz="half" idx="1"/>
          </p:nvPr>
        </p:nvSpPr>
        <p:spPr>
          <a:xfrm>
            <a:off x="1513999" y="9988668"/>
            <a:ext cx="13373656" cy="28251646"/>
          </a:xfrm>
        </p:spPr>
        <p:txBody>
          <a:bodyPr/>
          <a:lstStyle>
            <a:lvl1pPr>
              <a:defRPr sz="12800"/>
            </a:lvl1pPr>
            <a:lvl2pPr>
              <a:defRPr sz="11000"/>
            </a:lvl2pPr>
            <a:lvl3pPr>
              <a:defRPr sz="9100"/>
            </a:lvl3pPr>
            <a:lvl4pPr>
              <a:defRPr sz="8200"/>
            </a:lvl4pPr>
            <a:lvl5pPr>
              <a:defRPr sz="8200"/>
            </a:lvl5pPr>
            <a:lvl6pPr>
              <a:defRPr sz="8200"/>
            </a:lvl6pPr>
            <a:lvl7pPr>
              <a:defRPr sz="8200"/>
            </a:lvl7pPr>
            <a:lvl8pPr>
              <a:defRPr sz="8200"/>
            </a:lvl8pPr>
            <a:lvl9pPr>
              <a:defRPr sz="82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contenu 3"/>
          <p:cNvSpPr>
            <a:spLocks noGrp="1"/>
          </p:cNvSpPr>
          <p:nvPr>
            <p:ph sz="half" idx="2"/>
          </p:nvPr>
        </p:nvSpPr>
        <p:spPr>
          <a:xfrm>
            <a:off x="15392320" y="9988668"/>
            <a:ext cx="13373656" cy="28251646"/>
          </a:xfrm>
        </p:spPr>
        <p:txBody>
          <a:bodyPr/>
          <a:lstStyle>
            <a:lvl1pPr>
              <a:defRPr sz="12800"/>
            </a:lvl1pPr>
            <a:lvl2pPr>
              <a:defRPr sz="11000"/>
            </a:lvl2pPr>
            <a:lvl3pPr>
              <a:defRPr sz="9100"/>
            </a:lvl3pPr>
            <a:lvl4pPr>
              <a:defRPr sz="8200"/>
            </a:lvl4pPr>
            <a:lvl5pPr>
              <a:defRPr sz="8200"/>
            </a:lvl5pPr>
            <a:lvl6pPr>
              <a:defRPr sz="8200"/>
            </a:lvl6pPr>
            <a:lvl7pPr>
              <a:defRPr sz="8200"/>
            </a:lvl7pPr>
            <a:lvl8pPr>
              <a:defRPr sz="8200"/>
            </a:lvl8pPr>
            <a:lvl9pPr>
              <a:defRPr sz="82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Rectangle 4"/>
          <p:cNvSpPr>
            <a:spLocks noGrp="1" noChangeArrowheads="1"/>
          </p:cNvSpPr>
          <p:nvPr>
            <p:ph type="dt" sz="half" idx="10"/>
          </p:nvPr>
        </p:nvSpPr>
        <p:spPr>
          <a:ln/>
        </p:spPr>
        <p:txBody>
          <a:bodyPr/>
          <a:lstStyle>
            <a:lvl1pPr>
              <a:defRPr/>
            </a:lvl1pPr>
          </a:lstStyle>
          <a:p>
            <a:fld id="{7418EE2B-9A24-4094-AC38-B4CF838C27AA}" type="datetimeFigureOut">
              <a:rPr lang="fr-FR" smtClean="0"/>
              <a:pPr/>
              <a:t>04/03/2015</a:t>
            </a:fld>
            <a:endParaRPr lang="fr-FR"/>
          </a:p>
        </p:txBody>
      </p:sp>
      <p:sp>
        <p:nvSpPr>
          <p:cNvPr id="6" name="Rectangle 5"/>
          <p:cNvSpPr>
            <a:spLocks noGrp="1" noChangeArrowheads="1"/>
          </p:cNvSpPr>
          <p:nvPr>
            <p:ph type="ftr" sz="quarter" idx="11"/>
          </p:nvPr>
        </p:nvSpPr>
        <p:spPr>
          <a:ln/>
        </p:spPr>
        <p:txBody>
          <a:bodyPr/>
          <a:lstStyle>
            <a:lvl1pPr>
              <a:defRPr/>
            </a:lvl1pPr>
          </a:lstStyle>
          <a:p>
            <a:endParaRPr lang="fr-FR"/>
          </a:p>
        </p:txBody>
      </p:sp>
      <p:sp>
        <p:nvSpPr>
          <p:cNvPr id="7" name="Rectangle 6"/>
          <p:cNvSpPr>
            <a:spLocks noGrp="1" noChangeArrowheads="1"/>
          </p:cNvSpPr>
          <p:nvPr>
            <p:ph type="sldNum" sz="quarter" idx="12"/>
          </p:nvPr>
        </p:nvSpPr>
        <p:spPr>
          <a:ln/>
        </p:spPr>
        <p:txBody>
          <a:bodyPr/>
          <a:lstStyle>
            <a:lvl1pPr>
              <a:defRPr/>
            </a:lvl1pPr>
          </a:lstStyle>
          <a:p>
            <a:fld id="{8ABBB423-2C58-4A13-8DD4-CBBBC7B5909B}" type="slidenum">
              <a:rPr lang="fr-FR" smtClean="0"/>
              <a:pPr/>
              <a:t>‹N°›</a:t>
            </a:fld>
            <a:endParaRPr lang="fr-F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lvl1pPr>
              <a:defRPr/>
            </a:lvl1pPr>
          </a:lstStyle>
          <a:p>
            <a:r>
              <a:rPr lang="fr-FR" smtClean="0"/>
              <a:t>Cliquez pour modifier le style du titre</a:t>
            </a:r>
            <a:endParaRPr lang="fr-FR"/>
          </a:p>
        </p:txBody>
      </p:sp>
      <p:sp>
        <p:nvSpPr>
          <p:cNvPr id="3" name="Espace réservé du texte 2"/>
          <p:cNvSpPr>
            <a:spLocks noGrp="1"/>
          </p:cNvSpPr>
          <p:nvPr>
            <p:ph type="body" idx="1"/>
          </p:nvPr>
        </p:nvSpPr>
        <p:spPr>
          <a:xfrm>
            <a:off x="1514001" y="9582373"/>
            <a:ext cx="13378914" cy="3993477"/>
          </a:xfrm>
        </p:spPr>
        <p:txBody>
          <a:bodyPr anchor="b"/>
          <a:lstStyle>
            <a:lvl1pPr marL="0" indent="0">
              <a:buNone/>
              <a:defRPr sz="11000" b="1"/>
            </a:lvl1pPr>
            <a:lvl2pPr marL="2087804" indent="0">
              <a:buNone/>
              <a:defRPr sz="9100" b="1"/>
            </a:lvl2pPr>
            <a:lvl3pPr marL="4175613" indent="0">
              <a:buNone/>
              <a:defRPr sz="8200" b="1"/>
            </a:lvl3pPr>
            <a:lvl4pPr marL="6263417" indent="0">
              <a:buNone/>
              <a:defRPr sz="7300" b="1"/>
            </a:lvl4pPr>
            <a:lvl5pPr marL="8351221" indent="0">
              <a:buNone/>
              <a:defRPr sz="7300" b="1"/>
            </a:lvl5pPr>
            <a:lvl6pPr marL="10439030" indent="0">
              <a:buNone/>
              <a:defRPr sz="7300" b="1"/>
            </a:lvl6pPr>
            <a:lvl7pPr marL="12526834" indent="0">
              <a:buNone/>
              <a:defRPr sz="7300" b="1"/>
            </a:lvl7pPr>
            <a:lvl8pPr marL="14614639" indent="0">
              <a:buNone/>
              <a:defRPr sz="7300" b="1"/>
            </a:lvl8pPr>
            <a:lvl9pPr marL="16702447" indent="0">
              <a:buNone/>
              <a:defRPr sz="7300" b="1"/>
            </a:lvl9pPr>
          </a:lstStyle>
          <a:p>
            <a:pPr lvl="0"/>
            <a:r>
              <a:rPr lang="fr-FR" smtClean="0"/>
              <a:t>Cliquez pour modifier les styles du texte du masque</a:t>
            </a:r>
          </a:p>
        </p:txBody>
      </p:sp>
      <p:sp>
        <p:nvSpPr>
          <p:cNvPr id="4" name="Espace réservé du contenu 3"/>
          <p:cNvSpPr>
            <a:spLocks noGrp="1"/>
          </p:cNvSpPr>
          <p:nvPr>
            <p:ph sz="half" idx="2"/>
          </p:nvPr>
        </p:nvSpPr>
        <p:spPr>
          <a:xfrm>
            <a:off x="1514001" y="13575850"/>
            <a:ext cx="13378914" cy="24664452"/>
          </a:xfrm>
        </p:spPr>
        <p:txBody>
          <a:bodyPr/>
          <a:lstStyle>
            <a:lvl1pPr>
              <a:defRPr sz="11000"/>
            </a:lvl1pPr>
            <a:lvl2pPr>
              <a:defRPr sz="9100"/>
            </a:lvl2pPr>
            <a:lvl3pPr>
              <a:defRPr sz="8200"/>
            </a:lvl3pPr>
            <a:lvl4pPr>
              <a:defRPr sz="7300"/>
            </a:lvl4pPr>
            <a:lvl5pPr>
              <a:defRPr sz="7300"/>
            </a:lvl5pPr>
            <a:lvl6pPr>
              <a:defRPr sz="7300"/>
            </a:lvl6pPr>
            <a:lvl7pPr>
              <a:defRPr sz="7300"/>
            </a:lvl7pPr>
            <a:lvl8pPr>
              <a:defRPr sz="7300"/>
            </a:lvl8pPr>
            <a:lvl9pPr>
              <a:defRPr sz="73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u texte 4"/>
          <p:cNvSpPr>
            <a:spLocks noGrp="1"/>
          </p:cNvSpPr>
          <p:nvPr>
            <p:ph type="body" sz="quarter" idx="3"/>
          </p:nvPr>
        </p:nvSpPr>
        <p:spPr>
          <a:xfrm>
            <a:off x="15381810" y="9582373"/>
            <a:ext cx="13384168" cy="3993477"/>
          </a:xfrm>
        </p:spPr>
        <p:txBody>
          <a:bodyPr anchor="b"/>
          <a:lstStyle>
            <a:lvl1pPr marL="0" indent="0">
              <a:buNone/>
              <a:defRPr sz="11000" b="1"/>
            </a:lvl1pPr>
            <a:lvl2pPr marL="2087804" indent="0">
              <a:buNone/>
              <a:defRPr sz="9100" b="1"/>
            </a:lvl2pPr>
            <a:lvl3pPr marL="4175613" indent="0">
              <a:buNone/>
              <a:defRPr sz="8200" b="1"/>
            </a:lvl3pPr>
            <a:lvl4pPr marL="6263417" indent="0">
              <a:buNone/>
              <a:defRPr sz="7300" b="1"/>
            </a:lvl4pPr>
            <a:lvl5pPr marL="8351221" indent="0">
              <a:buNone/>
              <a:defRPr sz="7300" b="1"/>
            </a:lvl5pPr>
            <a:lvl6pPr marL="10439030" indent="0">
              <a:buNone/>
              <a:defRPr sz="7300" b="1"/>
            </a:lvl6pPr>
            <a:lvl7pPr marL="12526834" indent="0">
              <a:buNone/>
              <a:defRPr sz="7300" b="1"/>
            </a:lvl7pPr>
            <a:lvl8pPr marL="14614639" indent="0">
              <a:buNone/>
              <a:defRPr sz="7300" b="1"/>
            </a:lvl8pPr>
            <a:lvl9pPr marL="16702447" indent="0">
              <a:buNone/>
              <a:defRPr sz="7300" b="1"/>
            </a:lvl9pPr>
          </a:lstStyle>
          <a:p>
            <a:pPr lvl="0"/>
            <a:r>
              <a:rPr lang="fr-FR" smtClean="0"/>
              <a:t>Cliquez pour modifier les styles du texte du masque</a:t>
            </a:r>
          </a:p>
        </p:txBody>
      </p:sp>
      <p:sp>
        <p:nvSpPr>
          <p:cNvPr id="6" name="Espace réservé du contenu 5"/>
          <p:cNvSpPr>
            <a:spLocks noGrp="1"/>
          </p:cNvSpPr>
          <p:nvPr>
            <p:ph sz="quarter" idx="4"/>
          </p:nvPr>
        </p:nvSpPr>
        <p:spPr>
          <a:xfrm>
            <a:off x="15381810" y="13575850"/>
            <a:ext cx="13384168" cy="24664452"/>
          </a:xfrm>
        </p:spPr>
        <p:txBody>
          <a:bodyPr/>
          <a:lstStyle>
            <a:lvl1pPr>
              <a:defRPr sz="11000"/>
            </a:lvl1pPr>
            <a:lvl2pPr>
              <a:defRPr sz="9100"/>
            </a:lvl2pPr>
            <a:lvl3pPr>
              <a:defRPr sz="8200"/>
            </a:lvl3pPr>
            <a:lvl4pPr>
              <a:defRPr sz="7300"/>
            </a:lvl4pPr>
            <a:lvl5pPr>
              <a:defRPr sz="7300"/>
            </a:lvl5pPr>
            <a:lvl6pPr>
              <a:defRPr sz="7300"/>
            </a:lvl6pPr>
            <a:lvl7pPr>
              <a:defRPr sz="7300"/>
            </a:lvl7pPr>
            <a:lvl8pPr>
              <a:defRPr sz="7300"/>
            </a:lvl8pPr>
            <a:lvl9pPr>
              <a:defRPr sz="73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7" name="Rectangle 4"/>
          <p:cNvSpPr>
            <a:spLocks noGrp="1" noChangeArrowheads="1"/>
          </p:cNvSpPr>
          <p:nvPr>
            <p:ph type="dt" sz="half" idx="10"/>
          </p:nvPr>
        </p:nvSpPr>
        <p:spPr>
          <a:ln/>
        </p:spPr>
        <p:txBody>
          <a:bodyPr/>
          <a:lstStyle>
            <a:lvl1pPr>
              <a:defRPr/>
            </a:lvl1pPr>
          </a:lstStyle>
          <a:p>
            <a:fld id="{7418EE2B-9A24-4094-AC38-B4CF838C27AA}" type="datetimeFigureOut">
              <a:rPr lang="fr-FR" smtClean="0"/>
              <a:pPr/>
              <a:t>04/03/2015</a:t>
            </a:fld>
            <a:endParaRPr lang="fr-FR"/>
          </a:p>
        </p:txBody>
      </p:sp>
      <p:sp>
        <p:nvSpPr>
          <p:cNvPr id="8" name="Rectangle 5"/>
          <p:cNvSpPr>
            <a:spLocks noGrp="1" noChangeArrowheads="1"/>
          </p:cNvSpPr>
          <p:nvPr>
            <p:ph type="ftr" sz="quarter" idx="11"/>
          </p:nvPr>
        </p:nvSpPr>
        <p:spPr>
          <a:ln/>
        </p:spPr>
        <p:txBody>
          <a:bodyPr/>
          <a:lstStyle>
            <a:lvl1pPr>
              <a:defRPr/>
            </a:lvl1pPr>
          </a:lstStyle>
          <a:p>
            <a:endParaRPr lang="fr-FR"/>
          </a:p>
        </p:txBody>
      </p:sp>
      <p:sp>
        <p:nvSpPr>
          <p:cNvPr id="9" name="Rectangle 6"/>
          <p:cNvSpPr>
            <a:spLocks noGrp="1" noChangeArrowheads="1"/>
          </p:cNvSpPr>
          <p:nvPr>
            <p:ph type="sldNum" sz="quarter" idx="12"/>
          </p:nvPr>
        </p:nvSpPr>
        <p:spPr>
          <a:ln/>
        </p:spPr>
        <p:txBody>
          <a:bodyPr/>
          <a:lstStyle>
            <a:lvl1pPr>
              <a:defRPr/>
            </a:lvl1pPr>
          </a:lstStyle>
          <a:p>
            <a:fld id="{8ABBB423-2C58-4A13-8DD4-CBBBC7B5909B}" type="slidenum">
              <a:rPr lang="fr-FR" smtClean="0"/>
              <a:pPr/>
              <a:t>‹N°›</a:t>
            </a:fld>
            <a:endParaRPr lang="fr-F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Rectangle 4"/>
          <p:cNvSpPr>
            <a:spLocks noGrp="1" noChangeArrowheads="1"/>
          </p:cNvSpPr>
          <p:nvPr>
            <p:ph type="dt" sz="half" idx="10"/>
          </p:nvPr>
        </p:nvSpPr>
        <p:spPr>
          <a:ln/>
        </p:spPr>
        <p:txBody>
          <a:bodyPr/>
          <a:lstStyle>
            <a:lvl1pPr>
              <a:defRPr/>
            </a:lvl1pPr>
          </a:lstStyle>
          <a:p>
            <a:fld id="{7418EE2B-9A24-4094-AC38-B4CF838C27AA}" type="datetimeFigureOut">
              <a:rPr lang="fr-FR" smtClean="0"/>
              <a:pPr/>
              <a:t>04/03/2015</a:t>
            </a:fld>
            <a:endParaRPr lang="fr-FR"/>
          </a:p>
        </p:txBody>
      </p:sp>
      <p:sp>
        <p:nvSpPr>
          <p:cNvPr id="4" name="Rectangle 5"/>
          <p:cNvSpPr>
            <a:spLocks noGrp="1" noChangeArrowheads="1"/>
          </p:cNvSpPr>
          <p:nvPr>
            <p:ph type="ftr" sz="quarter" idx="11"/>
          </p:nvPr>
        </p:nvSpPr>
        <p:spPr>
          <a:ln/>
        </p:spPr>
        <p:txBody>
          <a:bodyPr/>
          <a:lstStyle>
            <a:lvl1pPr>
              <a:defRPr/>
            </a:lvl1pPr>
          </a:lstStyle>
          <a:p>
            <a:endParaRPr lang="fr-FR"/>
          </a:p>
        </p:txBody>
      </p:sp>
      <p:sp>
        <p:nvSpPr>
          <p:cNvPr id="5" name="Rectangle 6"/>
          <p:cNvSpPr>
            <a:spLocks noGrp="1" noChangeArrowheads="1"/>
          </p:cNvSpPr>
          <p:nvPr>
            <p:ph type="sldNum" sz="quarter" idx="12"/>
          </p:nvPr>
        </p:nvSpPr>
        <p:spPr>
          <a:ln/>
        </p:spPr>
        <p:txBody>
          <a:bodyPr/>
          <a:lstStyle>
            <a:lvl1pPr>
              <a:defRPr/>
            </a:lvl1pPr>
          </a:lstStyle>
          <a:p>
            <a:fld id="{8ABBB423-2C58-4A13-8DD4-CBBBC7B5909B}" type="slidenum">
              <a:rPr lang="fr-FR" smtClean="0"/>
              <a:pPr/>
              <a:t>‹N°›</a:t>
            </a:fld>
            <a:endParaRPr lang="fr-F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fld id="{7418EE2B-9A24-4094-AC38-B4CF838C27AA}" type="datetimeFigureOut">
              <a:rPr lang="fr-FR" smtClean="0"/>
              <a:pPr/>
              <a:t>04/03/2015</a:t>
            </a:fld>
            <a:endParaRPr lang="fr-FR"/>
          </a:p>
        </p:txBody>
      </p:sp>
      <p:sp>
        <p:nvSpPr>
          <p:cNvPr id="3" name="Rectangle 5"/>
          <p:cNvSpPr>
            <a:spLocks noGrp="1" noChangeArrowheads="1"/>
          </p:cNvSpPr>
          <p:nvPr>
            <p:ph type="ftr" sz="quarter" idx="11"/>
          </p:nvPr>
        </p:nvSpPr>
        <p:spPr>
          <a:ln/>
        </p:spPr>
        <p:txBody>
          <a:bodyPr/>
          <a:lstStyle>
            <a:lvl1pPr>
              <a:defRPr/>
            </a:lvl1pPr>
          </a:lstStyle>
          <a:p>
            <a:endParaRPr lang="fr-FR"/>
          </a:p>
        </p:txBody>
      </p:sp>
      <p:sp>
        <p:nvSpPr>
          <p:cNvPr id="4" name="Rectangle 6"/>
          <p:cNvSpPr>
            <a:spLocks noGrp="1" noChangeArrowheads="1"/>
          </p:cNvSpPr>
          <p:nvPr>
            <p:ph type="sldNum" sz="quarter" idx="12"/>
          </p:nvPr>
        </p:nvSpPr>
        <p:spPr>
          <a:ln/>
        </p:spPr>
        <p:txBody>
          <a:bodyPr/>
          <a:lstStyle>
            <a:lvl1pPr>
              <a:defRPr/>
            </a:lvl1pPr>
          </a:lstStyle>
          <a:p>
            <a:fld id="{8ABBB423-2C58-4A13-8DD4-CBBBC7B5909B}" type="slidenum">
              <a:rPr lang="fr-FR" smtClean="0"/>
              <a:pPr/>
              <a:t>‹N°›</a:t>
            </a:fld>
            <a:endParaRPr lang="fr-F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1514001" y="1704415"/>
            <a:ext cx="9961904" cy="7253667"/>
          </a:xfrm>
        </p:spPr>
        <p:txBody>
          <a:bodyPr anchor="b"/>
          <a:lstStyle>
            <a:lvl1pPr algn="l">
              <a:defRPr sz="9100" b="1"/>
            </a:lvl1pPr>
          </a:lstStyle>
          <a:p>
            <a:r>
              <a:rPr lang="fr-FR" smtClean="0"/>
              <a:t>Cliquez pour modifier le style du titre</a:t>
            </a:r>
            <a:endParaRPr lang="fr-FR"/>
          </a:p>
        </p:txBody>
      </p:sp>
      <p:sp>
        <p:nvSpPr>
          <p:cNvPr id="3" name="Espace réservé du contenu 2"/>
          <p:cNvSpPr>
            <a:spLocks noGrp="1"/>
          </p:cNvSpPr>
          <p:nvPr>
            <p:ph idx="1"/>
          </p:nvPr>
        </p:nvSpPr>
        <p:spPr>
          <a:xfrm>
            <a:off x="11838634" y="1704417"/>
            <a:ext cx="16927349" cy="36535892"/>
          </a:xfrm>
        </p:spPr>
        <p:txBody>
          <a:bodyPr/>
          <a:lstStyle>
            <a:lvl1pPr>
              <a:defRPr sz="14600"/>
            </a:lvl1pPr>
            <a:lvl2pPr>
              <a:defRPr sz="12800"/>
            </a:lvl2pPr>
            <a:lvl3pPr>
              <a:defRPr sz="11000"/>
            </a:lvl3pPr>
            <a:lvl4pPr>
              <a:defRPr sz="9100"/>
            </a:lvl4pPr>
            <a:lvl5pPr>
              <a:defRPr sz="9100"/>
            </a:lvl5pPr>
            <a:lvl6pPr>
              <a:defRPr sz="9100"/>
            </a:lvl6pPr>
            <a:lvl7pPr>
              <a:defRPr sz="9100"/>
            </a:lvl7pPr>
            <a:lvl8pPr>
              <a:defRPr sz="9100"/>
            </a:lvl8pPr>
            <a:lvl9pPr>
              <a:defRPr sz="91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texte 3"/>
          <p:cNvSpPr>
            <a:spLocks noGrp="1"/>
          </p:cNvSpPr>
          <p:nvPr>
            <p:ph type="body" sz="half" idx="2"/>
          </p:nvPr>
        </p:nvSpPr>
        <p:spPr>
          <a:xfrm>
            <a:off x="1514001" y="8958089"/>
            <a:ext cx="9961904" cy="29282225"/>
          </a:xfrm>
        </p:spPr>
        <p:txBody>
          <a:bodyPr/>
          <a:lstStyle>
            <a:lvl1pPr marL="0" indent="0">
              <a:buNone/>
              <a:defRPr sz="6400"/>
            </a:lvl1pPr>
            <a:lvl2pPr marL="2087804" indent="0">
              <a:buNone/>
              <a:defRPr sz="5500"/>
            </a:lvl2pPr>
            <a:lvl3pPr marL="4175613" indent="0">
              <a:buNone/>
              <a:defRPr sz="4600"/>
            </a:lvl3pPr>
            <a:lvl4pPr marL="6263417" indent="0">
              <a:buNone/>
              <a:defRPr sz="4100"/>
            </a:lvl4pPr>
            <a:lvl5pPr marL="8351221" indent="0">
              <a:buNone/>
              <a:defRPr sz="4100"/>
            </a:lvl5pPr>
            <a:lvl6pPr marL="10439030" indent="0">
              <a:buNone/>
              <a:defRPr sz="4100"/>
            </a:lvl6pPr>
            <a:lvl7pPr marL="12526834" indent="0">
              <a:buNone/>
              <a:defRPr sz="4100"/>
            </a:lvl7pPr>
            <a:lvl8pPr marL="14614639" indent="0">
              <a:buNone/>
              <a:defRPr sz="4100"/>
            </a:lvl8pPr>
            <a:lvl9pPr marL="16702447" indent="0">
              <a:buNone/>
              <a:defRPr sz="4100"/>
            </a:lvl9pPr>
          </a:lstStyle>
          <a:p>
            <a:pPr lvl="0"/>
            <a:r>
              <a:rPr lang="fr-FR" smtClean="0"/>
              <a:t>Cliquez pour modifier les styles du texte du masque</a:t>
            </a:r>
          </a:p>
        </p:txBody>
      </p:sp>
      <p:sp>
        <p:nvSpPr>
          <p:cNvPr id="5" name="Rectangle 4"/>
          <p:cNvSpPr>
            <a:spLocks noGrp="1" noChangeArrowheads="1"/>
          </p:cNvSpPr>
          <p:nvPr>
            <p:ph type="dt" sz="half" idx="10"/>
          </p:nvPr>
        </p:nvSpPr>
        <p:spPr>
          <a:ln/>
        </p:spPr>
        <p:txBody>
          <a:bodyPr/>
          <a:lstStyle>
            <a:lvl1pPr>
              <a:defRPr/>
            </a:lvl1pPr>
          </a:lstStyle>
          <a:p>
            <a:fld id="{7418EE2B-9A24-4094-AC38-B4CF838C27AA}" type="datetimeFigureOut">
              <a:rPr lang="fr-FR" smtClean="0"/>
              <a:pPr/>
              <a:t>04/03/2015</a:t>
            </a:fld>
            <a:endParaRPr lang="fr-FR"/>
          </a:p>
        </p:txBody>
      </p:sp>
      <p:sp>
        <p:nvSpPr>
          <p:cNvPr id="6" name="Rectangle 5"/>
          <p:cNvSpPr>
            <a:spLocks noGrp="1" noChangeArrowheads="1"/>
          </p:cNvSpPr>
          <p:nvPr>
            <p:ph type="ftr" sz="quarter" idx="11"/>
          </p:nvPr>
        </p:nvSpPr>
        <p:spPr>
          <a:ln/>
        </p:spPr>
        <p:txBody>
          <a:bodyPr/>
          <a:lstStyle>
            <a:lvl1pPr>
              <a:defRPr/>
            </a:lvl1pPr>
          </a:lstStyle>
          <a:p>
            <a:endParaRPr lang="fr-FR"/>
          </a:p>
        </p:txBody>
      </p:sp>
      <p:sp>
        <p:nvSpPr>
          <p:cNvPr id="7" name="Rectangle 6"/>
          <p:cNvSpPr>
            <a:spLocks noGrp="1" noChangeArrowheads="1"/>
          </p:cNvSpPr>
          <p:nvPr>
            <p:ph type="sldNum" sz="quarter" idx="12"/>
          </p:nvPr>
        </p:nvSpPr>
        <p:spPr>
          <a:ln/>
        </p:spPr>
        <p:txBody>
          <a:bodyPr/>
          <a:lstStyle>
            <a:lvl1pPr>
              <a:defRPr/>
            </a:lvl1pPr>
          </a:lstStyle>
          <a:p>
            <a:fld id="{8ABBB423-2C58-4A13-8DD4-CBBBC7B5909B}" type="slidenum">
              <a:rPr lang="fr-FR" smtClean="0"/>
              <a:pPr/>
              <a:t>‹N°›</a:t>
            </a:fld>
            <a:endParaRPr lang="fr-F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5935087" y="29965974"/>
            <a:ext cx="18167985" cy="3537654"/>
          </a:xfrm>
        </p:spPr>
        <p:txBody>
          <a:bodyPr anchor="b"/>
          <a:lstStyle>
            <a:lvl1pPr algn="l">
              <a:defRPr sz="9100" b="1"/>
            </a:lvl1pPr>
          </a:lstStyle>
          <a:p>
            <a:r>
              <a:rPr lang="fr-FR" smtClean="0"/>
              <a:t>Cliquez pour modifier le style du titre</a:t>
            </a:r>
            <a:endParaRPr lang="fr-FR"/>
          </a:p>
        </p:txBody>
      </p:sp>
      <p:sp>
        <p:nvSpPr>
          <p:cNvPr id="3" name="Espace réservé pour une image  2"/>
          <p:cNvSpPr>
            <a:spLocks noGrp="1"/>
          </p:cNvSpPr>
          <p:nvPr>
            <p:ph type="pic" idx="1"/>
          </p:nvPr>
        </p:nvSpPr>
        <p:spPr>
          <a:xfrm>
            <a:off x="5935087" y="3825019"/>
            <a:ext cx="18167985" cy="25685115"/>
          </a:xfrm>
        </p:spPr>
        <p:txBody>
          <a:bodyPr/>
          <a:lstStyle>
            <a:lvl1pPr marL="0" indent="0">
              <a:buNone/>
              <a:defRPr sz="14600"/>
            </a:lvl1pPr>
            <a:lvl2pPr marL="2087804" indent="0">
              <a:buNone/>
              <a:defRPr sz="12800"/>
            </a:lvl2pPr>
            <a:lvl3pPr marL="4175613" indent="0">
              <a:buNone/>
              <a:defRPr sz="11000"/>
            </a:lvl3pPr>
            <a:lvl4pPr marL="6263417" indent="0">
              <a:buNone/>
              <a:defRPr sz="9100"/>
            </a:lvl4pPr>
            <a:lvl5pPr marL="8351221" indent="0">
              <a:buNone/>
              <a:defRPr sz="9100"/>
            </a:lvl5pPr>
            <a:lvl6pPr marL="10439030" indent="0">
              <a:buNone/>
              <a:defRPr sz="9100"/>
            </a:lvl6pPr>
            <a:lvl7pPr marL="12526834" indent="0">
              <a:buNone/>
              <a:defRPr sz="9100"/>
            </a:lvl7pPr>
            <a:lvl8pPr marL="14614639" indent="0">
              <a:buNone/>
              <a:defRPr sz="9100"/>
            </a:lvl8pPr>
            <a:lvl9pPr marL="16702447" indent="0">
              <a:buNone/>
              <a:defRPr sz="9100"/>
            </a:lvl9pPr>
          </a:lstStyle>
          <a:p>
            <a:pPr lvl="0"/>
            <a:r>
              <a:rPr lang="fr-FR" noProof="0" smtClean="0"/>
              <a:t>Cliquez sur l'icône pour ajouter une image</a:t>
            </a:r>
          </a:p>
        </p:txBody>
      </p:sp>
      <p:sp>
        <p:nvSpPr>
          <p:cNvPr id="4" name="Espace réservé du texte 3"/>
          <p:cNvSpPr>
            <a:spLocks noGrp="1"/>
          </p:cNvSpPr>
          <p:nvPr>
            <p:ph type="body" sz="half" idx="2"/>
          </p:nvPr>
        </p:nvSpPr>
        <p:spPr>
          <a:xfrm>
            <a:off x="5935087" y="33503628"/>
            <a:ext cx="18167985" cy="5024051"/>
          </a:xfrm>
        </p:spPr>
        <p:txBody>
          <a:bodyPr/>
          <a:lstStyle>
            <a:lvl1pPr marL="0" indent="0">
              <a:buNone/>
              <a:defRPr sz="6400"/>
            </a:lvl1pPr>
            <a:lvl2pPr marL="2087804" indent="0">
              <a:buNone/>
              <a:defRPr sz="5500"/>
            </a:lvl2pPr>
            <a:lvl3pPr marL="4175613" indent="0">
              <a:buNone/>
              <a:defRPr sz="4600"/>
            </a:lvl3pPr>
            <a:lvl4pPr marL="6263417" indent="0">
              <a:buNone/>
              <a:defRPr sz="4100"/>
            </a:lvl4pPr>
            <a:lvl5pPr marL="8351221" indent="0">
              <a:buNone/>
              <a:defRPr sz="4100"/>
            </a:lvl5pPr>
            <a:lvl6pPr marL="10439030" indent="0">
              <a:buNone/>
              <a:defRPr sz="4100"/>
            </a:lvl6pPr>
            <a:lvl7pPr marL="12526834" indent="0">
              <a:buNone/>
              <a:defRPr sz="4100"/>
            </a:lvl7pPr>
            <a:lvl8pPr marL="14614639" indent="0">
              <a:buNone/>
              <a:defRPr sz="4100"/>
            </a:lvl8pPr>
            <a:lvl9pPr marL="16702447" indent="0">
              <a:buNone/>
              <a:defRPr sz="4100"/>
            </a:lvl9pPr>
          </a:lstStyle>
          <a:p>
            <a:pPr lvl="0"/>
            <a:r>
              <a:rPr lang="fr-FR" smtClean="0"/>
              <a:t>Cliquez pour modifier les styles du texte du masque</a:t>
            </a:r>
          </a:p>
        </p:txBody>
      </p:sp>
      <p:sp>
        <p:nvSpPr>
          <p:cNvPr id="5" name="Rectangle 4"/>
          <p:cNvSpPr>
            <a:spLocks noGrp="1" noChangeArrowheads="1"/>
          </p:cNvSpPr>
          <p:nvPr>
            <p:ph type="dt" sz="half" idx="10"/>
          </p:nvPr>
        </p:nvSpPr>
        <p:spPr>
          <a:ln/>
        </p:spPr>
        <p:txBody>
          <a:bodyPr/>
          <a:lstStyle>
            <a:lvl1pPr>
              <a:defRPr/>
            </a:lvl1pPr>
          </a:lstStyle>
          <a:p>
            <a:fld id="{7418EE2B-9A24-4094-AC38-B4CF838C27AA}" type="datetimeFigureOut">
              <a:rPr lang="fr-FR" smtClean="0"/>
              <a:pPr/>
              <a:t>04/03/2015</a:t>
            </a:fld>
            <a:endParaRPr lang="fr-FR"/>
          </a:p>
        </p:txBody>
      </p:sp>
      <p:sp>
        <p:nvSpPr>
          <p:cNvPr id="6" name="Rectangle 5"/>
          <p:cNvSpPr>
            <a:spLocks noGrp="1" noChangeArrowheads="1"/>
          </p:cNvSpPr>
          <p:nvPr>
            <p:ph type="ftr" sz="quarter" idx="11"/>
          </p:nvPr>
        </p:nvSpPr>
        <p:spPr>
          <a:ln/>
        </p:spPr>
        <p:txBody>
          <a:bodyPr/>
          <a:lstStyle>
            <a:lvl1pPr>
              <a:defRPr/>
            </a:lvl1pPr>
          </a:lstStyle>
          <a:p>
            <a:endParaRPr lang="fr-FR"/>
          </a:p>
        </p:txBody>
      </p:sp>
      <p:sp>
        <p:nvSpPr>
          <p:cNvPr id="7" name="Rectangle 6"/>
          <p:cNvSpPr>
            <a:spLocks noGrp="1" noChangeArrowheads="1"/>
          </p:cNvSpPr>
          <p:nvPr>
            <p:ph type="sldNum" sz="quarter" idx="12"/>
          </p:nvPr>
        </p:nvSpPr>
        <p:spPr>
          <a:ln/>
        </p:spPr>
        <p:txBody>
          <a:bodyPr/>
          <a:lstStyle>
            <a:lvl1pPr>
              <a:defRPr/>
            </a:lvl1pPr>
          </a:lstStyle>
          <a:p>
            <a:fld id="{8ABBB423-2C58-4A13-8DD4-CBBBC7B5909B}" type="slidenum">
              <a:rPr lang="fr-FR" smtClean="0"/>
              <a:pPr/>
              <a:t>‹N°›</a:t>
            </a:fld>
            <a:endParaRPr lang="fr-F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1513999" y="1714326"/>
            <a:ext cx="27251978" cy="7134754"/>
          </a:xfrm>
          <a:prstGeom prst="rect">
            <a:avLst/>
          </a:prstGeom>
          <a:noFill/>
          <a:ln w="9525">
            <a:noFill/>
            <a:miter lim="800000"/>
            <a:headEnd/>
            <a:tailEnd/>
          </a:ln>
        </p:spPr>
        <p:txBody>
          <a:bodyPr vert="horz" wrap="square" lIns="417561" tIns="208780" rIns="417561" bIns="208780" numCol="1" anchor="ctr" anchorCtr="0" compatLnSpc="1">
            <a:prstTxWarp prst="textNoShape">
              <a:avLst/>
            </a:prstTxWarp>
          </a:bodyPr>
          <a:lstStyle/>
          <a:p>
            <a:pPr lvl="0"/>
            <a:r>
              <a:rPr lang="fr-FR" smtClean="0"/>
              <a:t>Cliquez pour modifier le style du titre</a:t>
            </a:r>
          </a:p>
        </p:txBody>
      </p:sp>
      <p:sp>
        <p:nvSpPr>
          <p:cNvPr id="1027" name="Rectangle 3"/>
          <p:cNvSpPr>
            <a:spLocks noGrp="1" noChangeArrowheads="1"/>
          </p:cNvSpPr>
          <p:nvPr>
            <p:ph type="body" idx="1"/>
          </p:nvPr>
        </p:nvSpPr>
        <p:spPr bwMode="auto">
          <a:xfrm>
            <a:off x="1513999" y="9988668"/>
            <a:ext cx="27251978" cy="28251646"/>
          </a:xfrm>
          <a:prstGeom prst="rect">
            <a:avLst/>
          </a:prstGeom>
          <a:noFill/>
          <a:ln w="9525">
            <a:noFill/>
            <a:miter lim="800000"/>
            <a:headEnd/>
            <a:tailEnd/>
          </a:ln>
        </p:spPr>
        <p:txBody>
          <a:bodyPr vert="horz" wrap="square" lIns="417561" tIns="208780" rIns="417561" bIns="208780" numCol="1" anchor="t" anchorCtr="0" compatLnSpc="1">
            <a:prstTxWarp prst="textNoShape">
              <a:avLst/>
            </a:prstTxWarp>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p>
        </p:txBody>
      </p:sp>
      <p:sp>
        <p:nvSpPr>
          <p:cNvPr id="78852" name="Rectangle 4"/>
          <p:cNvSpPr>
            <a:spLocks noGrp="1" noChangeArrowheads="1"/>
          </p:cNvSpPr>
          <p:nvPr>
            <p:ph type="dt" sz="half" idx="2"/>
          </p:nvPr>
        </p:nvSpPr>
        <p:spPr bwMode="auto">
          <a:xfrm>
            <a:off x="1513999" y="38983506"/>
            <a:ext cx="7065328" cy="2972814"/>
          </a:xfrm>
          <a:prstGeom prst="rect">
            <a:avLst/>
          </a:prstGeom>
          <a:noFill/>
          <a:ln w="9525">
            <a:noFill/>
            <a:miter lim="800000"/>
            <a:headEnd/>
            <a:tailEnd/>
          </a:ln>
          <a:effectLst/>
        </p:spPr>
        <p:txBody>
          <a:bodyPr vert="horz" wrap="square" lIns="417561" tIns="208780" rIns="417561" bIns="208780" numCol="1" anchor="t" anchorCtr="0" compatLnSpc="1">
            <a:prstTxWarp prst="textNoShape">
              <a:avLst/>
            </a:prstTxWarp>
          </a:bodyPr>
          <a:lstStyle>
            <a:lvl1pPr>
              <a:defRPr sz="6400" smtClean="0"/>
            </a:lvl1pPr>
          </a:lstStyle>
          <a:p>
            <a:fld id="{7418EE2B-9A24-4094-AC38-B4CF838C27AA}" type="datetimeFigureOut">
              <a:rPr lang="fr-FR" smtClean="0"/>
              <a:pPr/>
              <a:t>04/03/2015</a:t>
            </a:fld>
            <a:endParaRPr lang="fr-FR"/>
          </a:p>
        </p:txBody>
      </p:sp>
      <p:sp>
        <p:nvSpPr>
          <p:cNvPr id="78853" name="Rectangle 5"/>
          <p:cNvSpPr>
            <a:spLocks noGrp="1" noChangeArrowheads="1"/>
          </p:cNvSpPr>
          <p:nvPr>
            <p:ph type="ftr" sz="quarter" idx="3"/>
          </p:nvPr>
        </p:nvSpPr>
        <p:spPr bwMode="auto">
          <a:xfrm>
            <a:off x="10345658" y="38983506"/>
            <a:ext cx="9588659" cy="2972814"/>
          </a:xfrm>
          <a:prstGeom prst="rect">
            <a:avLst/>
          </a:prstGeom>
          <a:noFill/>
          <a:ln w="9525">
            <a:noFill/>
            <a:miter lim="800000"/>
            <a:headEnd/>
            <a:tailEnd/>
          </a:ln>
          <a:effectLst/>
        </p:spPr>
        <p:txBody>
          <a:bodyPr vert="horz" wrap="square" lIns="417561" tIns="208780" rIns="417561" bIns="208780" numCol="1" anchor="t" anchorCtr="0" compatLnSpc="1">
            <a:prstTxWarp prst="textNoShape">
              <a:avLst/>
            </a:prstTxWarp>
          </a:bodyPr>
          <a:lstStyle>
            <a:lvl1pPr algn="ctr">
              <a:defRPr sz="6400" smtClean="0"/>
            </a:lvl1pPr>
          </a:lstStyle>
          <a:p>
            <a:endParaRPr lang="fr-FR"/>
          </a:p>
        </p:txBody>
      </p:sp>
      <p:sp>
        <p:nvSpPr>
          <p:cNvPr id="78854" name="Rectangle 6"/>
          <p:cNvSpPr>
            <a:spLocks noGrp="1" noChangeArrowheads="1"/>
          </p:cNvSpPr>
          <p:nvPr>
            <p:ph type="sldNum" sz="quarter" idx="4"/>
          </p:nvPr>
        </p:nvSpPr>
        <p:spPr bwMode="auto">
          <a:xfrm>
            <a:off x="21700649" y="38983506"/>
            <a:ext cx="7065328" cy="2972814"/>
          </a:xfrm>
          <a:prstGeom prst="rect">
            <a:avLst/>
          </a:prstGeom>
          <a:noFill/>
          <a:ln w="9525">
            <a:noFill/>
            <a:miter lim="800000"/>
            <a:headEnd/>
            <a:tailEnd/>
          </a:ln>
          <a:effectLst/>
        </p:spPr>
        <p:txBody>
          <a:bodyPr vert="horz" wrap="square" lIns="417561" tIns="208780" rIns="417561" bIns="208780" numCol="1" anchor="t" anchorCtr="0" compatLnSpc="1">
            <a:prstTxWarp prst="textNoShape">
              <a:avLst/>
            </a:prstTxWarp>
          </a:bodyPr>
          <a:lstStyle>
            <a:lvl1pPr algn="r">
              <a:defRPr sz="6400" smtClean="0"/>
            </a:lvl1pPr>
          </a:lstStyle>
          <a:p>
            <a:fld id="{8ABBB423-2C58-4A13-8DD4-CBBBC7B5909B}" type="slidenum">
              <a:rPr lang="fr-FR" smtClean="0"/>
              <a:pPr/>
              <a:t>‹N°›</a:t>
            </a:fld>
            <a:endParaRPr lang="fr-FR"/>
          </a:p>
        </p:txBody>
      </p:sp>
    </p:spTree>
  </p:cSld>
  <p:clrMap bg1="dk2" tx1="lt1" bg2="dk1" tx2="lt2" accent1="accent1" accent2="accent2" accent3="accent3" accent4="accent4" accent5="accent5" accent6="accent6" hlink="hlink" folHlink="folHlink"/>
  <p:sldLayoutIdLst>
    <p:sldLayoutId id="2147483745" r:id="rId1"/>
    <p:sldLayoutId id="2147483746" r:id="rId2"/>
    <p:sldLayoutId id="2147483747" r:id="rId3"/>
    <p:sldLayoutId id="2147483748" r:id="rId4"/>
    <p:sldLayoutId id="2147483749" r:id="rId5"/>
    <p:sldLayoutId id="2147483750" r:id="rId6"/>
    <p:sldLayoutId id="2147483751" r:id="rId7"/>
    <p:sldLayoutId id="2147483752" r:id="rId8"/>
    <p:sldLayoutId id="2147483753" r:id="rId9"/>
    <p:sldLayoutId id="2147483754" r:id="rId10"/>
    <p:sldLayoutId id="2147483755" r:id="rId11"/>
  </p:sldLayoutIdLst>
  <p:txStyles>
    <p:titleStyle>
      <a:lvl1pPr algn="ctr" rtl="0" eaLnBrk="1" fontAlgn="base" hangingPunct="1">
        <a:spcBef>
          <a:spcPct val="0"/>
        </a:spcBef>
        <a:spcAft>
          <a:spcPct val="0"/>
        </a:spcAft>
        <a:defRPr sz="20100">
          <a:solidFill>
            <a:schemeClr val="tx2"/>
          </a:solidFill>
          <a:latin typeface="+mj-lt"/>
          <a:ea typeface="+mj-ea"/>
          <a:cs typeface="+mj-cs"/>
        </a:defRPr>
      </a:lvl1pPr>
      <a:lvl2pPr algn="ctr" rtl="0" eaLnBrk="1" fontAlgn="base" hangingPunct="1">
        <a:spcBef>
          <a:spcPct val="0"/>
        </a:spcBef>
        <a:spcAft>
          <a:spcPct val="0"/>
        </a:spcAft>
        <a:defRPr sz="20100">
          <a:solidFill>
            <a:schemeClr val="tx2"/>
          </a:solidFill>
          <a:latin typeface="Arial" charset="0"/>
          <a:cs typeface="Arial" charset="0"/>
        </a:defRPr>
      </a:lvl2pPr>
      <a:lvl3pPr algn="ctr" rtl="0" eaLnBrk="1" fontAlgn="base" hangingPunct="1">
        <a:spcBef>
          <a:spcPct val="0"/>
        </a:spcBef>
        <a:spcAft>
          <a:spcPct val="0"/>
        </a:spcAft>
        <a:defRPr sz="20100">
          <a:solidFill>
            <a:schemeClr val="tx2"/>
          </a:solidFill>
          <a:latin typeface="Arial" charset="0"/>
          <a:cs typeface="Arial" charset="0"/>
        </a:defRPr>
      </a:lvl3pPr>
      <a:lvl4pPr algn="ctr" rtl="0" eaLnBrk="1" fontAlgn="base" hangingPunct="1">
        <a:spcBef>
          <a:spcPct val="0"/>
        </a:spcBef>
        <a:spcAft>
          <a:spcPct val="0"/>
        </a:spcAft>
        <a:defRPr sz="20100">
          <a:solidFill>
            <a:schemeClr val="tx2"/>
          </a:solidFill>
          <a:latin typeface="Arial" charset="0"/>
          <a:cs typeface="Arial" charset="0"/>
        </a:defRPr>
      </a:lvl4pPr>
      <a:lvl5pPr algn="ctr" rtl="0" eaLnBrk="1" fontAlgn="base" hangingPunct="1">
        <a:spcBef>
          <a:spcPct val="0"/>
        </a:spcBef>
        <a:spcAft>
          <a:spcPct val="0"/>
        </a:spcAft>
        <a:defRPr sz="20100">
          <a:solidFill>
            <a:schemeClr val="tx2"/>
          </a:solidFill>
          <a:latin typeface="Arial" charset="0"/>
          <a:cs typeface="Arial" charset="0"/>
        </a:defRPr>
      </a:lvl5pPr>
      <a:lvl6pPr marL="2087804" algn="ctr" rtl="0" eaLnBrk="1" fontAlgn="base" hangingPunct="1">
        <a:spcBef>
          <a:spcPct val="0"/>
        </a:spcBef>
        <a:spcAft>
          <a:spcPct val="0"/>
        </a:spcAft>
        <a:defRPr sz="20100">
          <a:solidFill>
            <a:schemeClr val="tx2"/>
          </a:solidFill>
          <a:latin typeface="Arial" charset="0"/>
          <a:cs typeface="Arial" charset="0"/>
        </a:defRPr>
      </a:lvl6pPr>
      <a:lvl7pPr marL="4175613" algn="ctr" rtl="0" eaLnBrk="1" fontAlgn="base" hangingPunct="1">
        <a:spcBef>
          <a:spcPct val="0"/>
        </a:spcBef>
        <a:spcAft>
          <a:spcPct val="0"/>
        </a:spcAft>
        <a:defRPr sz="20100">
          <a:solidFill>
            <a:schemeClr val="tx2"/>
          </a:solidFill>
          <a:latin typeface="Arial" charset="0"/>
          <a:cs typeface="Arial" charset="0"/>
        </a:defRPr>
      </a:lvl7pPr>
      <a:lvl8pPr marL="6263417" algn="ctr" rtl="0" eaLnBrk="1" fontAlgn="base" hangingPunct="1">
        <a:spcBef>
          <a:spcPct val="0"/>
        </a:spcBef>
        <a:spcAft>
          <a:spcPct val="0"/>
        </a:spcAft>
        <a:defRPr sz="20100">
          <a:solidFill>
            <a:schemeClr val="tx2"/>
          </a:solidFill>
          <a:latin typeface="Arial" charset="0"/>
          <a:cs typeface="Arial" charset="0"/>
        </a:defRPr>
      </a:lvl8pPr>
      <a:lvl9pPr marL="8351221" algn="ctr" rtl="0" eaLnBrk="1" fontAlgn="base" hangingPunct="1">
        <a:spcBef>
          <a:spcPct val="0"/>
        </a:spcBef>
        <a:spcAft>
          <a:spcPct val="0"/>
        </a:spcAft>
        <a:defRPr sz="20100">
          <a:solidFill>
            <a:schemeClr val="tx2"/>
          </a:solidFill>
          <a:latin typeface="Arial" charset="0"/>
          <a:cs typeface="Arial" charset="0"/>
        </a:defRPr>
      </a:lvl9pPr>
    </p:titleStyle>
    <p:bodyStyle>
      <a:lvl1pPr marL="1565855" indent="-1565855" algn="l" rtl="0" eaLnBrk="1" fontAlgn="base" hangingPunct="1">
        <a:spcBef>
          <a:spcPct val="20000"/>
        </a:spcBef>
        <a:spcAft>
          <a:spcPct val="0"/>
        </a:spcAft>
        <a:buChar char="•"/>
        <a:defRPr sz="14600">
          <a:solidFill>
            <a:schemeClr val="tx1"/>
          </a:solidFill>
          <a:latin typeface="+mn-lt"/>
          <a:ea typeface="+mn-ea"/>
          <a:cs typeface="+mn-cs"/>
        </a:defRPr>
      </a:lvl1pPr>
      <a:lvl2pPr marL="3392683" indent="-1304879" algn="l" rtl="0" eaLnBrk="1" fontAlgn="base" hangingPunct="1">
        <a:spcBef>
          <a:spcPct val="20000"/>
        </a:spcBef>
        <a:spcAft>
          <a:spcPct val="0"/>
        </a:spcAft>
        <a:buChar char="–"/>
        <a:defRPr sz="12800">
          <a:solidFill>
            <a:schemeClr val="tx1"/>
          </a:solidFill>
          <a:latin typeface="+mn-lt"/>
          <a:cs typeface="+mn-cs"/>
        </a:defRPr>
      </a:lvl2pPr>
      <a:lvl3pPr marL="5219515" indent="-1043902" algn="l" rtl="0" eaLnBrk="1" fontAlgn="base" hangingPunct="1">
        <a:spcBef>
          <a:spcPct val="20000"/>
        </a:spcBef>
        <a:spcAft>
          <a:spcPct val="0"/>
        </a:spcAft>
        <a:buChar char="•"/>
        <a:defRPr sz="11000">
          <a:solidFill>
            <a:schemeClr val="tx1"/>
          </a:solidFill>
          <a:latin typeface="+mn-lt"/>
          <a:cs typeface="+mn-cs"/>
        </a:defRPr>
      </a:lvl3pPr>
      <a:lvl4pPr marL="7307319" indent="-1043902" algn="l" rtl="0" eaLnBrk="1" fontAlgn="base" hangingPunct="1">
        <a:spcBef>
          <a:spcPct val="20000"/>
        </a:spcBef>
        <a:spcAft>
          <a:spcPct val="0"/>
        </a:spcAft>
        <a:buChar char="–"/>
        <a:defRPr sz="9100">
          <a:solidFill>
            <a:schemeClr val="tx1"/>
          </a:solidFill>
          <a:latin typeface="+mn-lt"/>
          <a:cs typeface="+mn-cs"/>
        </a:defRPr>
      </a:lvl4pPr>
      <a:lvl5pPr marL="9395128" indent="-1043902" algn="l" rtl="0" eaLnBrk="1" fontAlgn="base" hangingPunct="1">
        <a:spcBef>
          <a:spcPct val="20000"/>
        </a:spcBef>
        <a:spcAft>
          <a:spcPct val="0"/>
        </a:spcAft>
        <a:buChar char="»"/>
        <a:defRPr sz="9100">
          <a:solidFill>
            <a:schemeClr val="tx1"/>
          </a:solidFill>
          <a:latin typeface="+mn-lt"/>
          <a:cs typeface="+mn-cs"/>
        </a:defRPr>
      </a:lvl5pPr>
      <a:lvl6pPr marL="11482932" indent="-1043902" algn="l" rtl="0" eaLnBrk="1" fontAlgn="base" hangingPunct="1">
        <a:spcBef>
          <a:spcPct val="20000"/>
        </a:spcBef>
        <a:spcAft>
          <a:spcPct val="0"/>
        </a:spcAft>
        <a:buChar char="»"/>
        <a:defRPr sz="9100">
          <a:solidFill>
            <a:schemeClr val="tx1"/>
          </a:solidFill>
          <a:latin typeface="+mn-lt"/>
          <a:cs typeface="+mn-cs"/>
        </a:defRPr>
      </a:lvl6pPr>
      <a:lvl7pPr marL="13570737" indent="-1043902" algn="l" rtl="0" eaLnBrk="1" fontAlgn="base" hangingPunct="1">
        <a:spcBef>
          <a:spcPct val="20000"/>
        </a:spcBef>
        <a:spcAft>
          <a:spcPct val="0"/>
        </a:spcAft>
        <a:buChar char="»"/>
        <a:defRPr sz="9100">
          <a:solidFill>
            <a:schemeClr val="tx1"/>
          </a:solidFill>
          <a:latin typeface="+mn-lt"/>
          <a:cs typeface="+mn-cs"/>
        </a:defRPr>
      </a:lvl7pPr>
      <a:lvl8pPr marL="15658545" indent="-1043902" algn="l" rtl="0" eaLnBrk="1" fontAlgn="base" hangingPunct="1">
        <a:spcBef>
          <a:spcPct val="20000"/>
        </a:spcBef>
        <a:spcAft>
          <a:spcPct val="0"/>
        </a:spcAft>
        <a:buChar char="»"/>
        <a:defRPr sz="9100">
          <a:solidFill>
            <a:schemeClr val="tx1"/>
          </a:solidFill>
          <a:latin typeface="+mn-lt"/>
          <a:cs typeface="+mn-cs"/>
        </a:defRPr>
      </a:lvl8pPr>
      <a:lvl9pPr marL="17746350" indent="-1043902" algn="l" rtl="0" eaLnBrk="1" fontAlgn="base" hangingPunct="1">
        <a:spcBef>
          <a:spcPct val="20000"/>
        </a:spcBef>
        <a:spcAft>
          <a:spcPct val="0"/>
        </a:spcAft>
        <a:buChar char="»"/>
        <a:defRPr sz="9100">
          <a:solidFill>
            <a:schemeClr val="tx1"/>
          </a:solidFill>
          <a:latin typeface="+mn-lt"/>
          <a:cs typeface="+mn-cs"/>
        </a:defRPr>
      </a:lvl9pPr>
    </p:bodyStyle>
    <p:otherStyle>
      <a:defPPr>
        <a:defRPr lang="fr-FR"/>
      </a:defPPr>
      <a:lvl1pPr marL="0" algn="l" defTabSz="4175613" rtl="0" eaLnBrk="1" latinLnBrk="0" hangingPunct="1">
        <a:defRPr sz="8200" kern="1200">
          <a:solidFill>
            <a:schemeClr val="tx1"/>
          </a:solidFill>
          <a:latin typeface="+mn-lt"/>
          <a:ea typeface="+mn-ea"/>
          <a:cs typeface="+mn-cs"/>
        </a:defRPr>
      </a:lvl1pPr>
      <a:lvl2pPr marL="2087804" algn="l" defTabSz="4175613" rtl="0" eaLnBrk="1" latinLnBrk="0" hangingPunct="1">
        <a:defRPr sz="8200" kern="1200">
          <a:solidFill>
            <a:schemeClr val="tx1"/>
          </a:solidFill>
          <a:latin typeface="+mn-lt"/>
          <a:ea typeface="+mn-ea"/>
          <a:cs typeface="+mn-cs"/>
        </a:defRPr>
      </a:lvl2pPr>
      <a:lvl3pPr marL="4175613" algn="l" defTabSz="4175613" rtl="0" eaLnBrk="1" latinLnBrk="0" hangingPunct="1">
        <a:defRPr sz="8200" kern="1200">
          <a:solidFill>
            <a:schemeClr val="tx1"/>
          </a:solidFill>
          <a:latin typeface="+mn-lt"/>
          <a:ea typeface="+mn-ea"/>
          <a:cs typeface="+mn-cs"/>
        </a:defRPr>
      </a:lvl3pPr>
      <a:lvl4pPr marL="6263417" algn="l" defTabSz="4175613" rtl="0" eaLnBrk="1" latinLnBrk="0" hangingPunct="1">
        <a:defRPr sz="8200" kern="1200">
          <a:solidFill>
            <a:schemeClr val="tx1"/>
          </a:solidFill>
          <a:latin typeface="+mn-lt"/>
          <a:ea typeface="+mn-ea"/>
          <a:cs typeface="+mn-cs"/>
        </a:defRPr>
      </a:lvl4pPr>
      <a:lvl5pPr marL="8351221" algn="l" defTabSz="4175613" rtl="0" eaLnBrk="1" latinLnBrk="0" hangingPunct="1">
        <a:defRPr sz="8200" kern="1200">
          <a:solidFill>
            <a:schemeClr val="tx1"/>
          </a:solidFill>
          <a:latin typeface="+mn-lt"/>
          <a:ea typeface="+mn-ea"/>
          <a:cs typeface="+mn-cs"/>
        </a:defRPr>
      </a:lvl5pPr>
      <a:lvl6pPr marL="10439030" algn="l" defTabSz="4175613" rtl="0" eaLnBrk="1" latinLnBrk="0" hangingPunct="1">
        <a:defRPr sz="8200" kern="1200">
          <a:solidFill>
            <a:schemeClr val="tx1"/>
          </a:solidFill>
          <a:latin typeface="+mn-lt"/>
          <a:ea typeface="+mn-ea"/>
          <a:cs typeface="+mn-cs"/>
        </a:defRPr>
      </a:lvl6pPr>
      <a:lvl7pPr marL="12526834" algn="l" defTabSz="4175613" rtl="0" eaLnBrk="1" latinLnBrk="0" hangingPunct="1">
        <a:defRPr sz="8200" kern="1200">
          <a:solidFill>
            <a:schemeClr val="tx1"/>
          </a:solidFill>
          <a:latin typeface="+mn-lt"/>
          <a:ea typeface="+mn-ea"/>
          <a:cs typeface="+mn-cs"/>
        </a:defRPr>
      </a:lvl7pPr>
      <a:lvl8pPr marL="14614639" algn="l" defTabSz="4175613" rtl="0" eaLnBrk="1" latinLnBrk="0" hangingPunct="1">
        <a:defRPr sz="8200" kern="1200">
          <a:solidFill>
            <a:schemeClr val="tx1"/>
          </a:solidFill>
          <a:latin typeface="+mn-lt"/>
          <a:ea typeface="+mn-ea"/>
          <a:cs typeface="+mn-cs"/>
        </a:defRPr>
      </a:lvl8pPr>
      <a:lvl9pPr marL="16702447" algn="l" defTabSz="4175613" rtl="0" eaLnBrk="1" latinLnBrk="0" hangingPunct="1">
        <a:defRPr sz="82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0" y="0"/>
            <a:ext cx="30279975" cy="7794750"/>
          </a:xfrm>
        </p:spPr>
        <p:style>
          <a:lnRef idx="1">
            <a:schemeClr val="accent2"/>
          </a:lnRef>
          <a:fillRef idx="2">
            <a:schemeClr val="accent2"/>
          </a:fillRef>
          <a:effectRef idx="1">
            <a:schemeClr val="accent2"/>
          </a:effectRef>
          <a:fontRef idx="minor">
            <a:schemeClr val="dk1"/>
          </a:fontRef>
        </p:style>
        <p:txBody>
          <a:bodyPr>
            <a:normAutofit fontScale="90000"/>
          </a:bodyPr>
          <a:lstStyle/>
          <a:p>
            <a:r>
              <a:rPr lang="ar-DZ" sz="8200" b="1" dirty="0" smtClean="0">
                <a:solidFill>
                  <a:schemeClr val="bg2"/>
                </a:solidFill>
              </a:rPr>
              <a:t>تأثير أبعاد جودة الخدمة المصرفية في الحفاظ على ولاء الزبون</a:t>
            </a:r>
            <a:br>
              <a:rPr lang="ar-DZ" sz="8200" b="1" dirty="0" smtClean="0">
                <a:solidFill>
                  <a:schemeClr val="bg2"/>
                </a:solidFill>
              </a:rPr>
            </a:br>
            <a:r>
              <a:rPr lang="ar-DZ" sz="8200" b="1" dirty="0" smtClean="0">
                <a:solidFill>
                  <a:schemeClr val="bg2"/>
                </a:solidFill>
              </a:rPr>
              <a:t>دراسة حالة بنك </a:t>
            </a:r>
            <a:r>
              <a:rPr lang="ar-DZ" sz="8200" b="1" smtClean="0">
                <a:solidFill>
                  <a:schemeClr val="bg2"/>
                </a:solidFill>
              </a:rPr>
              <a:t>الوطني الجزائري</a:t>
            </a:r>
            <a:r>
              <a:rPr lang="ar-DZ" sz="8200" b="1" dirty="0" smtClean="0">
                <a:solidFill>
                  <a:schemeClr val="bg2"/>
                </a:solidFill>
              </a:rPr>
              <a:t/>
            </a:r>
            <a:br>
              <a:rPr lang="ar-DZ" sz="8200" b="1" dirty="0" smtClean="0">
                <a:solidFill>
                  <a:schemeClr val="bg2"/>
                </a:solidFill>
              </a:rPr>
            </a:br>
            <a:r>
              <a:rPr lang="ar-DZ" sz="8200" b="1" dirty="0" smtClean="0">
                <a:solidFill>
                  <a:schemeClr val="bg2"/>
                </a:solidFill>
              </a:rPr>
              <a:t>من إعداد: </a:t>
            </a:r>
            <a:r>
              <a:rPr lang="ar-DZ" sz="8200" b="1" dirty="0" err="1" smtClean="0">
                <a:solidFill>
                  <a:schemeClr val="bg2"/>
                </a:solidFill>
              </a:rPr>
              <a:t>مقراني</a:t>
            </a:r>
            <a:r>
              <a:rPr lang="ar-DZ" sz="8200" b="1" dirty="0" smtClean="0">
                <a:solidFill>
                  <a:schemeClr val="bg2"/>
                </a:solidFill>
              </a:rPr>
              <a:t> عبلة</a:t>
            </a:r>
            <a:br>
              <a:rPr lang="ar-DZ" sz="8200" b="1" dirty="0" smtClean="0">
                <a:solidFill>
                  <a:schemeClr val="bg2"/>
                </a:solidFill>
              </a:rPr>
            </a:br>
            <a:r>
              <a:rPr lang="ar-DZ" sz="8200" b="1" dirty="0" smtClean="0">
                <a:solidFill>
                  <a:schemeClr val="bg2"/>
                </a:solidFill>
              </a:rPr>
              <a:t>من إشراف الأستاذة: </a:t>
            </a:r>
            <a:r>
              <a:rPr lang="ar-DZ" sz="8200" b="1" dirty="0" err="1" smtClean="0">
                <a:solidFill>
                  <a:schemeClr val="bg2"/>
                </a:solidFill>
              </a:rPr>
              <a:t>كاهي</a:t>
            </a:r>
            <a:r>
              <a:rPr lang="ar-DZ" sz="8200" b="1" dirty="0" smtClean="0">
                <a:solidFill>
                  <a:schemeClr val="bg2"/>
                </a:solidFill>
              </a:rPr>
              <a:t> فاطمة</a:t>
            </a:r>
            <a:br>
              <a:rPr lang="ar-DZ" sz="8200" b="1" dirty="0" smtClean="0">
                <a:solidFill>
                  <a:schemeClr val="bg2"/>
                </a:solidFill>
              </a:rPr>
            </a:br>
            <a:r>
              <a:rPr lang="ar-SA" sz="8200" b="1" dirty="0" smtClean="0">
                <a:solidFill>
                  <a:schemeClr val="bg2"/>
                </a:solidFill>
              </a:rPr>
              <a:t>كلية العلوم الاقتصادية و العلوم التجارية وعلوم</a:t>
            </a:r>
            <a:r>
              <a:rPr lang="ar-DZ" sz="8200" b="1" dirty="0" smtClean="0">
                <a:solidFill>
                  <a:schemeClr val="bg2"/>
                </a:solidFill>
              </a:rPr>
              <a:t>  التسيير  </a:t>
            </a:r>
            <a:br>
              <a:rPr lang="ar-DZ" sz="8200" b="1" dirty="0" smtClean="0">
                <a:solidFill>
                  <a:schemeClr val="bg2"/>
                </a:solidFill>
              </a:rPr>
            </a:br>
            <a:r>
              <a:rPr lang="ar-DZ" sz="8200" b="1" dirty="0" smtClean="0">
                <a:solidFill>
                  <a:schemeClr val="bg2"/>
                </a:solidFill>
              </a:rPr>
              <a:t> </a:t>
            </a:r>
            <a:r>
              <a:rPr lang="ar-SA" sz="8200" b="1" dirty="0" smtClean="0">
                <a:solidFill>
                  <a:schemeClr val="bg2"/>
                </a:solidFill>
              </a:rPr>
              <a:t> </a:t>
            </a:r>
            <a:r>
              <a:rPr lang="ar-DZ" sz="8200" b="1" dirty="0" smtClean="0">
                <a:solidFill>
                  <a:schemeClr val="bg2"/>
                </a:solidFill>
              </a:rPr>
              <a:t>  </a:t>
            </a:r>
            <a:r>
              <a:rPr lang="ar-SA" sz="8200" b="1" dirty="0" smtClean="0">
                <a:solidFill>
                  <a:schemeClr val="bg2"/>
                </a:solidFill>
              </a:rPr>
              <a:t> جامعة قاصدي </a:t>
            </a:r>
            <a:r>
              <a:rPr lang="ar-SA" sz="8200" b="1" dirty="0" err="1" smtClean="0">
                <a:solidFill>
                  <a:schemeClr val="bg2"/>
                </a:solidFill>
              </a:rPr>
              <a:t>مرباح</a:t>
            </a:r>
            <a:r>
              <a:rPr lang="ar-DZ" sz="8200" b="1" dirty="0" smtClean="0">
                <a:solidFill>
                  <a:schemeClr val="bg2"/>
                </a:solidFill>
              </a:rPr>
              <a:t> </a:t>
            </a:r>
            <a:r>
              <a:rPr lang="ar-SA" sz="8200" b="1" dirty="0" smtClean="0">
                <a:solidFill>
                  <a:schemeClr val="bg2"/>
                </a:solidFill>
              </a:rPr>
              <a:t>- </a:t>
            </a:r>
            <a:r>
              <a:rPr lang="ar-SA" sz="8200" b="1" dirty="0" err="1" smtClean="0">
                <a:solidFill>
                  <a:schemeClr val="bg2"/>
                </a:solidFill>
              </a:rPr>
              <a:t>ورقلة</a:t>
            </a:r>
            <a:r>
              <a:rPr lang="en-US" sz="8200" dirty="0" smtClean="0">
                <a:solidFill>
                  <a:schemeClr val="bg2"/>
                </a:solidFill>
              </a:rPr>
              <a:t/>
            </a:r>
            <a:br>
              <a:rPr lang="en-US" sz="8200" dirty="0" smtClean="0">
                <a:solidFill>
                  <a:schemeClr val="bg2"/>
                </a:solidFill>
              </a:rPr>
            </a:br>
            <a:endParaRPr lang="fr-FR" sz="8200" dirty="0">
              <a:solidFill>
                <a:srgbClr val="002060"/>
              </a:solidFill>
            </a:endParaRPr>
          </a:p>
        </p:txBody>
      </p:sp>
      <p:sp>
        <p:nvSpPr>
          <p:cNvPr id="3" name="Espace réservé du contenu 2"/>
          <p:cNvSpPr>
            <a:spLocks noGrp="1"/>
          </p:cNvSpPr>
          <p:nvPr>
            <p:ph sz="half" idx="1"/>
          </p:nvPr>
        </p:nvSpPr>
        <p:spPr>
          <a:xfrm>
            <a:off x="15176351" y="19892094"/>
            <a:ext cx="14941300" cy="14689632"/>
          </a:xfrm>
          <a:prstGeom prst="roundRect">
            <a:avLst/>
          </a:prstGeom>
        </p:spPr>
        <p:style>
          <a:lnRef idx="1">
            <a:schemeClr val="accent5"/>
          </a:lnRef>
          <a:fillRef idx="2">
            <a:schemeClr val="accent5"/>
          </a:fillRef>
          <a:effectRef idx="1">
            <a:schemeClr val="accent5"/>
          </a:effectRef>
          <a:fontRef idx="minor">
            <a:schemeClr val="dk1"/>
          </a:fontRef>
        </p:style>
        <p:txBody>
          <a:bodyPr/>
          <a:lstStyle/>
          <a:p>
            <a:pPr algn="ctr" rtl="1">
              <a:spcBef>
                <a:spcPct val="0"/>
              </a:spcBef>
              <a:buNone/>
            </a:pPr>
            <a:r>
              <a:rPr lang="ar-DZ" sz="7200" b="1" u="sng" dirty="0" smtClean="0">
                <a:latin typeface="Traditional Arabic" pitchFamily="18" charset="-78"/>
                <a:cs typeface="Traditional Arabic" pitchFamily="18" charset="-78"/>
              </a:rPr>
              <a:t>الفرضية </a:t>
            </a:r>
            <a:r>
              <a:rPr lang="ar-DZ" sz="7200" b="1" u="sng" dirty="0" err="1" smtClean="0">
                <a:latin typeface="Traditional Arabic" pitchFamily="18" charset="-78"/>
                <a:cs typeface="Traditional Arabic" pitchFamily="18" charset="-78"/>
              </a:rPr>
              <a:t>الرئيسية:</a:t>
            </a:r>
            <a:endParaRPr lang="ar-DZ" sz="7200" b="1" u="sng" dirty="0" smtClean="0">
              <a:latin typeface="Traditional Arabic" pitchFamily="18" charset="-78"/>
              <a:cs typeface="Traditional Arabic" pitchFamily="18" charset="-78"/>
            </a:endParaRPr>
          </a:p>
          <a:p>
            <a:pPr algn="r">
              <a:spcBef>
                <a:spcPct val="0"/>
              </a:spcBef>
              <a:buNone/>
            </a:pPr>
            <a:r>
              <a:rPr lang="ar-DZ" sz="4800" b="1" dirty="0" smtClean="0">
                <a:solidFill>
                  <a:schemeClr val="bg2"/>
                </a:solidFill>
                <a:latin typeface="Arial" charset="0"/>
                <a:cs typeface="Traditional Arabic" pitchFamily="18" charset="-78"/>
              </a:rPr>
              <a:t>تؤثر جودة الخدمة المقدمة من طرف المؤسسة تأثيرا إيجابيا على ولاء الزبون من ناحية أبعاده</a:t>
            </a:r>
            <a:endParaRPr lang="ar-DZ" sz="6000" b="1" u="sng" dirty="0" smtClean="0">
              <a:cs typeface="Traditional Arabic" pitchFamily="2" charset="-78"/>
            </a:endParaRPr>
          </a:p>
          <a:p>
            <a:pPr algn="ctr" rtl="1">
              <a:buNone/>
            </a:pPr>
            <a:r>
              <a:rPr lang="ar-DZ" sz="6000" b="1" u="sng" dirty="0" smtClean="0">
                <a:cs typeface="Traditional Arabic" pitchFamily="2" charset="-78"/>
              </a:rPr>
              <a:t>فرضيات الدراسة</a:t>
            </a:r>
          </a:p>
          <a:p>
            <a:pPr algn="r" rtl="1">
              <a:buNone/>
            </a:pPr>
            <a:r>
              <a:rPr lang="ar-DZ" sz="4800" b="1" u="sng" dirty="0" smtClean="0">
                <a:cs typeface="Traditional Arabic" pitchFamily="2" charset="-78"/>
              </a:rPr>
              <a:t>الفرضية الأولى: </a:t>
            </a:r>
            <a:r>
              <a:rPr lang="ar-DZ" sz="4800" dirty="0" smtClean="0">
                <a:cs typeface="Traditional Arabic" pitchFamily="2" charset="-78"/>
              </a:rPr>
              <a:t>تؤثر جودة الخدمات المقدمة من طرف المؤسسة تأثيرا إيجابيا على ولاء الزبون من ناحية بعد </a:t>
            </a:r>
            <a:r>
              <a:rPr lang="ar-DZ" sz="4800" dirty="0" err="1" smtClean="0">
                <a:cs typeface="Traditional Arabic" pitchFamily="2" charset="-78"/>
              </a:rPr>
              <a:t>الاعتمادية .</a:t>
            </a:r>
            <a:endParaRPr lang="fr-FR" sz="4800" dirty="0" smtClean="0">
              <a:cs typeface="Traditional Arabic" pitchFamily="2" charset="-78"/>
            </a:endParaRPr>
          </a:p>
          <a:p>
            <a:pPr algn="r" rtl="1">
              <a:buNone/>
            </a:pPr>
            <a:r>
              <a:rPr lang="ar-DZ" sz="4800" b="1" u="sng" dirty="0" smtClean="0">
                <a:cs typeface="Traditional Arabic" pitchFamily="2" charset="-78"/>
              </a:rPr>
              <a:t>الفرضية الثانية:</a:t>
            </a:r>
            <a:r>
              <a:rPr lang="ar-DZ" sz="4800" b="1" dirty="0" smtClean="0">
                <a:cs typeface="Traditional Arabic" pitchFamily="2" charset="-78"/>
              </a:rPr>
              <a:t> </a:t>
            </a:r>
            <a:r>
              <a:rPr lang="ar-DZ" sz="4800" dirty="0" smtClean="0">
                <a:cs typeface="Traditional Arabic" pitchFamily="2" charset="-78"/>
              </a:rPr>
              <a:t>تؤثر جودة الخدمات المقدمة من طرف المؤسسة تأثيرا إيجابيا على ولاء الزبون  من ناحية بعد الأمان.</a:t>
            </a:r>
          </a:p>
          <a:p>
            <a:pPr algn="r" rtl="1">
              <a:buNone/>
            </a:pPr>
            <a:r>
              <a:rPr lang="ar-DZ" sz="4800" b="1" u="sng" dirty="0" smtClean="0">
                <a:cs typeface="Traditional Arabic" pitchFamily="2" charset="-78"/>
              </a:rPr>
              <a:t>الفرضية الثالثة:</a:t>
            </a:r>
            <a:r>
              <a:rPr lang="ar-DZ" sz="4800" b="1" dirty="0" smtClean="0">
                <a:cs typeface="Traditional Arabic" pitchFamily="2" charset="-78"/>
              </a:rPr>
              <a:t> </a:t>
            </a:r>
            <a:r>
              <a:rPr lang="ar-DZ" sz="4800" dirty="0" smtClean="0">
                <a:cs typeface="Traditional Arabic" pitchFamily="2" charset="-78"/>
              </a:rPr>
              <a:t>تؤثر جودة الخدمات المقدمة من طرف المؤسسة تأثيرا إيجابيا على ولاء الزبون  من ناحية بعد </a:t>
            </a:r>
            <a:r>
              <a:rPr lang="ar-DZ" sz="4800" dirty="0" err="1" smtClean="0">
                <a:cs typeface="Traditional Arabic" pitchFamily="2" charset="-78"/>
              </a:rPr>
              <a:t>الإستجابة.</a:t>
            </a:r>
            <a:endParaRPr lang="ar-DZ" sz="4800" dirty="0" smtClean="0">
              <a:cs typeface="Traditional Arabic" pitchFamily="2" charset="-78"/>
            </a:endParaRPr>
          </a:p>
          <a:p>
            <a:pPr algn="r" rtl="1">
              <a:buNone/>
            </a:pPr>
            <a:r>
              <a:rPr lang="ar-DZ" sz="4800" b="1" u="sng" dirty="0" smtClean="0">
                <a:cs typeface="Traditional Arabic" pitchFamily="2" charset="-78"/>
              </a:rPr>
              <a:t>الفرضية الرابع:</a:t>
            </a:r>
            <a:r>
              <a:rPr lang="ar-DZ" sz="4800" dirty="0" smtClean="0">
                <a:cs typeface="Traditional Arabic" pitchFamily="2" charset="-78"/>
              </a:rPr>
              <a:t>تؤثر جودة الخدمات المقدمة من طرف المؤسسة تأثير إيجابيا على ولاء الزبون من ناحية بعد الجوانب المادية.</a:t>
            </a:r>
          </a:p>
          <a:p>
            <a:pPr algn="r" rtl="1">
              <a:buNone/>
            </a:pPr>
            <a:r>
              <a:rPr lang="ar-DZ" sz="4800" b="1" u="sng" dirty="0" smtClean="0">
                <a:cs typeface="Traditional Arabic" pitchFamily="2" charset="-78"/>
              </a:rPr>
              <a:t>الفرضية </a:t>
            </a:r>
            <a:r>
              <a:rPr lang="ar-DZ" sz="4800" b="1" u="sng" dirty="0" smtClean="0">
                <a:cs typeface="Traditional Arabic" pitchFamily="2" charset="-78"/>
              </a:rPr>
              <a:t>الخامسة: </a:t>
            </a:r>
            <a:r>
              <a:rPr lang="ar-DZ" sz="4800" dirty="0" smtClean="0">
                <a:cs typeface="Traditional Arabic" pitchFamily="2" charset="-78"/>
              </a:rPr>
              <a:t>تؤثر </a:t>
            </a:r>
            <a:r>
              <a:rPr lang="ar-DZ" sz="4800" dirty="0" smtClean="0">
                <a:cs typeface="Traditional Arabic" pitchFamily="2" charset="-78"/>
              </a:rPr>
              <a:t>جودة الخدمات المقدمة من طرف المؤسسة تـأثير إيجابيا على ولاء الزبون من ناحية بعد التعاطف.</a:t>
            </a:r>
          </a:p>
          <a:p>
            <a:pPr algn="r" rtl="1">
              <a:buNone/>
            </a:pPr>
            <a:r>
              <a:rPr lang="ar-DZ" sz="4800" b="1" u="sng" dirty="0" smtClean="0">
                <a:cs typeface="Traditional Arabic" pitchFamily="2" charset="-78"/>
              </a:rPr>
              <a:t>الفرضية </a:t>
            </a:r>
            <a:r>
              <a:rPr lang="ar-DZ" sz="4800" b="1" u="sng" dirty="0" smtClean="0">
                <a:cs typeface="Traditional Arabic" pitchFamily="2" charset="-78"/>
              </a:rPr>
              <a:t>السادسة: </a:t>
            </a:r>
            <a:r>
              <a:rPr lang="ar-DZ" sz="4800" dirty="0" err="1" smtClean="0">
                <a:cs typeface="Traditional Arabic" pitchFamily="2" charset="-78"/>
              </a:rPr>
              <a:t>لايوجد</a:t>
            </a:r>
            <a:r>
              <a:rPr lang="ar-DZ" sz="4800" dirty="0" smtClean="0">
                <a:cs typeface="Traditional Arabic" pitchFamily="2" charset="-78"/>
              </a:rPr>
              <a:t> </a:t>
            </a:r>
            <a:r>
              <a:rPr lang="ar-DZ" sz="4800" dirty="0" err="1" smtClean="0">
                <a:cs typeface="Traditional Arabic" pitchFamily="2" charset="-78"/>
              </a:rPr>
              <a:t>إختلاف</a:t>
            </a:r>
            <a:r>
              <a:rPr lang="ar-DZ" sz="4800" dirty="0" smtClean="0">
                <a:cs typeface="Traditional Arabic" pitchFamily="2" charset="-78"/>
              </a:rPr>
              <a:t> ذات دلالة إحصائية لتأثير الأبعاد على ولاء المستهلك تعزى للمتغيرات ديموغرافية</a:t>
            </a:r>
            <a:r>
              <a:rPr lang="ar-DZ" sz="8000" dirty="0" smtClean="0">
                <a:cs typeface="Traditional Arabic" pitchFamily="2" charset="-78"/>
              </a:rPr>
              <a:t>.</a:t>
            </a:r>
            <a:endParaRPr lang="fr-FR" sz="8000" b="1" dirty="0" smtClean="0">
              <a:cs typeface="Traditional Arabic" pitchFamily="2" charset="-78"/>
            </a:endParaRPr>
          </a:p>
          <a:p>
            <a:pPr algn="r" rtl="1">
              <a:buNone/>
            </a:pPr>
            <a:endParaRPr lang="ar-DZ" sz="4800" b="1" u="sng" dirty="0" smtClean="0">
              <a:cs typeface="Traditional Arabic" pitchFamily="2" charset="-78"/>
            </a:endParaRPr>
          </a:p>
          <a:p>
            <a:pPr algn="r" rtl="1">
              <a:buNone/>
            </a:pPr>
            <a:endParaRPr lang="ar-DZ" sz="4800" b="1" u="sng" dirty="0" smtClean="0">
              <a:cs typeface="Traditional Arabic" pitchFamily="2" charset="-78"/>
            </a:endParaRPr>
          </a:p>
          <a:p>
            <a:pPr algn="r" rtl="1">
              <a:buNone/>
            </a:pPr>
            <a:endParaRPr lang="ar-DZ" sz="4800" b="1" u="sng" dirty="0" smtClean="0">
              <a:cs typeface="Traditional Arabic" pitchFamily="2" charset="-78"/>
            </a:endParaRPr>
          </a:p>
          <a:p>
            <a:pPr algn="ctr"/>
            <a:endParaRPr lang="fr-FR" dirty="0"/>
          </a:p>
        </p:txBody>
      </p:sp>
      <p:sp>
        <p:nvSpPr>
          <p:cNvPr id="4" name="Espace réservé du contenu 3"/>
          <p:cNvSpPr>
            <a:spLocks noGrp="1"/>
          </p:cNvSpPr>
          <p:nvPr>
            <p:ph sz="half" idx="2"/>
          </p:nvPr>
        </p:nvSpPr>
        <p:spPr>
          <a:xfrm>
            <a:off x="15139987" y="7919771"/>
            <a:ext cx="15139988" cy="11468267"/>
          </a:xfrm>
        </p:spPr>
        <p:style>
          <a:lnRef idx="1">
            <a:schemeClr val="accent2"/>
          </a:lnRef>
          <a:fillRef idx="2">
            <a:schemeClr val="accent2"/>
          </a:fillRef>
          <a:effectRef idx="1">
            <a:schemeClr val="accent2"/>
          </a:effectRef>
          <a:fontRef idx="minor">
            <a:schemeClr val="dk1"/>
          </a:fontRef>
        </p:style>
        <p:txBody>
          <a:bodyPr/>
          <a:lstStyle/>
          <a:p>
            <a:pPr algn="r" rtl="1">
              <a:buNone/>
            </a:pPr>
            <a:r>
              <a:rPr lang="ar-DZ" sz="4800" b="1" u="sng" dirty="0" err="1" smtClean="0">
                <a:solidFill>
                  <a:schemeClr val="bg2"/>
                </a:solidFill>
                <a:cs typeface="Traditional Arabic" pitchFamily="2" charset="-78"/>
              </a:rPr>
              <a:t>المقدمة:</a:t>
            </a:r>
            <a:endParaRPr lang="ar-DZ" sz="4800" b="1" u="sng" dirty="0" smtClean="0">
              <a:solidFill>
                <a:schemeClr val="bg2"/>
              </a:solidFill>
              <a:cs typeface="Traditional Arabic" pitchFamily="2" charset="-78"/>
            </a:endParaRPr>
          </a:p>
          <a:p>
            <a:pPr algn="r" rtl="1">
              <a:buNone/>
            </a:pPr>
            <a:r>
              <a:rPr lang="ar-DZ" sz="4800" dirty="0" smtClean="0">
                <a:cs typeface="Traditional Arabic" pitchFamily="2" charset="-78"/>
              </a:rPr>
              <a:t>تعتبر جودة الخدمة المصرفية في البنوك التي تعتمد على الجودة العالية السلاح التنافسي الإستراتيجي والرئيسي لسوق المعاصر الذي يتطلب الكثير من الخدمات التي تقدم للزبائن وبمستوى عالي أي أنها تقدم ما يفوق توقعات الزبون وذلك من خلال العمل على تطوير وتحسين جودة وفقا لرغبات </a:t>
            </a:r>
            <a:r>
              <a:rPr lang="ar-DZ" sz="4800" dirty="0" smtClean="0">
                <a:cs typeface="Traditional Arabic" pitchFamily="2" charset="-78"/>
              </a:rPr>
              <a:t>واحتياجات </a:t>
            </a:r>
            <a:r>
              <a:rPr lang="ar-DZ" sz="4800" dirty="0" smtClean="0">
                <a:cs typeface="Traditional Arabic" pitchFamily="2" charset="-78"/>
              </a:rPr>
              <a:t>الزبائن  ومحاولة  الوصول لمعرفة أي من أبعاد جودة الخدمة المصرفية له تأثير أكثر لكسب زبائن </a:t>
            </a:r>
            <a:r>
              <a:rPr lang="ar-DZ" sz="4800" dirty="0" smtClean="0">
                <a:cs typeface="Traditional Arabic" pitchFamily="2" charset="-78"/>
              </a:rPr>
              <a:t>جدد وزيادة </a:t>
            </a:r>
            <a:r>
              <a:rPr lang="ar-DZ" sz="4800" dirty="0" smtClean="0">
                <a:cs typeface="Traditional Arabic" pitchFamily="2" charset="-78"/>
              </a:rPr>
              <a:t>وولائهم، وفي ظل ما سبق ذكره تتجلى معالم الإشكالية الأساسية لهذا البحث، والتي يمكن صياغتها على النحو </a:t>
            </a:r>
            <a:r>
              <a:rPr lang="ar-DZ" sz="4800" dirty="0" err="1" smtClean="0">
                <a:cs typeface="Traditional Arabic" pitchFamily="2" charset="-78"/>
              </a:rPr>
              <a:t>التالي : </a:t>
            </a:r>
            <a:r>
              <a:rPr lang="ar-DZ" sz="4800" b="1" dirty="0" smtClean="0">
                <a:cs typeface="Traditional Arabic" pitchFamily="2" charset="-78"/>
              </a:rPr>
              <a:t>”كيف تؤثر أبعاد جودة الخدمة المصرفية في الحفاظ على ولاء </a:t>
            </a:r>
            <a:r>
              <a:rPr lang="ar-DZ" sz="4800" b="1" dirty="0" err="1" smtClean="0">
                <a:cs typeface="Traditional Arabic" pitchFamily="2" charset="-78"/>
              </a:rPr>
              <a:t>الزبائن ؟</a:t>
            </a:r>
            <a:r>
              <a:rPr lang="ar-SA" sz="4800" b="1" dirty="0" smtClean="0">
                <a:latin typeface="Traditional Arabic" pitchFamily="18" charset="-78"/>
                <a:cs typeface="Traditional Arabic" pitchFamily="18" charset="-78"/>
              </a:rPr>
              <a:t> </a:t>
            </a:r>
            <a:r>
              <a:rPr lang="ar-DZ" sz="4800" b="1" dirty="0" smtClean="0">
                <a:latin typeface="Traditional Arabic" pitchFamily="18" charset="-78"/>
                <a:cs typeface="Traditional Arabic" pitchFamily="18" charset="-78"/>
              </a:rPr>
              <a:t>                                        </a:t>
            </a:r>
          </a:p>
          <a:p>
            <a:pPr algn="r" rtl="1">
              <a:buNone/>
            </a:pPr>
            <a:r>
              <a:rPr lang="ar-SA" sz="4800" b="1" dirty="0" smtClean="0">
                <a:latin typeface="Traditional Arabic" pitchFamily="18" charset="-78"/>
                <a:cs typeface="Traditional Arabic" pitchFamily="18" charset="-78"/>
              </a:rPr>
              <a:t>وتتفرع الإشكالية إلى مجموعة من التساؤلات الفرعية</a:t>
            </a:r>
            <a:r>
              <a:rPr lang="ar-DZ" sz="4800" b="1" dirty="0" err="1" smtClean="0">
                <a:latin typeface="Traditional Arabic" pitchFamily="18" charset="-78"/>
                <a:cs typeface="Traditional Arabic" pitchFamily="18" charset="-78"/>
              </a:rPr>
              <a:t>:</a:t>
            </a:r>
            <a:endParaRPr lang="ar-DZ" sz="4800" b="1" dirty="0" smtClean="0">
              <a:latin typeface="Traditional Arabic" pitchFamily="18" charset="-78"/>
              <a:cs typeface="Traditional Arabic" pitchFamily="18" charset="-78"/>
            </a:endParaRPr>
          </a:p>
          <a:p>
            <a:pPr algn="r" rtl="1">
              <a:buFont typeface="Wingdings" pitchFamily="2" charset="2"/>
              <a:buChar char="ü"/>
            </a:pPr>
            <a:r>
              <a:rPr lang="ar-DZ" sz="4800" dirty="0" smtClean="0">
                <a:cs typeface="Traditional Arabic" pitchFamily="18" charset="-78"/>
              </a:rPr>
              <a:t>كيف يقيم الزبون </a:t>
            </a:r>
            <a:r>
              <a:rPr lang="ar-DZ" sz="4800" dirty="0" smtClean="0">
                <a:cs typeface="Traditional Arabic" pitchFamily="18" charset="-78"/>
              </a:rPr>
              <a:t>خدمات </a:t>
            </a:r>
            <a:r>
              <a:rPr lang="ar-DZ" sz="4800" dirty="0" smtClean="0">
                <a:cs typeface="Traditional Arabic" pitchFamily="18" charset="-78"/>
              </a:rPr>
              <a:t>المقدمة من طرف </a:t>
            </a:r>
            <a:r>
              <a:rPr lang="ar-DZ" sz="4800" dirty="0" smtClean="0">
                <a:cs typeface="Traditional Arabic" pitchFamily="18" charset="-78"/>
              </a:rPr>
              <a:t>البنك</a:t>
            </a:r>
            <a:r>
              <a:rPr lang="fr-FR" sz="4800" dirty="0" smtClean="0">
                <a:cs typeface="Traditional Arabic" pitchFamily="18" charset="-78"/>
              </a:rPr>
              <a:t> </a:t>
            </a:r>
            <a:r>
              <a:rPr lang="ar-DZ" sz="4800" dirty="0" err="1" smtClean="0">
                <a:cs typeface="Traditional Arabic" pitchFamily="18" charset="-78"/>
              </a:rPr>
              <a:t>؟</a:t>
            </a:r>
            <a:endParaRPr lang="ar-DZ" sz="4800" dirty="0" smtClean="0">
              <a:cs typeface="Traditional Arabic" pitchFamily="18" charset="-78"/>
            </a:endParaRPr>
          </a:p>
          <a:p>
            <a:pPr algn="r" rtl="1">
              <a:buFont typeface="Wingdings" pitchFamily="2" charset="2"/>
              <a:buChar char="ü"/>
            </a:pPr>
            <a:r>
              <a:rPr lang="ar-DZ" sz="4800" dirty="0" smtClean="0">
                <a:cs typeface="Traditional Arabic" pitchFamily="18" charset="-78"/>
              </a:rPr>
              <a:t>هل أن لأبعاد جودة الخدمة المصرفية لها تأثير على بقاء </a:t>
            </a:r>
            <a:r>
              <a:rPr lang="ar-DZ" sz="4800" dirty="0" smtClean="0">
                <a:cs typeface="Traditional Arabic" pitchFamily="18" charset="-78"/>
              </a:rPr>
              <a:t>الزبون</a:t>
            </a:r>
            <a:r>
              <a:rPr lang="fr-FR" sz="4800" dirty="0" smtClean="0">
                <a:cs typeface="Traditional Arabic" pitchFamily="18" charset="-78"/>
              </a:rPr>
              <a:t> </a:t>
            </a:r>
            <a:r>
              <a:rPr lang="ar-DZ" sz="4800" dirty="0" err="1" smtClean="0">
                <a:cs typeface="Traditional Arabic" pitchFamily="18" charset="-78"/>
              </a:rPr>
              <a:t>؟</a:t>
            </a:r>
            <a:endParaRPr lang="ar-DZ" sz="4800" dirty="0" smtClean="0">
              <a:cs typeface="Traditional Arabic" pitchFamily="18" charset="-78"/>
            </a:endParaRPr>
          </a:p>
          <a:p>
            <a:pPr algn="r" rtl="1">
              <a:buFont typeface="Wingdings" pitchFamily="2" charset="2"/>
              <a:buChar char="ü"/>
            </a:pPr>
            <a:r>
              <a:rPr lang="ar-DZ" sz="4800" dirty="0" smtClean="0">
                <a:cs typeface="Traditional Arabic" pitchFamily="18" charset="-78"/>
              </a:rPr>
              <a:t>هل يوجد </a:t>
            </a:r>
            <a:r>
              <a:rPr lang="ar-DZ" sz="4800" dirty="0" smtClean="0">
                <a:cs typeface="Traditional Arabic" pitchFamily="18" charset="-78"/>
              </a:rPr>
              <a:t>ارتباط </a:t>
            </a:r>
            <a:r>
              <a:rPr lang="ar-DZ" sz="4800" dirty="0" smtClean="0">
                <a:cs typeface="Traditional Arabic" pitchFamily="18" charset="-78"/>
              </a:rPr>
              <a:t>بين أبعاد جودة خدمة المصرفية مدركة وولاء </a:t>
            </a:r>
            <a:r>
              <a:rPr lang="ar-DZ" sz="4800" dirty="0" smtClean="0">
                <a:cs typeface="Traditional Arabic" pitchFamily="18" charset="-78"/>
              </a:rPr>
              <a:t>الزبون</a:t>
            </a:r>
            <a:r>
              <a:rPr lang="fr-FR" sz="4800" dirty="0" smtClean="0">
                <a:cs typeface="Traditional Arabic" pitchFamily="18" charset="-78"/>
              </a:rPr>
              <a:t> </a:t>
            </a:r>
            <a:r>
              <a:rPr lang="ar-DZ" sz="4800" dirty="0" err="1" smtClean="0">
                <a:cs typeface="Traditional Arabic" pitchFamily="18" charset="-78"/>
              </a:rPr>
              <a:t>؟</a:t>
            </a:r>
            <a:endParaRPr lang="ar-DZ" sz="4800" dirty="0" smtClean="0">
              <a:cs typeface="Traditional Arabic" pitchFamily="2" charset="-78"/>
            </a:endParaRPr>
          </a:p>
          <a:p>
            <a:pPr algn="r" rtl="1">
              <a:buNone/>
            </a:pPr>
            <a:endParaRPr lang="fr-FR" sz="7300" dirty="0">
              <a:cs typeface="Traditional Arabic" pitchFamily="2" charset="-78"/>
            </a:endParaRPr>
          </a:p>
        </p:txBody>
      </p:sp>
      <p:sp>
        <p:nvSpPr>
          <p:cNvPr id="21" name="Rectangle 20"/>
          <p:cNvSpPr/>
          <p:nvPr/>
        </p:nvSpPr>
        <p:spPr bwMode="auto">
          <a:xfrm>
            <a:off x="0" y="7938766"/>
            <a:ext cx="14822052" cy="8064896"/>
          </a:xfrm>
          <a:prstGeom prst="rect">
            <a:avLst/>
          </a:prstGeom>
          <a:ln>
            <a:noFill/>
            <a:headEnd type="none" w="med" len="med"/>
            <a:tailEnd type="none" w="med" len="me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accent2"/>
          </a:lnRef>
          <a:fillRef idx="2">
            <a:schemeClr val="accent2"/>
          </a:fillRef>
          <a:effectRef idx="1">
            <a:schemeClr val="accent2"/>
          </a:effectRef>
          <a:fontRef idx="minor">
            <a:schemeClr val="dk1"/>
          </a:fontRef>
        </p:style>
        <p:txBody>
          <a:bodyPr vert="horz" wrap="square" lIns="410984" tIns="213713" rIns="410984" bIns="213713" numCol="1" rtlCol="0" anchor="ctr" anchorCtr="0" compatLnSpc="1">
            <a:prstTxWarp prst="textNoShape">
              <a:avLst/>
            </a:prstTxWarp>
          </a:bodyPr>
          <a:lstStyle/>
          <a:p>
            <a:pPr fontAlgn="base">
              <a:spcBef>
                <a:spcPct val="0"/>
              </a:spcBef>
              <a:spcAft>
                <a:spcPct val="0"/>
              </a:spcAft>
            </a:pPr>
            <a:endParaRPr lang="fr-FR" dirty="0" smtClean="0">
              <a:solidFill>
                <a:schemeClr val="tx1"/>
              </a:solidFill>
              <a:latin typeface="Arial" charset="0"/>
              <a:cs typeface="Arial" charset="0"/>
            </a:endParaRPr>
          </a:p>
        </p:txBody>
      </p:sp>
      <p:sp>
        <p:nvSpPr>
          <p:cNvPr id="23" name="Rectangle 22"/>
          <p:cNvSpPr/>
          <p:nvPr/>
        </p:nvSpPr>
        <p:spPr bwMode="auto">
          <a:xfrm>
            <a:off x="832898" y="8010775"/>
            <a:ext cx="13035348" cy="2016224"/>
          </a:xfrm>
          <a:prstGeom prst="rect">
            <a:avLst/>
          </a:prstGeom>
          <a:solidFill>
            <a:schemeClr val="accent2">
              <a:lumMod val="40000"/>
              <a:lumOff val="60000"/>
            </a:schemeClr>
          </a:solidFill>
          <a:ln w="12700" cap="flat" cmpd="sng" algn="ctr">
            <a:noFill/>
            <a:prstDash val="solid"/>
            <a:round/>
            <a:headEnd type="none" w="med" len="med"/>
            <a:tailEnd type="none" w="med" len="me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410984" tIns="213713" rIns="410984" bIns="213713" numCol="1" rtlCol="0" anchor="ctr" anchorCtr="0" compatLnSpc="1">
            <a:prstTxWarp prst="textNoShape">
              <a:avLst/>
            </a:prstTxWarp>
          </a:bodyPr>
          <a:lstStyle/>
          <a:p>
            <a:pPr algn="ctr" fontAlgn="base">
              <a:spcBef>
                <a:spcPct val="0"/>
              </a:spcBef>
              <a:spcAft>
                <a:spcPct val="0"/>
              </a:spcAft>
            </a:pPr>
            <a:r>
              <a:rPr lang="ar-DZ" sz="6000" b="1" u="sng" dirty="0" smtClean="0">
                <a:solidFill>
                  <a:schemeClr val="bg2"/>
                </a:solidFill>
                <a:latin typeface="Arial" charset="0"/>
                <a:cs typeface="Traditional Arabic" pitchFamily="2" charset="-78"/>
              </a:rPr>
              <a:t>أهداف البحث</a:t>
            </a:r>
            <a:endParaRPr lang="fr-FR" sz="6000" b="1" u="sng" dirty="0" smtClean="0">
              <a:solidFill>
                <a:schemeClr val="bg2"/>
              </a:solidFill>
              <a:latin typeface="Arial" charset="0"/>
              <a:cs typeface="Traditional Arabic" pitchFamily="2" charset="-78"/>
            </a:endParaRPr>
          </a:p>
        </p:txBody>
      </p:sp>
      <p:sp>
        <p:nvSpPr>
          <p:cNvPr id="24" name="Flèche vers le bas 23"/>
          <p:cNvSpPr/>
          <p:nvPr/>
        </p:nvSpPr>
        <p:spPr bwMode="auto">
          <a:xfrm>
            <a:off x="11827619" y="10603062"/>
            <a:ext cx="953806" cy="1011337"/>
          </a:xfrm>
          <a:prstGeom prst="downArrow">
            <a:avLst/>
          </a:prstGeom>
          <a:solidFill>
            <a:schemeClr val="accent2">
              <a:lumMod val="60000"/>
              <a:lumOff val="40000"/>
            </a:schemeClr>
          </a:solidFill>
          <a:ln w="12700" cap="flat" cmpd="sng" algn="ctr">
            <a:solidFill>
              <a:schemeClr val="bg1"/>
            </a:solidFill>
            <a:prstDash val="solid"/>
            <a:round/>
            <a:headEnd type="none" w="med" len="med"/>
            <a:tailEnd type="none" w="med" len="med"/>
          </a:ln>
          <a:effectLst/>
          <a:scene3d>
            <a:camera prst="orthographicFront"/>
            <a:lightRig rig="threePt" dir="t"/>
          </a:scene3d>
          <a:sp3d>
            <a:bevelT w="101600" prst="riblet"/>
          </a:sp3d>
        </p:spPr>
        <p:txBody>
          <a:bodyPr vert="horz" wrap="square" lIns="410984" tIns="213713" rIns="410984" bIns="213713" numCol="1" rtlCol="0" anchor="ctr" anchorCtr="0" compatLnSpc="1">
            <a:prstTxWarp prst="textNoShape">
              <a:avLst/>
            </a:prstTxWarp>
          </a:bodyPr>
          <a:lstStyle/>
          <a:p>
            <a:pPr fontAlgn="base">
              <a:spcBef>
                <a:spcPct val="0"/>
              </a:spcBef>
              <a:spcAft>
                <a:spcPct val="0"/>
              </a:spcAft>
            </a:pPr>
            <a:endParaRPr lang="fr-FR" dirty="0" smtClean="0">
              <a:latin typeface="Arial" charset="0"/>
              <a:cs typeface="Arial" charset="0"/>
            </a:endParaRPr>
          </a:p>
        </p:txBody>
      </p:sp>
      <p:sp>
        <p:nvSpPr>
          <p:cNvPr id="25" name="Flèche vers le bas 24"/>
          <p:cNvSpPr/>
          <p:nvPr/>
        </p:nvSpPr>
        <p:spPr bwMode="auto">
          <a:xfrm>
            <a:off x="7075091" y="10747078"/>
            <a:ext cx="1008112" cy="792087"/>
          </a:xfrm>
          <a:prstGeom prst="downArrow">
            <a:avLst/>
          </a:prstGeom>
          <a:solidFill>
            <a:schemeClr val="accent2">
              <a:lumMod val="60000"/>
              <a:lumOff val="40000"/>
            </a:schemeClr>
          </a:solidFill>
          <a:ln w="12700" cap="flat" cmpd="sng" algn="ctr">
            <a:solidFill>
              <a:schemeClr val="bg1"/>
            </a:solidFill>
            <a:prstDash val="solid"/>
            <a:round/>
            <a:headEnd type="none" w="med" len="med"/>
            <a:tailEnd type="none" w="med" len="med"/>
          </a:ln>
          <a:effectLst/>
          <a:scene3d>
            <a:camera prst="orthographicFront"/>
            <a:lightRig rig="threePt" dir="t"/>
          </a:scene3d>
          <a:sp3d>
            <a:bevelT prst="relaxedInset"/>
          </a:sp3d>
        </p:spPr>
        <p:txBody>
          <a:bodyPr vert="horz" wrap="square" lIns="410984" tIns="213713" rIns="410984" bIns="213713" numCol="1" rtlCol="0" anchor="ctr" anchorCtr="0" compatLnSpc="1">
            <a:prstTxWarp prst="textNoShape">
              <a:avLst/>
            </a:prstTxWarp>
          </a:bodyPr>
          <a:lstStyle/>
          <a:p>
            <a:pPr fontAlgn="base">
              <a:spcBef>
                <a:spcPct val="0"/>
              </a:spcBef>
              <a:spcAft>
                <a:spcPct val="0"/>
              </a:spcAft>
            </a:pPr>
            <a:endParaRPr lang="fr-FR" dirty="0" smtClean="0">
              <a:latin typeface="Arial" charset="0"/>
              <a:cs typeface="Arial" charset="0"/>
            </a:endParaRPr>
          </a:p>
        </p:txBody>
      </p:sp>
      <p:sp>
        <p:nvSpPr>
          <p:cNvPr id="26" name="Flèche vers le bas 25"/>
          <p:cNvSpPr/>
          <p:nvPr/>
        </p:nvSpPr>
        <p:spPr bwMode="auto">
          <a:xfrm>
            <a:off x="2034531" y="10603062"/>
            <a:ext cx="953806" cy="1011337"/>
          </a:xfrm>
          <a:prstGeom prst="downArrow">
            <a:avLst/>
          </a:prstGeom>
          <a:solidFill>
            <a:schemeClr val="accent2">
              <a:lumMod val="60000"/>
              <a:lumOff val="40000"/>
            </a:schemeClr>
          </a:solidFill>
          <a:ln w="12700" cap="flat" cmpd="sng" algn="ctr">
            <a:solidFill>
              <a:schemeClr val="bg1"/>
            </a:solidFill>
            <a:prstDash val="solid"/>
            <a:round/>
            <a:headEnd type="none" w="med" len="med"/>
            <a:tailEnd type="none" w="med" len="med"/>
          </a:ln>
          <a:effectLst/>
          <a:scene3d>
            <a:camera prst="orthographicFront"/>
            <a:lightRig rig="threePt" dir="t"/>
          </a:scene3d>
          <a:sp3d>
            <a:bevelT w="139700" h="139700" prst="divot"/>
          </a:sp3d>
        </p:spPr>
        <p:txBody>
          <a:bodyPr vert="horz" wrap="square" lIns="410984" tIns="213713" rIns="410984" bIns="213713" numCol="1" rtlCol="0" anchor="ctr" anchorCtr="0" compatLnSpc="1">
            <a:prstTxWarp prst="textNoShape">
              <a:avLst/>
            </a:prstTxWarp>
          </a:bodyPr>
          <a:lstStyle/>
          <a:p>
            <a:pPr fontAlgn="base">
              <a:spcBef>
                <a:spcPct val="0"/>
              </a:spcBef>
              <a:spcAft>
                <a:spcPct val="0"/>
              </a:spcAft>
            </a:pPr>
            <a:endParaRPr lang="fr-FR" dirty="0" smtClean="0">
              <a:latin typeface="Arial" charset="0"/>
              <a:cs typeface="Arial" charset="0"/>
            </a:endParaRPr>
          </a:p>
        </p:txBody>
      </p:sp>
      <p:sp>
        <p:nvSpPr>
          <p:cNvPr id="27" name="Rectangle à coins arrondis 26"/>
          <p:cNvSpPr/>
          <p:nvPr/>
        </p:nvSpPr>
        <p:spPr bwMode="auto">
          <a:xfrm>
            <a:off x="10315451" y="11899207"/>
            <a:ext cx="4235071" cy="3528391"/>
          </a:xfrm>
          <a:prstGeom prst="roundRect">
            <a:avLst/>
          </a:prstGeom>
          <a:solidFill>
            <a:schemeClr val="accent2">
              <a:lumMod val="40000"/>
              <a:lumOff val="60000"/>
            </a:schemeClr>
          </a:solidFill>
          <a:ln w="12700" cap="flat" cmpd="sng" algn="ctr">
            <a:noFill/>
            <a:prstDash val="solid"/>
            <a:round/>
            <a:headEnd type="none" w="med" len="med"/>
            <a:tailEnd type="none" w="med" len="med"/>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txBody>
          <a:bodyPr vert="horz" wrap="square" lIns="410984" tIns="213713" rIns="410984" bIns="213713" numCol="1" rtlCol="0" anchor="ctr" anchorCtr="0" compatLnSpc="1">
            <a:prstTxWarp prst="textNoShape">
              <a:avLst/>
            </a:prstTxWarp>
          </a:bodyPr>
          <a:lstStyle/>
          <a:p>
            <a:pPr algn="ctr" rtl="1" fontAlgn="base">
              <a:spcBef>
                <a:spcPct val="0"/>
              </a:spcBef>
              <a:spcAft>
                <a:spcPct val="0"/>
              </a:spcAft>
            </a:pPr>
            <a:r>
              <a:rPr lang="ar-DZ" sz="3200" b="1" dirty="0" smtClean="0">
                <a:solidFill>
                  <a:schemeClr val="bg2">
                    <a:lumMod val="50000"/>
                  </a:schemeClr>
                </a:solidFill>
                <a:latin typeface="Arial" charset="0"/>
                <a:cs typeface="Traditional Arabic" pitchFamily="2" charset="-78"/>
              </a:rPr>
              <a:t>التعرف على مستوى جودة الخدمات </a:t>
            </a:r>
            <a:r>
              <a:rPr lang="ar-DZ" sz="3200" b="1" dirty="0" smtClean="0">
                <a:solidFill>
                  <a:schemeClr val="bg2">
                    <a:lumMod val="50000"/>
                  </a:schemeClr>
                </a:solidFill>
                <a:latin typeface="Arial" charset="0"/>
                <a:cs typeface="Traditional Arabic" pitchFamily="2" charset="-78"/>
              </a:rPr>
              <a:t>المصرفية الفعلية </a:t>
            </a:r>
            <a:r>
              <a:rPr lang="ar-DZ" sz="3200" b="1" dirty="0" smtClean="0">
                <a:solidFill>
                  <a:schemeClr val="bg2">
                    <a:lumMod val="50000"/>
                  </a:schemeClr>
                </a:solidFill>
                <a:latin typeface="Arial" charset="0"/>
                <a:cs typeface="Traditional Arabic" pitchFamily="2" charset="-78"/>
              </a:rPr>
              <a:t>التي يقدمها البنك وتلك التي يتوقعها الزبائن</a:t>
            </a:r>
            <a:endParaRPr lang="fr-FR" sz="3200" b="1" dirty="0" smtClean="0">
              <a:solidFill>
                <a:schemeClr val="bg2">
                  <a:lumMod val="50000"/>
                </a:schemeClr>
              </a:solidFill>
              <a:latin typeface="Arial" charset="0"/>
              <a:cs typeface="Traditional Arabic" pitchFamily="2" charset="-78"/>
            </a:endParaRPr>
          </a:p>
        </p:txBody>
      </p:sp>
      <p:sp>
        <p:nvSpPr>
          <p:cNvPr id="28" name="Rectangle à coins arrondis 27"/>
          <p:cNvSpPr/>
          <p:nvPr/>
        </p:nvSpPr>
        <p:spPr bwMode="auto">
          <a:xfrm>
            <a:off x="5418907" y="11971214"/>
            <a:ext cx="4451095" cy="3528392"/>
          </a:xfrm>
          <a:prstGeom prst="roundRect">
            <a:avLst/>
          </a:prstGeom>
          <a:solidFill>
            <a:schemeClr val="accent2">
              <a:lumMod val="40000"/>
              <a:lumOff val="60000"/>
            </a:schemeClr>
          </a:solidFill>
          <a:ln w="12700" cap="flat" cmpd="sng" algn="ctr">
            <a:noFill/>
            <a:prstDash val="solid"/>
            <a:round/>
            <a:headEnd type="none" w="med" len="med"/>
            <a:tailEnd type="none" w="med" len="med"/>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txBody>
          <a:bodyPr vert="horz" wrap="square" lIns="410984" tIns="213713" rIns="410984" bIns="213713" numCol="1" rtlCol="0" anchor="ctr" anchorCtr="0" compatLnSpc="1">
            <a:prstTxWarp prst="textNoShape">
              <a:avLst/>
            </a:prstTxWarp>
          </a:bodyPr>
          <a:lstStyle/>
          <a:p>
            <a:pPr algn="ctr" rtl="1" fontAlgn="base">
              <a:spcBef>
                <a:spcPct val="0"/>
              </a:spcBef>
              <a:spcAft>
                <a:spcPct val="0"/>
              </a:spcAft>
            </a:pPr>
            <a:r>
              <a:rPr lang="ar-DZ" sz="3200" b="1" dirty="0" smtClean="0">
                <a:solidFill>
                  <a:schemeClr val="bg2">
                    <a:lumMod val="50000"/>
                  </a:schemeClr>
                </a:solidFill>
                <a:latin typeface="Arial" charset="0"/>
                <a:cs typeface="Traditional Arabic" pitchFamily="2" charset="-78"/>
              </a:rPr>
              <a:t>قياس جودة الخدمات المصرفية من وجهة نظر الزبائن وتحديد أبعادها</a:t>
            </a:r>
            <a:endParaRPr lang="fr-FR" sz="3200" b="1" dirty="0" smtClean="0">
              <a:solidFill>
                <a:schemeClr val="bg2">
                  <a:lumMod val="50000"/>
                </a:schemeClr>
              </a:solidFill>
              <a:latin typeface="Arial" charset="0"/>
              <a:cs typeface="Traditional Arabic" pitchFamily="2" charset="-78"/>
            </a:endParaRPr>
          </a:p>
        </p:txBody>
      </p:sp>
      <p:sp>
        <p:nvSpPr>
          <p:cNvPr id="29" name="Rectangle à coins arrondis 28"/>
          <p:cNvSpPr/>
          <p:nvPr/>
        </p:nvSpPr>
        <p:spPr bwMode="auto">
          <a:xfrm>
            <a:off x="594371" y="11971214"/>
            <a:ext cx="4419812" cy="3312368"/>
          </a:xfrm>
          <a:prstGeom prst="roundRect">
            <a:avLst/>
          </a:prstGeom>
          <a:solidFill>
            <a:schemeClr val="accent2">
              <a:lumMod val="40000"/>
              <a:lumOff val="60000"/>
            </a:schemeClr>
          </a:solidFill>
          <a:ln w="12700" cap="flat" cmpd="sng" algn="ctr">
            <a:noFill/>
            <a:prstDash val="solid"/>
            <a:round/>
            <a:headEnd type="none" w="med" len="med"/>
            <a:tailEnd type="none" w="med" len="med"/>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vert="horz" wrap="square" lIns="410984" tIns="213713" rIns="410984" bIns="213713" numCol="1" rtlCol="0" anchor="ctr" anchorCtr="0" compatLnSpc="1">
            <a:prstTxWarp prst="textNoShape">
              <a:avLst/>
            </a:prstTxWarp>
          </a:bodyPr>
          <a:lstStyle/>
          <a:p>
            <a:pPr algn="ctr" rtl="1" fontAlgn="base">
              <a:spcBef>
                <a:spcPct val="0"/>
              </a:spcBef>
              <a:spcAft>
                <a:spcPct val="0"/>
              </a:spcAft>
            </a:pPr>
            <a:r>
              <a:rPr lang="ar-DZ" sz="3200" b="1" dirty="0" smtClean="0">
                <a:solidFill>
                  <a:schemeClr val="bg2">
                    <a:lumMod val="50000"/>
                  </a:schemeClr>
                </a:solidFill>
                <a:latin typeface="Arial" charset="0"/>
                <a:cs typeface="Traditional Arabic" pitchFamily="2" charset="-78"/>
              </a:rPr>
              <a:t>توفير قاعدة معلومات تساعد إدارة البنك في تقيم مستوى جودة الخدمات التي يقدمها،وأخذها بعين الّإعتبارلتطوير تلك الخدمة</a:t>
            </a:r>
            <a:endParaRPr lang="fr-FR" sz="3200" b="1" dirty="0" smtClean="0">
              <a:solidFill>
                <a:schemeClr val="bg2">
                  <a:lumMod val="50000"/>
                </a:schemeClr>
              </a:solidFill>
              <a:latin typeface="Arial" charset="0"/>
              <a:cs typeface="Traditional Arabic" pitchFamily="2" charset="-78"/>
            </a:endParaRPr>
          </a:p>
        </p:txBody>
      </p:sp>
      <p:sp>
        <p:nvSpPr>
          <p:cNvPr id="35" name="Rectangle 34"/>
          <p:cNvSpPr/>
          <p:nvPr/>
        </p:nvSpPr>
        <p:spPr bwMode="auto">
          <a:xfrm>
            <a:off x="15139987" y="34725742"/>
            <a:ext cx="15139987" cy="8082782"/>
          </a:xfrm>
          <a:prstGeom prst="rect">
            <a:avLst/>
          </a:prstGeom>
          <a:gradFill rotWithShape="1">
            <a:gsLst>
              <a:gs pos="0">
                <a:schemeClr val="tx1"/>
              </a:gs>
              <a:gs pos="100000">
                <a:srgbClr val="3399FF"/>
              </a:gs>
            </a:gsLst>
            <a:lin ang="5400000" scaled="1"/>
          </a:gradFill>
          <a:ln w="12700" cap="flat" cmpd="sng" algn="ctr">
            <a:solidFill>
              <a:schemeClr val="bg1"/>
            </a:solidFill>
            <a:prstDash val="solid"/>
            <a:round/>
            <a:headEnd type="none" w="med" len="med"/>
            <a:tailEnd type="none" w="med" len="med"/>
          </a:ln>
          <a:effectLst/>
          <a:scene3d>
            <a:camera prst="orthographicFront"/>
            <a:lightRig rig="threePt" dir="t"/>
          </a:scene3d>
          <a:sp3d>
            <a:bevelT w="152400" h="50800" prst="softRound"/>
          </a:sp3d>
        </p:spPr>
        <p:txBody>
          <a:bodyPr vert="horz" wrap="square" lIns="410984" tIns="213713" rIns="410984" bIns="213713" numCol="1" rtlCol="0" anchor="ctr" anchorCtr="0" compatLnSpc="1">
            <a:prstTxWarp prst="textNoShape">
              <a:avLst/>
            </a:prstTxWarp>
          </a:bodyPr>
          <a:lstStyle/>
          <a:p>
            <a:pPr fontAlgn="base">
              <a:spcBef>
                <a:spcPct val="0"/>
              </a:spcBef>
              <a:spcAft>
                <a:spcPct val="0"/>
              </a:spcAft>
            </a:pPr>
            <a:endParaRPr lang="fr-FR" dirty="0" smtClean="0">
              <a:latin typeface="Arial" charset="0"/>
              <a:cs typeface="Arial" charset="0"/>
            </a:endParaRPr>
          </a:p>
        </p:txBody>
      </p:sp>
      <p:sp>
        <p:nvSpPr>
          <p:cNvPr id="36" name="Rectangle 35"/>
          <p:cNvSpPr/>
          <p:nvPr/>
        </p:nvSpPr>
        <p:spPr bwMode="auto">
          <a:xfrm>
            <a:off x="16508139" y="35157790"/>
            <a:ext cx="12529392" cy="1080120"/>
          </a:xfrm>
          <a:prstGeom prst="rect">
            <a:avLst/>
          </a:prstGeom>
          <a:solidFill>
            <a:schemeClr val="accent2">
              <a:lumMod val="40000"/>
              <a:lumOff val="60000"/>
            </a:schemeClr>
          </a:solidFill>
          <a:ln>
            <a:noFill/>
            <a:headEnd type="none" w="med" len="med"/>
            <a:tailEnd type="none" w="med" len="me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prst="hardEdge"/>
          </a:sp3d>
        </p:spPr>
        <p:style>
          <a:lnRef idx="1">
            <a:schemeClr val="accent2"/>
          </a:lnRef>
          <a:fillRef idx="2">
            <a:schemeClr val="accent2"/>
          </a:fillRef>
          <a:effectRef idx="1">
            <a:schemeClr val="accent2"/>
          </a:effectRef>
          <a:fontRef idx="minor">
            <a:schemeClr val="dk1"/>
          </a:fontRef>
        </p:style>
        <p:txBody>
          <a:bodyPr vert="horz" wrap="square" lIns="410984" tIns="213713" rIns="410984" bIns="213713" numCol="1" rtlCol="0" anchor="ctr" anchorCtr="0" compatLnSpc="1">
            <a:prstTxWarp prst="textNoShape">
              <a:avLst/>
            </a:prstTxWarp>
          </a:bodyPr>
          <a:lstStyle/>
          <a:p>
            <a:pPr algn="ctr" fontAlgn="base">
              <a:spcBef>
                <a:spcPct val="0"/>
              </a:spcBef>
              <a:spcAft>
                <a:spcPct val="0"/>
              </a:spcAft>
            </a:pPr>
            <a:r>
              <a:rPr lang="ar-DZ" sz="6400" b="1" dirty="0" smtClean="0">
                <a:solidFill>
                  <a:schemeClr val="bg2"/>
                </a:solidFill>
                <a:latin typeface="Arial" charset="0"/>
                <a:cs typeface="Traditional Arabic" pitchFamily="2" charset="-78"/>
              </a:rPr>
              <a:t>أهمية البحث</a:t>
            </a:r>
            <a:endParaRPr lang="fr-FR" sz="6400" b="1" dirty="0" smtClean="0">
              <a:solidFill>
                <a:schemeClr val="bg2"/>
              </a:solidFill>
              <a:latin typeface="Arial" charset="0"/>
              <a:cs typeface="Traditional Arabic" pitchFamily="2" charset="-78"/>
            </a:endParaRPr>
          </a:p>
        </p:txBody>
      </p:sp>
      <p:pic>
        <p:nvPicPr>
          <p:cNvPr id="20" name="Image 19"/>
          <p:cNvPicPr/>
          <p:nvPr/>
        </p:nvPicPr>
        <p:blipFill>
          <a:blip r:embed="rId2" cstate="print"/>
          <a:srcRect t="26418" r="84167"/>
          <a:stretch>
            <a:fillRect/>
          </a:stretch>
        </p:blipFill>
        <p:spPr bwMode="auto">
          <a:xfrm>
            <a:off x="666379" y="593950"/>
            <a:ext cx="4896544" cy="6912768"/>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
        <p:nvSpPr>
          <p:cNvPr id="18" name="Rectangle à coins arrondis 17"/>
          <p:cNvSpPr/>
          <p:nvPr/>
        </p:nvSpPr>
        <p:spPr bwMode="auto">
          <a:xfrm>
            <a:off x="25725163" y="38182126"/>
            <a:ext cx="3960440" cy="3960440"/>
          </a:xfrm>
          <a:prstGeom prst="roundRect">
            <a:avLst/>
          </a:prstGeom>
          <a:ln>
            <a:headEnd type="none" w="med" len="med"/>
            <a:tailEnd type="none" w="med" len="med"/>
          </a:ln>
        </p:spPr>
        <p:style>
          <a:lnRef idx="1">
            <a:schemeClr val="accent2"/>
          </a:lnRef>
          <a:fillRef idx="2">
            <a:schemeClr val="accent2"/>
          </a:fillRef>
          <a:effectRef idx="1">
            <a:schemeClr val="accent2"/>
          </a:effectRef>
          <a:fontRef idx="minor">
            <a:schemeClr val="dk1"/>
          </a:fontRef>
        </p:style>
        <p:txBody>
          <a:bodyPr vert="horz" wrap="square" lIns="90000" tIns="46800" rIns="90000" bIns="46800" numCol="1" rtlCol="0" anchor="ctr" anchorCtr="0" compatLnSpc="1">
            <a:prstTxWarp prst="textNoShape">
              <a:avLst/>
            </a:prstTxWarp>
          </a:bodyPr>
          <a:lstStyle/>
          <a:p>
            <a:pPr marL="0" marR="0" indent="0" algn="ctr" defTabSz="914400" rtl="1" eaLnBrk="1" fontAlgn="base" latinLnBrk="0" hangingPunct="1">
              <a:lnSpc>
                <a:spcPct val="100000"/>
              </a:lnSpc>
              <a:spcBef>
                <a:spcPct val="0"/>
              </a:spcBef>
              <a:spcAft>
                <a:spcPct val="0"/>
              </a:spcAft>
              <a:buClrTx/>
              <a:buSzTx/>
              <a:buFontTx/>
              <a:buNone/>
              <a:tabLst/>
            </a:pPr>
            <a:r>
              <a:rPr lang="ar-DZ" sz="3200" b="1" dirty="0" smtClean="0">
                <a:solidFill>
                  <a:schemeClr val="bg2">
                    <a:lumMod val="50000"/>
                  </a:schemeClr>
                </a:solidFill>
                <a:latin typeface="Arial" charset="0"/>
                <a:cs typeface="Traditional Arabic" pitchFamily="2" charset="-78"/>
              </a:rPr>
              <a:t>تحديد الأبعاد الرئيسية التي تشكل جودة الخدمة المصرفية            </a:t>
            </a:r>
            <a:endParaRPr kumimoji="0" lang="fr-FR" sz="3200" b="1" i="0" u="none" strike="noStrike" cap="none" normalizeH="0" baseline="0" dirty="0" smtClean="0">
              <a:ln>
                <a:noFill/>
              </a:ln>
              <a:solidFill>
                <a:schemeClr val="bg2">
                  <a:lumMod val="50000"/>
                </a:schemeClr>
              </a:solidFill>
              <a:effectLst/>
              <a:latin typeface="Arial" charset="0"/>
              <a:cs typeface="Traditional Arabic" pitchFamily="2" charset="-78"/>
            </a:endParaRPr>
          </a:p>
        </p:txBody>
      </p:sp>
      <p:sp>
        <p:nvSpPr>
          <p:cNvPr id="19" name="Rectangle à coins arrondis 18"/>
          <p:cNvSpPr/>
          <p:nvPr/>
        </p:nvSpPr>
        <p:spPr bwMode="auto">
          <a:xfrm>
            <a:off x="20684603" y="38038110"/>
            <a:ext cx="4320480" cy="4176464"/>
          </a:xfrm>
          <a:prstGeom prst="roundRect">
            <a:avLst/>
          </a:prstGeom>
          <a:ln>
            <a:headEnd type="none" w="med" len="med"/>
            <a:tailEnd type="none" w="med" len="med"/>
          </a:ln>
        </p:spPr>
        <p:style>
          <a:lnRef idx="1">
            <a:schemeClr val="accent2"/>
          </a:lnRef>
          <a:fillRef idx="2">
            <a:schemeClr val="accent2"/>
          </a:fillRef>
          <a:effectRef idx="1">
            <a:schemeClr val="accent2"/>
          </a:effectRef>
          <a:fontRef idx="minor">
            <a:schemeClr val="dk1"/>
          </a:fontRef>
        </p:style>
        <p:txBody>
          <a:bodyPr vert="horz" wrap="square" lIns="90000" tIns="46800" rIns="90000" bIns="46800" numCol="1" rtlCol="0" anchor="ctr" anchorCtr="0" compatLnSpc="1">
            <a:prstTxWarp prst="textNoShape">
              <a:avLst/>
            </a:prstTxWarp>
          </a:bodyPr>
          <a:lstStyle/>
          <a:p>
            <a:pPr marL="0" marR="0" indent="0" algn="r" defTabSz="914400" rtl="1" eaLnBrk="1" fontAlgn="base" latinLnBrk="0" hangingPunct="1">
              <a:lnSpc>
                <a:spcPct val="100000"/>
              </a:lnSpc>
              <a:spcBef>
                <a:spcPct val="0"/>
              </a:spcBef>
              <a:spcAft>
                <a:spcPct val="0"/>
              </a:spcAft>
              <a:buClrTx/>
              <a:buSzTx/>
              <a:buFontTx/>
              <a:buNone/>
              <a:tabLst/>
            </a:pPr>
            <a:r>
              <a:rPr kumimoji="0" lang="ar-DZ" sz="3200" b="1" i="0" u="none" strike="noStrike" cap="none" normalizeH="0" baseline="0" dirty="0" smtClean="0">
                <a:ln>
                  <a:noFill/>
                </a:ln>
                <a:solidFill>
                  <a:schemeClr val="bg2">
                    <a:lumMod val="50000"/>
                  </a:schemeClr>
                </a:solidFill>
                <a:effectLst/>
                <a:latin typeface="Arial" charset="0"/>
                <a:cs typeface="Traditional Arabic" pitchFamily="2" charset="-78"/>
              </a:rPr>
              <a:t>التعرف على مستوى ولاء الزبون  لجودة الخدمة </a:t>
            </a:r>
            <a:r>
              <a:rPr kumimoji="0" lang="ar-DZ" sz="3200" b="1" i="0" u="none" strike="noStrike" cap="none" normalizeH="0" baseline="0" dirty="0" err="1" smtClean="0">
                <a:ln>
                  <a:noFill/>
                </a:ln>
                <a:solidFill>
                  <a:schemeClr val="bg2">
                    <a:lumMod val="50000"/>
                  </a:schemeClr>
                </a:solidFill>
                <a:effectLst/>
                <a:latin typeface="Arial" charset="0"/>
                <a:cs typeface="Traditional Arabic" pitchFamily="2" charset="-78"/>
              </a:rPr>
              <a:t>المصرفية </a:t>
            </a:r>
            <a:r>
              <a:rPr lang="ar-DZ" sz="3200" b="1" dirty="0" smtClean="0">
                <a:solidFill>
                  <a:schemeClr val="bg2">
                    <a:lumMod val="50000"/>
                  </a:schemeClr>
                </a:solidFill>
                <a:latin typeface="Arial" charset="0"/>
                <a:cs typeface="Traditional Arabic" pitchFamily="2" charset="-78"/>
              </a:rPr>
              <a:t>، والتعرف على العلاقة بين ولاء الزبون والأبعاد التي تشكل الجودة.</a:t>
            </a:r>
            <a:endParaRPr kumimoji="0" lang="fr-FR" sz="3200" b="1" i="0" u="none" strike="noStrike" cap="none" normalizeH="0" baseline="0" dirty="0" smtClean="0">
              <a:ln>
                <a:noFill/>
              </a:ln>
              <a:solidFill>
                <a:schemeClr val="bg2">
                  <a:lumMod val="50000"/>
                </a:schemeClr>
              </a:solidFill>
              <a:effectLst/>
              <a:latin typeface="Arial" charset="0"/>
              <a:cs typeface="Traditional Arabic" pitchFamily="2" charset="-78"/>
            </a:endParaRPr>
          </a:p>
        </p:txBody>
      </p:sp>
      <p:sp>
        <p:nvSpPr>
          <p:cNvPr id="22" name="Rectangle à coins arrondis 21"/>
          <p:cNvSpPr/>
          <p:nvPr/>
        </p:nvSpPr>
        <p:spPr bwMode="auto">
          <a:xfrm>
            <a:off x="15500027" y="37894094"/>
            <a:ext cx="4176464" cy="4320480"/>
          </a:xfrm>
          <a:prstGeom prst="roundRect">
            <a:avLst/>
          </a:prstGeom>
          <a:ln>
            <a:headEnd type="none" w="med" len="med"/>
            <a:tailEnd type="none" w="med" len="med"/>
          </a:ln>
        </p:spPr>
        <p:style>
          <a:lnRef idx="1">
            <a:schemeClr val="accent2"/>
          </a:lnRef>
          <a:fillRef idx="2">
            <a:schemeClr val="accent2"/>
          </a:fillRef>
          <a:effectRef idx="1">
            <a:schemeClr val="accent2"/>
          </a:effectRef>
          <a:fontRef idx="minor">
            <a:schemeClr val="dk1"/>
          </a:fontRef>
        </p:style>
        <p:txBody>
          <a:bodyPr vert="horz" wrap="square" lIns="90000" tIns="46800" rIns="90000" bIns="46800" numCol="1" rtlCol="0" anchor="ctr" anchorCtr="0" compatLnSpc="1">
            <a:prstTxWarp prst="textNoShape">
              <a:avLst/>
            </a:prstTxWarp>
          </a:bodyPr>
          <a:lstStyle/>
          <a:p>
            <a:pPr marL="0" marR="0" indent="0" algn="r" defTabSz="914400" rtl="1" eaLnBrk="1" fontAlgn="base" latinLnBrk="0" hangingPunct="1">
              <a:lnSpc>
                <a:spcPct val="100000"/>
              </a:lnSpc>
              <a:spcBef>
                <a:spcPct val="0"/>
              </a:spcBef>
              <a:spcAft>
                <a:spcPct val="0"/>
              </a:spcAft>
              <a:buClrTx/>
              <a:buSzTx/>
              <a:buFontTx/>
              <a:buNone/>
              <a:tabLst/>
            </a:pPr>
            <a:r>
              <a:rPr kumimoji="0" lang="ar-DZ" sz="3200" b="1" i="0" u="none" strike="noStrike" cap="none" normalizeH="0" baseline="0" dirty="0" smtClean="0">
                <a:ln>
                  <a:noFill/>
                </a:ln>
                <a:solidFill>
                  <a:schemeClr val="bg2">
                    <a:lumMod val="50000"/>
                  </a:schemeClr>
                </a:solidFill>
                <a:effectLst/>
                <a:latin typeface="Arial" charset="0"/>
                <a:cs typeface="Traditional Arabic" pitchFamily="2" charset="-78"/>
              </a:rPr>
              <a:t>إن النتائج التي ستتوصل إليها الدراسة ستساعد البنك على تحسين وتطوير خدماتها المصرفية</a:t>
            </a:r>
            <a:endParaRPr kumimoji="0" lang="fr-FR" sz="3200" b="1" i="0" u="none" strike="noStrike" cap="none" normalizeH="0" baseline="0" dirty="0" smtClean="0">
              <a:ln>
                <a:noFill/>
              </a:ln>
              <a:solidFill>
                <a:schemeClr val="bg2">
                  <a:lumMod val="50000"/>
                </a:schemeClr>
              </a:solidFill>
              <a:effectLst/>
              <a:latin typeface="Arial" charset="0"/>
              <a:cs typeface="Traditional Arabic" pitchFamily="2" charset="-78"/>
            </a:endParaRPr>
          </a:p>
        </p:txBody>
      </p:sp>
      <p:sp>
        <p:nvSpPr>
          <p:cNvPr id="39" name="Rectangle à coins arrondis 38"/>
          <p:cNvSpPr/>
          <p:nvPr/>
        </p:nvSpPr>
        <p:spPr bwMode="auto">
          <a:xfrm>
            <a:off x="0" y="16219686"/>
            <a:ext cx="14923963" cy="3744416"/>
          </a:xfrm>
          <a:prstGeom prst="roundRect">
            <a:avLst/>
          </a:prstGeom>
          <a:solidFill>
            <a:schemeClr val="accent6">
              <a:lumMod val="40000"/>
              <a:lumOff val="60000"/>
            </a:schemeClr>
          </a:solidFill>
          <a:ln w="12700" cap="flat" cmpd="sng" algn="ctr">
            <a:solidFill>
              <a:schemeClr val="bg1"/>
            </a:solidFill>
            <a:prstDash val="solid"/>
            <a:round/>
            <a:headEnd type="none" w="med" len="med"/>
            <a:tailEnd type="none" w="med" len="med"/>
          </a:ln>
          <a:effectLst/>
        </p:spPr>
        <p:txBody>
          <a:bodyPr vert="horz" wrap="square" lIns="90000" tIns="46800" rIns="90000" bIns="46800" numCol="1" rtlCol="0" anchor="ctr" anchorCtr="0" compatLnSpc="1">
            <a:prstTxWarp prst="textNoShape">
              <a:avLst/>
            </a:prstTxWarp>
          </a:bodyPr>
          <a:lstStyle/>
          <a:p>
            <a:pPr marL="0" marR="0" indent="0" algn="ctr" defTabSz="914400" rtl="1" eaLnBrk="1" fontAlgn="base" latinLnBrk="0" hangingPunct="1">
              <a:lnSpc>
                <a:spcPct val="100000"/>
              </a:lnSpc>
              <a:spcBef>
                <a:spcPct val="0"/>
              </a:spcBef>
              <a:spcAft>
                <a:spcPct val="0"/>
              </a:spcAft>
              <a:buClrTx/>
              <a:buSzTx/>
              <a:buFontTx/>
              <a:buNone/>
              <a:tabLst/>
            </a:pPr>
            <a:r>
              <a:rPr kumimoji="0" lang="ar-DZ" sz="6000" b="1" i="0" u="sng" strike="noStrike" cap="none" normalizeH="0" baseline="0" dirty="0" smtClean="0">
                <a:ln>
                  <a:noFill/>
                </a:ln>
                <a:solidFill>
                  <a:schemeClr val="bg2">
                    <a:lumMod val="50000"/>
                  </a:schemeClr>
                </a:solidFill>
                <a:effectLst/>
                <a:latin typeface="Arial" charset="0"/>
                <a:cs typeface="Traditional Arabic" pitchFamily="2" charset="-78"/>
              </a:rPr>
              <a:t>المنهج</a:t>
            </a:r>
            <a:r>
              <a:rPr kumimoji="0" lang="ar-DZ" sz="6000" b="1" i="0" u="sng" strike="noStrike" cap="none" normalizeH="0" dirty="0" smtClean="0">
                <a:ln>
                  <a:noFill/>
                </a:ln>
                <a:solidFill>
                  <a:schemeClr val="bg2">
                    <a:lumMod val="50000"/>
                  </a:schemeClr>
                </a:solidFill>
                <a:effectLst/>
                <a:latin typeface="Arial" charset="0"/>
                <a:cs typeface="Traditional Arabic" pitchFamily="2" charset="-78"/>
              </a:rPr>
              <a:t> المستخدم </a:t>
            </a:r>
          </a:p>
          <a:p>
            <a:pPr marL="0" marR="0" indent="0" algn="r" defTabSz="914400" rtl="1" eaLnBrk="1" fontAlgn="base" latinLnBrk="0" hangingPunct="1">
              <a:lnSpc>
                <a:spcPct val="100000"/>
              </a:lnSpc>
              <a:spcBef>
                <a:spcPct val="0"/>
              </a:spcBef>
              <a:spcAft>
                <a:spcPct val="0"/>
              </a:spcAft>
              <a:buClrTx/>
              <a:buSzTx/>
              <a:buFontTx/>
              <a:buNone/>
              <a:tabLst/>
            </a:pPr>
            <a:r>
              <a:rPr lang="ar-DZ" sz="4800" b="1" baseline="0" dirty="0" smtClean="0">
                <a:solidFill>
                  <a:schemeClr val="bg2">
                    <a:lumMod val="50000"/>
                  </a:schemeClr>
                </a:solidFill>
                <a:latin typeface="Arial" charset="0"/>
                <a:cs typeface="Traditional Arabic" pitchFamily="2" charset="-78"/>
              </a:rPr>
              <a:t>من أجل معالجة إشكالية موضوع البحث وتحليل أبعاده ومحاولة </a:t>
            </a:r>
            <a:r>
              <a:rPr lang="ar-DZ" sz="4800" b="1" baseline="0" dirty="0" err="1" smtClean="0">
                <a:solidFill>
                  <a:schemeClr val="bg2">
                    <a:lumMod val="50000"/>
                  </a:schemeClr>
                </a:solidFill>
                <a:latin typeface="Arial" charset="0"/>
                <a:cs typeface="Traditional Arabic" pitchFamily="2" charset="-78"/>
              </a:rPr>
              <a:t>إختبار</a:t>
            </a:r>
            <a:r>
              <a:rPr lang="ar-DZ" sz="4800" b="1" baseline="0" dirty="0" smtClean="0">
                <a:solidFill>
                  <a:schemeClr val="bg2">
                    <a:lumMod val="50000"/>
                  </a:schemeClr>
                </a:solidFill>
                <a:latin typeface="Arial" charset="0"/>
                <a:cs typeface="Traditional Arabic" pitchFamily="2" charset="-78"/>
              </a:rPr>
              <a:t> مدى صحة الفرضيات</a:t>
            </a:r>
            <a:r>
              <a:rPr lang="ar-DZ" sz="4800" b="1" dirty="0" smtClean="0">
                <a:solidFill>
                  <a:schemeClr val="bg2">
                    <a:lumMod val="50000"/>
                  </a:schemeClr>
                </a:solidFill>
                <a:latin typeface="Arial" charset="0"/>
                <a:cs typeface="Traditional Arabic" pitchFamily="2" charset="-78"/>
              </a:rPr>
              <a:t> المقدمة،ثم الاعتماد على المنهج الوصفي </a:t>
            </a:r>
            <a:r>
              <a:rPr lang="ar-DZ" sz="4800" b="1" dirty="0" smtClean="0">
                <a:solidFill>
                  <a:schemeClr val="bg2">
                    <a:lumMod val="50000"/>
                  </a:schemeClr>
                </a:solidFill>
                <a:latin typeface="Arial" charset="0"/>
                <a:cs typeface="Traditional Arabic" pitchFamily="2" charset="-78"/>
              </a:rPr>
              <a:t>التحليلي في الفصل </a:t>
            </a:r>
            <a:r>
              <a:rPr lang="ar-DZ" sz="4800" b="1" dirty="0" err="1" smtClean="0">
                <a:solidFill>
                  <a:schemeClr val="bg2">
                    <a:lumMod val="50000"/>
                  </a:schemeClr>
                </a:solidFill>
                <a:latin typeface="Arial" charset="0"/>
                <a:cs typeface="Traditional Arabic" pitchFamily="2" charset="-78"/>
              </a:rPr>
              <a:t>الأول </a:t>
            </a:r>
            <a:r>
              <a:rPr lang="ar-DZ" sz="4800" b="1" dirty="0" smtClean="0">
                <a:solidFill>
                  <a:schemeClr val="bg2">
                    <a:lumMod val="50000"/>
                  </a:schemeClr>
                </a:solidFill>
                <a:latin typeface="Arial" charset="0"/>
                <a:cs typeface="Traditional Arabic" pitchFamily="2" charset="-78"/>
              </a:rPr>
              <a:t>،كذلك المنهج دراسة الحالة  في الفصل الثاني من خلال </a:t>
            </a:r>
            <a:r>
              <a:rPr lang="ar-DZ" sz="4800" b="1" dirty="0" err="1" smtClean="0">
                <a:solidFill>
                  <a:schemeClr val="bg2">
                    <a:lumMod val="50000"/>
                  </a:schemeClr>
                </a:solidFill>
                <a:latin typeface="Arial" charset="0"/>
                <a:cs typeface="Traditional Arabic" pitchFamily="2" charset="-78"/>
              </a:rPr>
              <a:t>الإعتماد</a:t>
            </a:r>
            <a:r>
              <a:rPr lang="ar-DZ" sz="4800" b="1" dirty="0" smtClean="0">
                <a:solidFill>
                  <a:schemeClr val="bg2">
                    <a:lumMod val="50000"/>
                  </a:schemeClr>
                </a:solidFill>
                <a:latin typeface="Arial" charset="0"/>
                <a:cs typeface="Traditional Arabic" pitchFamily="2" charset="-78"/>
              </a:rPr>
              <a:t> على </a:t>
            </a:r>
            <a:r>
              <a:rPr lang="ar-DZ" sz="4800" b="1" dirty="0" err="1" smtClean="0">
                <a:solidFill>
                  <a:schemeClr val="bg2">
                    <a:lumMod val="50000"/>
                  </a:schemeClr>
                </a:solidFill>
                <a:latin typeface="Arial" charset="0"/>
                <a:cs typeface="Traditional Arabic" pitchFamily="2" charset="-78"/>
              </a:rPr>
              <a:t>الإستبيان.</a:t>
            </a:r>
            <a:endParaRPr lang="ar-DZ" sz="4800" b="1" dirty="0" smtClean="0">
              <a:solidFill>
                <a:schemeClr val="bg2">
                  <a:lumMod val="50000"/>
                </a:schemeClr>
              </a:solidFill>
              <a:latin typeface="Arial" charset="0"/>
              <a:cs typeface="Traditional Arabic" pitchFamily="2" charset="-78"/>
            </a:endParaRPr>
          </a:p>
          <a:p>
            <a:pPr marL="0" marR="0" indent="0" algn="r" defTabSz="914400" rtl="1" eaLnBrk="1" fontAlgn="base" latinLnBrk="0" hangingPunct="1">
              <a:lnSpc>
                <a:spcPct val="100000"/>
              </a:lnSpc>
              <a:spcBef>
                <a:spcPct val="0"/>
              </a:spcBef>
              <a:spcAft>
                <a:spcPct val="0"/>
              </a:spcAft>
              <a:buClrTx/>
              <a:buSzTx/>
              <a:buFontTx/>
              <a:buNone/>
              <a:tabLst/>
            </a:pPr>
            <a:endParaRPr kumimoji="0" lang="fr-FR" sz="3200" b="1" i="0" strike="noStrike" cap="none" normalizeH="0" baseline="0" dirty="0" smtClean="0">
              <a:ln>
                <a:noFill/>
              </a:ln>
              <a:solidFill>
                <a:schemeClr val="bg2">
                  <a:lumMod val="50000"/>
                </a:schemeClr>
              </a:solidFill>
              <a:effectLst/>
              <a:latin typeface="Arial" charset="0"/>
              <a:cs typeface="Traditional Arabic" pitchFamily="2" charset="-78"/>
            </a:endParaRPr>
          </a:p>
        </p:txBody>
      </p:sp>
      <p:sp>
        <p:nvSpPr>
          <p:cNvPr id="40" name="Rectangle à coins arrondis 39"/>
          <p:cNvSpPr/>
          <p:nvPr/>
        </p:nvSpPr>
        <p:spPr bwMode="auto">
          <a:xfrm>
            <a:off x="0" y="20396150"/>
            <a:ext cx="14707937" cy="9505056"/>
          </a:xfrm>
          <a:prstGeom prst="roundRect">
            <a:avLst/>
          </a:prstGeom>
          <a:ln>
            <a:headEnd type="none" w="med" len="med"/>
            <a:tailEnd type="none" w="med" len="med"/>
          </a:ln>
        </p:spPr>
        <p:style>
          <a:lnRef idx="1">
            <a:schemeClr val="accent6"/>
          </a:lnRef>
          <a:fillRef idx="2">
            <a:schemeClr val="accent6"/>
          </a:fillRef>
          <a:effectRef idx="1">
            <a:schemeClr val="accent6"/>
          </a:effectRef>
          <a:fontRef idx="minor">
            <a:schemeClr val="dk1"/>
          </a:fontRef>
        </p:style>
        <p:txBody>
          <a:bodyPr vert="horz" wrap="square" lIns="90000" tIns="46800" rIns="90000" bIns="4680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fr-FR" sz="1800" b="0" i="0" u="none" strike="noStrike" cap="none" normalizeH="0" baseline="0" smtClean="0">
              <a:ln>
                <a:noFill/>
              </a:ln>
              <a:solidFill>
                <a:schemeClr val="tx1"/>
              </a:solidFill>
              <a:effectLst/>
              <a:latin typeface="Arial" charset="0"/>
              <a:cs typeface="Arial" charset="0"/>
            </a:endParaRPr>
          </a:p>
        </p:txBody>
      </p:sp>
      <p:cxnSp>
        <p:nvCxnSpPr>
          <p:cNvPr id="43" name="Connecteur droit avec flèche 42"/>
          <p:cNvCxnSpPr/>
          <p:nvPr/>
        </p:nvCxnSpPr>
        <p:spPr bwMode="auto">
          <a:xfrm>
            <a:off x="27741387" y="36597950"/>
            <a:ext cx="720080" cy="1080120"/>
          </a:xfrm>
          <a:prstGeom prst="straightConnector1">
            <a:avLst/>
          </a:prstGeom>
          <a:ln>
            <a:headEnd type="none" w="med" len="med"/>
            <a:tailEnd type="arrow"/>
          </a:ln>
        </p:spPr>
        <p:style>
          <a:lnRef idx="3">
            <a:schemeClr val="accent6"/>
          </a:lnRef>
          <a:fillRef idx="0">
            <a:schemeClr val="accent6"/>
          </a:fillRef>
          <a:effectRef idx="2">
            <a:schemeClr val="accent6"/>
          </a:effectRef>
          <a:fontRef idx="minor">
            <a:schemeClr val="tx1"/>
          </a:fontRef>
        </p:style>
      </p:cxnSp>
      <p:cxnSp>
        <p:nvCxnSpPr>
          <p:cNvPr id="45" name="Connecteur droit avec flèche 44"/>
          <p:cNvCxnSpPr/>
          <p:nvPr/>
        </p:nvCxnSpPr>
        <p:spPr bwMode="auto">
          <a:xfrm flipH="1">
            <a:off x="22628819" y="36741966"/>
            <a:ext cx="72008" cy="792088"/>
          </a:xfrm>
          <a:prstGeom prst="straightConnector1">
            <a:avLst/>
          </a:prstGeom>
          <a:ln>
            <a:headEnd type="none" w="med" len="med"/>
            <a:tailEnd type="arrow"/>
          </a:ln>
        </p:spPr>
        <p:style>
          <a:lnRef idx="3">
            <a:schemeClr val="accent6"/>
          </a:lnRef>
          <a:fillRef idx="0">
            <a:schemeClr val="accent6"/>
          </a:fillRef>
          <a:effectRef idx="2">
            <a:schemeClr val="accent6"/>
          </a:effectRef>
          <a:fontRef idx="minor">
            <a:schemeClr val="tx1"/>
          </a:fontRef>
        </p:style>
      </p:cxnSp>
      <p:cxnSp>
        <p:nvCxnSpPr>
          <p:cNvPr id="48" name="Connecteur droit avec flèche 47"/>
          <p:cNvCxnSpPr/>
          <p:nvPr/>
        </p:nvCxnSpPr>
        <p:spPr bwMode="auto">
          <a:xfrm flipH="1">
            <a:off x="17300227" y="36525942"/>
            <a:ext cx="576064" cy="936104"/>
          </a:xfrm>
          <a:prstGeom prst="straightConnector1">
            <a:avLst/>
          </a:prstGeom>
          <a:ln>
            <a:headEnd type="none" w="med" len="med"/>
            <a:tailEnd type="arrow"/>
          </a:ln>
        </p:spPr>
        <p:style>
          <a:lnRef idx="3">
            <a:schemeClr val="accent6"/>
          </a:lnRef>
          <a:fillRef idx="0">
            <a:schemeClr val="accent6"/>
          </a:fillRef>
          <a:effectRef idx="2">
            <a:schemeClr val="accent6"/>
          </a:effectRef>
          <a:fontRef idx="minor">
            <a:schemeClr val="tx1"/>
          </a:fontRef>
        </p:style>
      </p:cxnSp>
      <p:sp>
        <p:nvSpPr>
          <p:cNvPr id="50" name="Rectangle à coins arrondis 49"/>
          <p:cNvSpPr/>
          <p:nvPr/>
        </p:nvSpPr>
        <p:spPr bwMode="auto">
          <a:xfrm>
            <a:off x="10459467" y="22700406"/>
            <a:ext cx="3240360" cy="1440160"/>
          </a:xfrm>
          <a:prstGeom prst="roundRect">
            <a:avLst/>
          </a:prstGeom>
          <a:solidFill>
            <a:schemeClr val="accent2">
              <a:lumMod val="40000"/>
              <a:lumOff val="60000"/>
            </a:schemeClr>
          </a:solidFill>
          <a:ln w="12700" cap="flat" cmpd="sng" algn="ctr">
            <a:solidFill>
              <a:schemeClr val="bg1"/>
            </a:solidFill>
            <a:prstDash val="solid"/>
            <a:round/>
            <a:headEnd type="none" w="med" len="med"/>
            <a:tailEnd type="none" w="med" len="med"/>
          </a:ln>
          <a:effectLst/>
          <a:scene3d>
            <a:camera prst="orthographicFront"/>
            <a:lightRig rig="threePt" dir="t"/>
          </a:scene3d>
          <a:sp3d>
            <a:bevelT w="152400" h="50800" prst="softRound"/>
          </a:sp3d>
        </p:spPr>
        <p:txBody>
          <a:bodyPr vert="horz" wrap="square" lIns="90000" tIns="46800" rIns="90000" bIns="46800" numCol="1" rtlCol="0" anchor="ctr" anchorCtr="0" compatLnSpc="1">
            <a:prstTxWarp prst="textNoShape">
              <a:avLst/>
            </a:prstTxWarp>
          </a:bodyPr>
          <a:lstStyle/>
          <a:p>
            <a:pPr marL="0" marR="0" indent="0" algn="ctr" defTabSz="914400" rtl="1" eaLnBrk="1" fontAlgn="base" latinLnBrk="0" hangingPunct="1">
              <a:lnSpc>
                <a:spcPct val="100000"/>
              </a:lnSpc>
              <a:spcBef>
                <a:spcPct val="0"/>
              </a:spcBef>
              <a:spcAft>
                <a:spcPct val="0"/>
              </a:spcAft>
              <a:buClrTx/>
              <a:buSzTx/>
              <a:buFontTx/>
              <a:buNone/>
              <a:tabLst/>
            </a:pPr>
            <a:r>
              <a:rPr lang="ar-DZ" sz="6000" dirty="0" smtClean="0">
                <a:solidFill>
                  <a:schemeClr val="bg2">
                    <a:lumMod val="50000"/>
                  </a:schemeClr>
                </a:solidFill>
                <a:latin typeface="Arial" charset="0"/>
                <a:cs typeface="Traditional Arabic" pitchFamily="2" charset="-78"/>
              </a:rPr>
              <a:t>الحدود المكانية</a:t>
            </a:r>
            <a:endParaRPr kumimoji="0" lang="fr-FR" sz="6000" i="0" u="none" strike="noStrike" cap="none" normalizeH="0" baseline="0" dirty="0" smtClean="0">
              <a:ln>
                <a:noFill/>
              </a:ln>
              <a:solidFill>
                <a:schemeClr val="bg2">
                  <a:lumMod val="50000"/>
                </a:schemeClr>
              </a:solidFill>
              <a:effectLst/>
              <a:latin typeface="Arial" charset="0"/>
              <a:cs typeface="Traditional Arabic" pitchFamily="2" charset="-78"/>
            </a:endParaRPr>
          </a:p>
        </p:txBody>
      </p:sp>
      <p:sp>
        <p:nvSpPr>
          <p:cNvPr id="51" name="Rectangle à coins arrondis 50"/>
          <p:cNvSpPr/>
          <p:nvPr/>
        </p:nvSpPr>
        <p:spPr bwMode="auto">
          <a:xfrm>
            <a:off x="5778947" y="22556390"/>
            <a:ext cx="3528392" cy="1440160"/>
          </a:xfrm>
          <a:prstGeom prst="roundRect">
            <a:avLst/>
          </a:prstGeom>
          <a:solidFill>
            <a:schemeClr val="accent6">
              <a:lumMod val="40000"/>
              <a:lumOff val="60000"/>
            </a:schemeClr>
          </a:solidFill>
          <a:ln w="12700" cap="flat" cmpd="sng" algn="ctr">
            <a:solidFill>
              <a:schemeClr val="bg1"/>
            </a:solidFill>
            <a:prstDash val="solid"/>
            <a:round/>
            <a:headEnd type="none" w="med" len="med"/>
            <a:tailEnd type="none" w="med" len="med"/>
          </a:ln>
          <a:effectLst/>
          <a:scene3d>
            <a:camera prst="orthographicFront"/>
            <a:lightRig rig="threePt" dir="t"/>
          </a:scene3d>
          <a:sp3d>
            <a:bevelT w="152400" h="50800" prst="softRound"/>
          </a:sp3d>
        </p:spPr>
        <p:txBody>
          <a:bodyPr vert="horz" wrap="square" lIns="90000" tIns="46800" rIns="90000" bIns="4680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r>
              <a:rPr kumimoji="0" lang="ar-DZ" sz="6000" b="0" i="0" u="none" strike="noStrike" cap="none" normalizeH="0" baseline="0" dirty="0" smtClean="0">
                <a:ln>
                  <a:noFill/>
                </a:ln>
                <a:solidFill>
                  <a:schemeClr val="tx2">
                    <a:lumMod val="10000"/>
                  </a:schemeClr>
                </a:solidFill>
                <a:effectLst/>
                <a:latin typeface="Arial" charset="0"/>
                <a:cs typeface="Traditional Arabic" pitchFamily="2" charset="-78"/>
              </a:rPr>
              <a:t>الحدود الزمنية</a:t>
            </a:r>
            <a:endParaRPr kumimoji="0" lang="fr-FR" sz="6000" b="0" i="0" u="none" strike="noStrike" cap="none" normalizeH="0" baseline="0" dirty="0" smtClean="0">
              <a:ln>
                <a:noFill/>
              </a:ln>
              <a:solidFill>
                <a:schemeClr val="tx2">
                  <a:lumMod val="10000"/>
                </a:schemeClr>
              </a:solidFill>
              <a:effectLst/>
              <a:latin typeface="Arial" charset="0"/>
              <a:cs typeface="Traditional Arabic" pitchFamily="2" charset="-78"/>
            </a:endParaRPr>
          </a:p>
        </p:txBody>
      </p:sp>
      <p:sp>
        <p:nvSpPr>
          <p:cNvPr id="52" name="Rectangle à coins arrondis 51"/>
          <p:cNvSpPr/>
          <p:nvPr/>
        </p:nvSpPr>
        <p:spPr bwMode="auto">
          <a:xfrm>
            <a:off x="1026419" y="22556390"/>
            <a:ext cx="3384376" cy="1368152"/>
          </a:xfrm>
          <a:prstGeom prst="roundRect">
            <a:avLst/>
          </a:prstGeom>
          <a:solidFill>
            <a:schemeClr val="accent6">
              <a:lumMod val="40000"/>
              <a:lumOff val="60000"/>
            </a:schemeClr>
          </a:solidFill>
          <a:ln w="12700" cap="flat" cmpd="sng" algn="ctr">
            <a:solidFill>
              <a:schemeClr val="bg1"/>
            </a:solidFill>
            <a:prstDash val="solid"/>
            <a:round/>
            <a:headEnd type="none" w="med" len="med"/>
            <a:tailEnd type="none" w="med" len="med"/>
          </a:ln>
          <a:effectLst/>
          <a:scene3d>
            <a:camera prst="orthographicFront"/>
            <a:lightRig rig="threePt" dir="t"/>
          </a:scene3d>
          <a:sp3d>
            <a:bevelT w="152400" h="50800" prst="softRound"/>
          </a:sp3d>
        </p:spPr>
        <p:txBody>
          <a:bodyPr vert="horz" wrap="square" lIns="90000" tIns="46800" rIns="90000" bIns="4680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r>
              <a:rPr kumimoji="0" lang="ar-DZ" sz="6000" b="0" i="0" u="none" strike="noStrike" cap="none" normalizeH="0" baseline="0" dirty="0" smtClean="0">
                <a:ln>
                  <a:noFill/>
                </a:ln>
                <a:solidFill>
                  <a:schemeClr val="bg2">
                    <a:lumMod val="50000"/>
                  </a:schemeClr>
                </a:solidFill>
                <a:effectLst/>
                <a:latin typeface="Arial" charset="0"/>
                <a:cs typeface="Traditional Arabic" pitchFamily="2" charset="-78"/>
              </a:rPr>
              <a:t>الحدود البشرية</a:t>
            </a:r>
            <a:endParaRPr kumimoji="0" lang="fr-FR" sz="6000" b="0" i="0" u="none" strike="noStrike" cap="none" normalizeH="0" baseline="0" dirty="0" smtClean="0">
              <a:ln>
                <a:noFill/>
              </a:ln>
              <a:solidFill>
                <a:schemeClr val="bg2">
                  <a:lumMod val="50000"/>
                </a:schemeClr>
              </a:solidFill>
              <a:effectLst/>
              <a:latin typeface="Arial" charset="0"/>
              <a:cs typeface="Traditional Arabic" pitchFamily="2" charset="-78"/>
            </a:endParaRPr>
          </a:p>
        </p:txBody>
      </p:sp>
      <p:sp>
        <p:nvSpPr>
          <p:cNvPr id="53" name="Rectangle à coins arrondis 52"/>
          <p:cNvSpPr/>
          <p:nvPr/>
        </p:nvSpPr>
        <p:spPr bwMode="auto">
          <a:xfrm>
            <a:off x="10459467" y="25076670"/>
            <a:ext cx="3528392" cy="4320480"/>
          </a:xfrm>
          <a:prstGeom prst="roundRect">
            <a:avLst/>
          </a:prstGeom>
          <a:solidFill>
            <a:schemeClr val="accent2">
              <a:lumMod val="40000"/>
              <a:lumOff val="60000"/>
            </a:schemeClr>
          </a:solidFill>
          <a:ln>
            <a:headEnd type="none" w="med" len="med"/>
            <a:tailEnd type="none" w="med" len="med"/>
          </a:ln>
        </p:spPr>
        <p:style>
          <a:lnRef idx="1">
            <a:schemeClr val="accent2"/>
          </a:lnRef>
          <a:fillRef idx="2">
            <a:schemeClr val="accent2"/>
          </a:fillRef>
          <a:effectRef idx="1">
            <a:schemeClr val="accent2"/>
          </a:effectRef>
          <a:fontRef idx="minor">
            <a:schemeClr val="dk1"/>
          </a:fontRef>
        </p:style>
        <p:txBody>
          <a:bodyPr vert="horz" wrap="square" lIns="90000" tIns="46800" rIns="90000" bIns="46800" numCol="1" rtlCol="0" anchor="ctr" anchorCtr="0" compatLnSpc="1">
            <a:prstTxWarp prst="textNoShape">
              <a:avLst/>
            </a:prstTxWarp>
          </a:bodyPr>
          <a:lstStyle/>
          <a:p>
            <a:pPr marL="0" marR="0" indent="0" algn="r" defTabSz="914400" rtl="1" eaLnBrk="1" fontAlgn="base" latinLnBrk="0" hangingPunct="1">
              <a:lnSpc>
                <a:spcPct val="100000"/>
              </a:lnSpc>
              <a:spcBef>
                <a:spcPct val="0"/>
              </a:spcBef>
              <a:spcAft>
                <a:spcPct val="0"/>
              </a:spcAft>
              <a:buClrTx/>
              <a:buSzTx/>
              <a:buFontTx/>
              <a:buNone/>
              <a:tabLst/>
            </a:pPr>
            <a:r>
              <a:rPr lang="ar-DZ" sz="3200" b="1" dirty="0" smtClean="0">
                <a:solidFill>
                  <a:schemeClr val="bg2">
                    <a:lumMod val="50000"/>
                  </a:schemeClr>
                </a:solidFill>
                <a:latin typeface="Arial" charset="0"/>
                <a:cs typeface="Traditional Arabic" pitchFamily="2" charset="-78"/>
              </a:rPr>
              <a:t>إن الحدود المكانية لهذه الدراسة هي </a:t>
            </a:r>
            <a:r>
              <a:rPr lang="ar-DZ" sz="3200" b="1" dirty="0" smtClean="0">
                <a:solidFill>
                  <a:schemeClr val="bg2">
                    <a:lumMod val="50000"/>
                  </a:schemeClr>
                </a:solidFill>
                <a:latin typeface="Arial" charset="0"/>
                <a:cs typeface="Traditional Arabic" pitchFamily="2" charset="-78"/>
              </a:rPr>
              <a:t>بنك الوطني الجزائري </a:t>
            </a:r>
            <a:r>
              <a:rPr lang="ar-DZ" sz="3200" b="1" dirty="0" err="1" smtClean="0">
                <a:solidFill>
                  <a:schemeClr val="bg2">
                    <a:lumMod val="50000"/>
                  </a:schemeClr>
                </a:solidFill>
                <a:latin typeface="Arial" charset="0"/>
                <a:cs typeface="Traditional Arabic" pitchFamily="2" charset="-78"/>
              </a:rPr>
              <a:t>لورقلة</a:t>
            </a:r>
            <a:endParaRPr kumimoji="0" lang="fr-FR" sz="3200" b="1" i="0" u="none" strike="noStrike" cap="none" normalizeH="0" baseline="0" dirty="0" smtClean="0">
              <a:ln>
                <a:noFill/>
              </a:ln>
              <a:solidFill>
                <a:schemeClr val="bg2">
                  <a:lumMod val="50000"/>
                </a:schemeClr>
              </a:solidFill>
              <a:effectLst/>
              <a:latin typeface="Arial" charset="0"/>
              <a:cs typeface="Traditional Arabic" pitchFamily="2" charset="-78"/>
            </a:endParaRPr>
          </a:p>
        </p:txBody>
      </p:sp>
      <p:sp>
        <p:nvSpPr>
          <p:cNvPr id="54" name="Rectangle à coins arrondis 53"/>
          <p:cNvSpPr/>
          <p:nvPr/>
        </p:nvSpPr>
        <p:spPr bwMode="auto">
          <a:xfrm>
            <a:off x="5562923" y="25004662"/>
            <a:ext cx="4032448" cy="4248472"/>
          </a:xfrm>
          <a:prstGeom prst="roundRect">
            <a:avLst/>
          </a:prstGeom>
          <a:solidFill>
            <a:schemeClr val="accent6">
              <a:lumMod val="40000"/>
              <a:lumOff val="60000"/>
            </a:schemeClr>
          </a:solidFill>
          <a:ln>
            <a:headEnd type="none" w="med" len="med"/>
            <a:tailEnd type="none" w="med" len="med"/>
          </a:ln>
        </p:spPr>
        <p:style>
          <a:lnRef idx="1">
            <a:schemeClr val="accent2"/>
          </a:lnRef>
          <a:fillRef idx="2">
            <a:schemeClr val="accent2"/>
          </a:fillRef>
          <a:effectRef idx="1">
            <a:schemeClr val="accent2"/>
          </a:effectRef>
          <a:fontRef idx="minor">
            <a:schemeClr val="dk1"/>
          </a:fontRef>
        </p:style>
        <p:txBody>
          <a:bodyPr vert="horz" wrap="square" lIns="90000" tIns="46800" rIns="90000" bIns="46800" numCol="1" rtlCol="0" anchor="ctr" anchorCtr="0" compatLnSpc="1">
            <a:prstTxWarp prst="textNoShape">
              <a:avLst/>
            </a:prstTxWarp>
          </a:bodyPr>
          <a:lstStyle/>
          <a:p>
            <a:pPr marL="0" marR="0" indent="0" algn="ctr" defTabSz="914400" rtl="1" eaLnBrk="1" fontAlgn="base" latinLnBrk="0" hangingPunct="1">
              <a:lnSpc>
                <a:spcPct val="100000"/>
              </a:lnSpc>
              <a:spcBef>
                <a:spcPct val="0"/>
              </a:spcBef>
              <a:spcAft>
                <a:spcPct val="0"/>
              </a:spcAft>
              <a:buClrTx/>
              <a:buSzTx/>
              <a:buFontTx/>
              <a:buNone/>
              <a:tabLst/>
            </a:pPr>
            <a:r>
              <a:rPr kumimoji="0" lang="ar-DZ" sz="3200" b="1" i="0" u="none" strike="noStrike" cap="none" normalizeH="0" baseline="0" dirty="0" smtClean="0">
                <a:ln>
                  <a:noFill/>
                </a:ln>
                <a:solidFill>
                  <a:schemeClr val="bg2">
                    <a:lumMod val="50000"/>
                  </a:schemeClr>
                </a:solidFill>
                <a:effectLst/>
                <a:latin typeface="Arial" charset="0"/>
                <a:cs typeface="Traditional Arabic" pitchFamily="2" charset="-78"/>
              </a:rPr>
              <a:t>إن الحدود الزمنية</a:t>
            </a:r>
            <a:r>
              <a:rPr kumimoji="0" lang="ar-DZ" sz="3200" b="1" i="0" u="none" strike="noStrike" cap="none" normalizeH="0" dirty="0" smtClean="0">
                <a:ln>
                  <a:noFill/>
                </a:ln>
                <a:solidFill>
                  <a:schemeClr val="bg2">
                    <a:lumMod val="50000"/>
                  </a:schemeClr>
                </a:solidFill>
                <a:effectLst/>
                <a:latin typeface="Arial" charset="0"/>
                <a:cs typeface="Traditional Arabic" pitchFamily="2" charset="-78"/>
              </a:rPr>
              <a:t> لهذه الدراسة تضمنت فترة إجراء الدراسة في الفصل الثاني من العام الجامعي 2015/2014</a:t>
            </a:r>
            <a:endParaRPr kumimoji="0" lang="fr-FR" sz="3200" b="1" i="0" u="none" strike="noStrike" cap="none" normalizeH="0" baseline="0" dirty="0" smtClean="0">
              <a:ln>
                <a:noFill/>
              </a:ln>
              <a:solidFill>
                <a:schemeClr val="bg2">
                  <a:lumMod val="50000"/>
                </a:schemeClr>
              </a:solidFill>
              <a:effectLst/>
              <a:latin typeface="Arial" charset="0"/>
              <a:cs typeface="Traditional Arabic" pitchFamily="2" charset="-78"/>
            </a:endParaRPr>
          </a:p>
        </p:txBody>
      </p:sp>
      <p:sp>
        <p:nvSpPr>
          <p:cNvPr id="55" name="Rectangle à coins arrondis 54"/>
          <p:cNvSpPr/>
          <p:nvPr/>
        </p:nvSpPr>
        <p:spPr bwMode="auto">
          <a:xfrm>
            <a:off x="882403" y="24860646"/>
            <a:ext cx="3816424" cy="4104456"/>
          </a:xfrm>
          <a:prstGeom prst="roundRect">
            <a:avLst/>
          </a:prstGeom>
          <a:solidFill>
            <a:schemeClr val="accent6">
              <a:lumMod val="40000"/>
              <a:lumOff val="60000"/>
            </a:schemeClr>
          </a:solidFill>
          <a:ln>
            <a:headEnd type="none" w="med" len="med"/>
            <a:tailEnd type="none" w="med" len="med"/>
          </a:ln>
        </p:spPr>
        <p:style>
          <a:lnRef idx="1">
            <a:schemeClr val="accent2"/>
          </a:lnRef>
          <a:fillRef idx="2">
            <a:schemeClr val="accent2"/>
          </a:fillRef>
          <a:effectRef idx="1">
            <a:schemeClr val="accent2"/>
          </a:effectRef>
          <a:fontRef idx="minor">
            <a:schemeClr val="dk1"/>
          </a:fontRef>
        </p:style>
        <p:txBody>
          <a:bodyPr vert="horz" wrap="square" lIns="90000" tIns="46800" rIns="90000" bIns="46800" numCol="1" rtlCol="0" anchor="ctr" anchorCtr="0" compatLnSpc="1">
            <a:prstTxWarp prst="textNoShape">
              <a:avLst/>
            </a:prstTxWarp>
          </a:bodyPr>
          <a:lstStyle/>
          <a:p>
            <a:pPr marL="0" marR="0" indent="0" algn="ctr" defTabSz="914400" rtl="1" eaLnBrk="1" fontAlgn="base" latinLnBrk="0" hangingPunct="1">
              <a:lnSpc>
                <a:spcPct val="100000"/>
              </a:lnSpc>
              <a:spcBef>
                <a:spcPct val="0"/>
              </a:spcBef>
              <a:spcAft>
                <a:spcPct val="0"/>
              </a:spcAft>
              <a:buClrTx/>
              <a:buSzTx/>
              <a:buFontTx/>
              <a:buNone/>
              <a:tabLst/>
            </a:pPr>
            <a:r>
              <a:rPr kumimoji="0" lang="ar-DZ" sz="3200" b="1" i="0" u="none" strike="noStrike" cap="none" normalizeH="0" baseline="0" dirty="0" smtClean="0">
                <a:ln>
                  <a:noFill/>
                </a:ln>
                <a:solidFill>
                  <a:schemeClr val="bg2">
                    <a:lumMod val="50000"/>
                  </a:schemeClr>
                </a:solidFill>
                <a:effectLst/>
                <a:latin typeface="Arial" charset="0"/>
                <a:cs typeface="Traditional Arabic" pitchFamily="2" charset="-78"/>
              </a:rPr>
              <a:t>إن الحدود البشرية لهذه الدراسة تتمثل في </a:t>
            </a:r>
            <a:r>
              <a:rPr kumimoji="0" lang="ar-DZ" sz="3200" b="1" i="0" u="none" strike="noStrike" cap="none" normalizeH="0" baseline="0" dirty="0" smtClean="0">
                <a:ln>
                  <a:noFill/>
                </a:ln>
                <a:solidFill>
                  <a:schemeClr val="bg2">
                    <a:lumMod val="50000"/>
                  </a:schemeClr>
                </a:solidFill>
                <a:effectLst/>
                <a:latin typeface="Arial" charset="0"/>
                <a:cs typeface="Traditional Arabic" pitchFamily="2" charset="-78"/>
              </a:rPr>
              <a:t>زبائن</a:t>
            </a:r>
            <a:r>
              <a:rPr kumimoji="0" lang="ar-DZ" sz="3200" b="1" i="0" u="none" strike="noStrike" cap="none" normalizeH="0" dirty="0" smtClean="0">
                <a:ln>
                  <a:noFill/>
                </a:ln>
                <a:solidFill>
                  <a:schemeClr val="bg2">
                    <a:lumMod val="50000"/>
                  </a:schemeClr>
                </a:solidFill>
                <a:effectLst/>
                <a:latin typeface="Arial" charset="0"/>
                <a:cs typeface="Traditional Arabic" pitchFamily="2" charset="-78"/>
              </a:rPr>
              <a:t> بنك الوطني الجزائري </a:t>
            </a:r>
            <a:endParaRPr kumimoji="0" lang="fr-FR" sz="3200" b="1" i="0" u="none" strike="noStrike" cap="none" normalizeH="0" baseline="0" dirty="0" smtClean="0">
              <a:ln>
                <a:noFill/>
              </a:ln>
              <a:solidFill>
                <a:schemeClr val="bg2">
                  <a:lumMod val="50000"/>
                </a:schemeClr>
              </a:solidFill>
              <a:effectLst/>
              <a:latin typeface="Arial" charset="0"/>
              <a:cs typeface="Traditional Arabic" pitchFamily="2" charset="-78"/>
            </a:endParaRPr>
          </a:p>
        </p:txBody>
      </p:sp>
      <p:sp>
        <p:nvSpPr>
          <p:cNvPr id="56" name="Rectangle à coins arrondis 55"/>
          <p:cNvSpPr/>
          <p:nvPr/>
        </p:nvSpPr>
        <p:spPr bwMode="auto">
          <a:xfrm>
            <a:off x="1602483" y="20612174"/>
            <a:ext cx="11521280" cy="1080120"/>
          </a:xfrm>
          <a:prstGeom prst="roundRect">
            <a:avLst/>
          </a:prstGeom>
          <a:solidFill>
            <a:schemeClr val="accent2">
              <a:lumMod val="40000"/>
              <a:lumOff val="60000"/>
            </a:schemeClr>
          </a:solidFill>
          <a:ln w="12700" cap="flat" cmpd="sng" algn="ctr">
            <a:noFill/>
            <a:prstDash val="solid"/>
            <a:round/>
            <a:headEnd type="none" w="med" len="med"/>
            <a:tailEnd type="none" w="med" len="med"/>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vert="horz" wrap="square" lIns="90000" tIns="46800" rIns="90000" bIns="4680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ar-DZ" sz="6000" b="1" dirty="0" smtClean="0">
                <a:solidFill>
                  <a:schemeClr val="tx2">
                    <a:lumMod val="10000"/>
                  </a:schemeClr>
                </a:solidFill>
                <a:latin typeface="Arial" charset="0"/>
                <a:cs typeface="Traditional Arabic" pitchFamily="2" charset="-78"/>
              </a:rPr>
              <a:t>حدود الدراسة</a:t>
            </a:r>
            <a:endParaRPr kumimoji="0" lang="fr-FR" sz="6000" b="1" i="0" u="none" strike="noStrike" cap="none" normalizeH="0" baseline="0" dirty="0" smtClean="0">
              <a:ln>
                <a:noFill/>
              </a:ln>
              <a:solidFill>
                <a:schemeClr val="tx2">
                  <a:lumMod val="10000"/>
                </a:schemeClr>
              </a:solidFill>
              <a:effectLst/>
              <a:latin typeface="Arial" charset="0"/>
              <a:cs typeface="Traditional Arabic" pitchFamily="2" charset="-78"/>
            </a:endParaRPr>
          </a:p>
        </p:txBody>
      </p:sp>
      <p:sp>
        <p:nvSpPr>
          <p:cNvPr id="57" name="Flèche vers le bas 56"/>
          <p:cNvSpPr/>
          <p:nvPr/>
        </p:nvSpPr>
        <p:spPr bwMode="auto">
          <a:xfrm>
            <a:off x="7147099" y="24140566"/>
            <a:ext cx="720080" cy="792088"/>
          </a:xfrm>
          <a:prstGeom prst="downArrow">
            <a:avLst/>
          </a:prstGeom>
          <a:ln>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90000" tIns="46800" rIns="90000" bIns="4680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fr-FR" sz="1800" b="0" i="0" u="none" strike="noStrike" cap="none" normalizeH="0" baseline="0" smtClean="0">
              <a:ln>
                <a:noFill/>
              </a:ln>
              <a:solidFill>
                <a:schemeClr val="tx1"/>
              </a:solidFill>
              <a:effectLst/>
              <a:latin typeface="Arial" charset="0"/>
              <a:cs typeface="Arial" charset="0"/>
            </a:endParaRPr>
          </a:p>
        </p:txBody>
      </p:sp>
      <p:sp>
        <p:nvSpPr>
          <p:cNvPr id="58" name="Flèche vers le bas 57"/>
          <p:cNvSpPr/>
          <p:nvPr/>
        </p:nvSpPr>
        <p:spPr bwMode="auto">
          <a:xfrm>
            <a:off x="11755611" y="24284582"/>
            <a:ext cx="936104" cy="576064"/>
          </a:xfrm>
          <a:prstGeom prst="downArrow">
            <a:avLst/>
          </a:prstGeom>
          <a:ln>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90000" tIns="46800" rIns="90000" bIns="4680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fr-FR" sz="1800" b="0" i="0" u="none" strike="noStrike" cap="none" normalizeH="0" baseline="0" smtClean="0">
              <a:ln>
                <a:noFill/>
              </a:ln>
              <a:solidFill>
                <a:schemeClr val="tx1"/>
              </a:solidFill>
              <a:effectLst/>
              <a:latin typeface="Arial" charset="0"/>
              <a:cs typeface="Arial" charset="0"/>
            </a:endParaRPr>
          </a:p>
        </p:txBody>
      </p:sp>
      <p:sp>
        <p:nvSpPr>
          <p:cNvPr id="59" name="Flèche vers le bas 58"/>
          <p:cNvSpPr/>
          <p:nvPr/>
        </p:nvSpPr>
        <p:spPr bwMode="auto">
          <a:xfrm>
            <a:off x="2322563" y="24140566"/>
            <a:ext cx="1224136" cy="576064"/>
          </a:xfrm>
          <a:prstGeom prst="downArrow">
            <a:avLst/>
          </a:prstGeom>
          <a:ln>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90000" tIns="46800" rIns="90000" bIns="4680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fr-FR" sz="1800" b="0" i="0" u="none" strike="noStrike" cap="none" normalizeH="0" baseline="0" smtClean="0">
              <a:ln>
                <a:noFill/>
              </a:ln>
              <a:solidFill>
                <a:schemeClr val="tx1"/>
              </a:solidFill>
              <a:effectLst/>
              <a:latin typeface="Arial" charset="0"/>
              <a:cs typeface="Arial" charset="0"/>
            </a:endParaRPr>
          </a:p>
        </p:txBody>
      </p:sp>
      <p:cxnSp>
        <p:nvCxnSpPr>
          <p:cNvPr id="61" name="Connecteur droit avec flèche 60"/>
          <p:cNvCxnSpPr/>
          <p:nvPr/>
        </p:nvCxnSpPr>
        <p:spPr bwMode="auto">
          <a:xfrm flipH="1">
            <a:off x="2826619" y="21908318"/>
            <a:ext cx="2016224" cy="360040"/>
          </a:xfrm>
          <a:prstGeom prst="straightConnector1">
            <a:avLst/>
          </a:prstGeom>
          <a:ln>
            <a:headEnd type="none" w="med" len="med"/>
            <a:tailEnd type="arrow"/>
          </a:ln>
        </p:spPr>
        <p:style>
          <a:lnRef idx="3">
            <a:schemeClr val="accent6"/>
          </a:lnRef>
          <a:fillRef idx="0">
            <a:schemeClr val="accent6"/>
          </a:fillRef>
          <a:effectRef idx="2">
            <a:schemeClr val="accent6"/>
          </a:effectRef>
          <a:fontRef idx="minor">
            <a:schemeClr val="tx1"/>
          </a:fontRef>
        </p:style>
      </p:cxnSp>
      <p:cxnSp>
        <p:nvCxnSpPr>
          <p:cNvPr id="68" name="Connecteur droit avec flèche 67"/>
          <p:cNvCxnSpPr/>
          <p:nvPr/>
        </p:nvCxnSpPr>
        <p:spPr bwMode="auto">
          <a:xfrm>
            <a:off x="10747499" y="21836310"/>
            <a:ext cx="1584176" cy="576064"/>
          </a:xfrm>
          <a:prstGeom prst="straightConnector1">
            <a:avLst/>
          </a:prstGeom>
          <a:ln>
            <a:headEnd type="none" w="med" len="med"/>
            <a:tailEnd type="arrow"/>
          </a:ln>
        </p:spPr>
        <p:style>
          <a:lnRef idx="3">
            <a:schemeClr val="accent6"/>
          </a:lnRef>
          <a:fillRef idx="0">
            <a:schemeClr val="accent6"/>
          </a:fillRef>
          <a:effectRef idx="2">
            <a:schemeClr val="accent6"/>
          </a:effectRef>
          <a:fontRef idx="minor">
            <a:schemeClr val="tx1"/>
          </a:fontRef>
        </p:style>
      </p:cxnSp>
      <p:cxnSp>
        <p:nvCxnSpPr>
          <p:cNvPr id="70" name="Connecteur droit avec flèche 69"/>
          <p:cNvCxnSpPr>
            <a:endCxn id="51" idx="0"/>
          </p:cNvCxnSpPr>
          <p:nvPr/>
        </p:nvCxnSpPr>
        <p:spPr bwMode="auto">
          <a:xfrm>
            <a:off x="7507139" y="21908318"/>
            <a:ext cx="36004" cy="648072"/>
          </a:xfrm>
          <a:prstGeom prst="straightConnector1">
            <a:avLst/>
          </a:prstGeom>
          <a:ln>
            <a:headEnd type="none" w="med" len="med"/>
            <a:tailEnd type="arrow"/>
          </a:ln>
        </p:spPr>
        <p:style>
          <a:lnRef idx="3">
            <a:schemeClr val="accent6"/>
          </a:lnRef>
          <a:fillRef idx="0">
            <a:schemeClr val="accent6"/>
          </a:fillRef>
          <a:effectRef idx="2">
            <a:schemeClr val="accent6"/>
          </a:effectRef>
          <a:fontRef idx="minor">
            <a:schemeClr val="tx1"/>
          </a:fontRef>
        </p:style>
      </p:cxnSp>
      <p:sp>
        <p:nvSpPr>
          <p:cNvPr id="74" name="Rectangle à coins arrondis 73"/>
          <p:cNvSpPr/>
          <p:nvPr/>
        </p:nvSpPr>
        <p:spPr bwMode="auto">
          <a:xfrm>
            <a:off x="594371" y="30405262"/>
            <a:ext cx="13681520" cy="5400600"/>
          </a:xfrm>
          <a:prstGeom prst="roundRect">
            <a:avLst/>
          </a:prstGeom>
          <a:gradFill rotWithShape="1">
            <a:gsLst>
              <a:gs pos="0">
                <a:schemeClr val="tx1"/>
              </a:gs>
              <a:gs pos="100000">
                <a:srgbClr val="3399FF"/>
              </a:gs>
            </a:gsLst>
            <a:lin ang="5400000" scaled="1"/>
          </a:gradFill>
          <a:ln w="12700" cap="flat" cmpd="sng" algn="ctr">
            <a:solidFill>
              <a:schemeClr val="bg1"/>
            </a:solidFill>
            <a:prstDash val="solid"/>
            <a:round/>
            <a:headEnd type="none" w="med" len="med"/>
            <a:tailEnd type="none" w="med" len="med"/>
          </a:ln>
          <a:effectLst/>
        </p:spPr>
        <p:txBody>
          <a:bodyPr vert="horz" wrap="square" lIns="90000" tIns="46800" rIns="90000" bIns="46800" numCol="1" rtlCol="0" anchor="ctr" anchorCtr="0" compatLnSpc="1">
            <a:prstTxWarp prst="textNoShape">
              <a:avLst/>
            </a:prstTxWarp>
          </a:bodyPr>
          <a:lstStyle/>
          <a:p>
            <a:pPr marL="0" marR="0" indent="0" algn="ctr" defTabSz="914400" rtl="1" eaLnBrk="1" fontAlgn="base" latinLnBrk="0" hangingPunct="1">
              <a:lnSpc>
                <a:spcPct val="100000"/>
              </a:lnSpc>
              <a:spcBef>
                <a:spcPct val="0"/>
              </a:spcBef>
              <a:spcAft>
                <a:spcPct val="0"/>
              </a:spcAft>
              <a:buClrTx/>
              <a:buSzTx/>
              <a:buFontTx/>
              <a:buNone/>
              <a:tabLst/>
            </a:pPr>
            <a:r>
              <a:rPr kumimoji="0" lang="ar-DZ" sz="6000" b="1" i="0" u="sng" strike="noStrike" cap="none" normalizeH="0" baseline="0" dirty="0" smtClean="0">
                <a:ln>
                  <a:noFill/>
                </a:ln>
                <a:solidFill>
                  <a:schemeClr val="bg2">
                    <a:lumMod val="50000"/>
                  </a:schemeClr>
                </a:solidFill>
                <a:effectLst/>
                <a:latin typeface="Arial" charset="0"/>
                <a:cs typeface="Traditional Arabic" pitchFamily="2" charset="-78"/>
              </a:rPr>
              <a:t>مرجعية </a:t>
            </a:r>
            <a:r>
              <a:rPr kumimoji="0" lang="ar-DZ" sz="6000" b="1" i="0" u="sng" strike="noStrike" cap="none" normalizeH="0" baseline="0" dirty="0" err="1" smtClean="0">
                <a:ln>
                  <a:noFill/>
                </a:ln>
                <a:solidFill>
                  <a:schemeClr val="bg2">
                    <a:lumMod val="50000"/>
                  </a:schemeClr>
                </a:solidFill>
                <a:effectLst/>
                <a:latin typeface="Arial" charset="0"/>
                <a:cs typeface="Traditional Arabic" pitchFamily="2" charset="-78"/>
              </a:rPr>
              <a:t>الدراسة:</a:t>
            </a:r>
            <a:endParaRPr kumimoji="0" lang="ar-DZ" sz="6000" b="1" i="0" strike="noStrike" cap="none" normalizeH="0" baseline="0" dirty="0" smtClean="0">
              <a:ln>
                <a:noFill/>
              </a:ln>
              <a:solidFill>
                <a:schemeClr val="bg2">
                  <a:lumMod val="50000"/>
                </a:schemeClr>
              </a:solidFill>
              <a:effectLst/>
              <a:latin typeface="Arial" charset="0"/>
              <a:cs typeface="Traditional Arabic" pitchFamily="2" charset="-78"/>
            </a:endParaRPr>
          </a:p>
          <a:p>
            <a:pPr marL="0" marR="0" indent="0" algn="r" defTabSz="914400" rtl="1" eaLnBrk="1" fontAlgn="base" latinLnBrk="0" hangingPunct="1">
              <a:lnSpc>
                <a:spcPct val="100000"/>
              </a:lnSpc>
              <a:spcBef>
                <a:spcPct val="0"/>
              </a:spcBef>
              <a:spcAft>
                <a:spcPct val="0"/>
              </a:spcAft>
              <a:buClrTx/>
              <a:buSzTx/>
              <a:buFontTx/>
              <a:buNone/>
              <a:tabLst/>
            </a:pPr>
            <a:r>
              <a:rPr lang="ar-DZ" sz="6000" b="1" dirty="0" smtClean="0">
                <a:solidFill>
                  <a:schemeClr val="bg2">
                    <a:lumMod val="50000"/>
                  </a:schemeClr>
                </a:solidFill>
                <a:latin typeface="Arial" charset="0"/>
                <a:cs typeface="Traditional Arabic" pitchFamily="2" charset="-78"/>
              </a:rPr>
              <a:t>_ </a:t>
            </a:r>
            <a:r>
              <a:rPr lang="ar-DZ" sz="4800" b="1" dirty="0" smtClean="0">
                <a:solidFill>
                  <a:schemeClr val="bg2">
                    <a:lumMod val="50000"/>
                  </a:schemeClr>
                </a:solidFill>
                <a:latin typeface="Arial" charset="0"/>
                <a:cs typeface="Traditional Arabic" pitchFamily="2" charset="-78"/>
              </a:rPr>
              <a:t>تيسير </a:t>
            </a:r>
            <a:r>
              <a:rPr lang="ar-DZ" sz="4800" b="1" dirty="0" err="1" smtClean="0">
                <a:solidFill>
                  <a:schemeClr val="bg2">
                    <a:lumMod val="50000"/>
                  </a:schemeClr>
                </a:solidFill>
                <a:latin typeface="Arial" charset="0"/>
                <a:cs typeface="Traditional Arabic" pitchFamily="2" charset="-78"/>
              </a:rPr>
              <a:t>العجارمة</a:t>
            </a:r>
            <a:r>
              <a:rPr lang="ar-DZ" sz="4800" b="1" dirty="0" smtClean="0">
                <a:solidFill>
                  <a:schemeClr val="bg2">
                    <a:lumMod val="50000"/>
                  </a:schemeClr>
                </a:solidFill>
                <a:latin typeface="Arial" charset="0"/>
                <a:cs typeface="Traditional Arabic" pitchFamily="2" charset="-78"/>
              </a:rPr>
              <a:t>،التسويق المصرفي،دار حامد للنشر،الأردن.</a:t>
            </a:r>
          </a:p>
          <a:p>
            <a:pPr marL="0" marR="0" indent="0" algn="r" defTabSz="914400" rtl="1" eaLnBrk="1" fontAlgn="base" latinLnBrk="0" hangingPunct="1">
              <a:lnSpc>
                <a:spcPct val="100000"/>
              </a:lnSpc>
              <a:spcBef>
                <a:spcPct val="0"/>
              </a:spcBef>
              <a:spcAft>
                <a:spcPct val="0"/>
              </a:spcAft>
              <a:buClrTx/>
              <a:buSzTx/>
              <a:buFontTx/>
              <a:buNone/>
              <a:tabLst/>
            </a:pPr>
            <a:r>
              <a:rPr kumimoji="0" lang="ar-DZ" sz="4800" b="1" i="0" strike="noStrike" cap="none" normalizeH="0" baseline="0" dirty="0" smtClean="0">
                <a:ln>
                  <a:noFill/>
                </a:ln>
                <a:solidFill>
                  <a:schemeClr val="bg2">
                    <a:lumMod val="50000"/>
                  </a:schemeClr>
                </a:solidFill>
                <a:effectLst/>
                <a:latin typeface="Arial" charset="0"/>
                <a:cs typeface="Traditional Arabic" pitchFamily="2" charset="-78"/>
              </a:rPr>
              <a:t>_</a:t>
            </a:r>
            <a:r>
              <a:rPr kumimoji="0" lang="ar-DZ" sz="4800" b="1" i="0" strike="noStrike" cap="none" normalizeH="0" dirty="0" smtClean="0">
                <a:ln>
                  <a:noFill/>
                </a:ln>
                <a:solidFill>
                  <a:schemeClr val="bg2">
                    <a:lumMod val="50000"/>
                  </a:schemeClr>
                </a:solidFill>
                <a:effectLst/>
                <a:latin typeface="Arial" charset="0"/>
                <a:cs typeface="Traditional Arabic" pitchFamily="2" charset="-78"/>
              </a:rPr>
              <a:t> خير الدين محمد </a:t>
            </a:r>
            <a:r>
              <a:rPr kumimoji="0" lang="ar-DZ" sz="4800" b="1" i="0" strike="noStrike" cap="none" normalizeH="0" dirty="0" err="1" smtClean="0">
                <a:ln>
                  <a:noFill/>
                </a:ln>
                <a:solidFill>
                  <a:schemeClr val="bg2">
                    <a:lumMod val="50000"/>
                  </a:schemeClr>
                </a:solidFill>
                <a:effectLst/>
                <a:latin typeface="Arial" charset="0"/>
                <a:cs typeface="Traditional Arabic" pitchFamily="2" charset="-78"/>
              </a:rPr>
              <a:t>علي </a:t>
            </a:r>
            <a:r>
              <a:rPr kumimoji="0" lang="ar-DZ" sz="4800" b="1" i="0" strike="noStrike" cap="none" normalizeH="0" dirty="0" smtClean="0">
                <a:ln>
                  <a:noFill/>
                </a:ln>
                <a:solidFill>
                  <a:schemeClr val="bg2">
                    <a:lumMod val="50000"/>
                  </a:schemeClr>
                </a:solidFill>
                <a:effectLst/>
                <a:latin typeface="Arial" charset="0"/>
                <a:cs typeface="Traditional Arabic" pitchFamily="2" charset="-78"/>
              </a:rPr>
              <a:t>،دور أبعاد </a:t>
            </a:r>
            <a:r>
              <a:rPr lang="ar-DZ" sz="4800" b="1" dirty="0" smtClean="0">
                <a:solidFill>
                  <a:schemeClr val="bg2">
                    <a:lumMod val="50000"/>
                  </a:schemeClr>
                </a:solidFill>
                <a:latin typeface="Arial" charset="0"/>
                <a:cs typeface="Traditional Arabic" pitchFamily="2" charset="-78"/>
              </a:rPr>
              <a:t>ج</a:t>
            </a:r>
            <a:r>
              <a:rPr kumimoji="0" lang="ar-DZ" sz="4800" b="1" i="0" strike="noStrike" cap="none" normalizeH="0" dirty="0" smtClean="0">
                <a:ln>
                  <a:noFill/>
                </a:ln>
                <a:solidFill>
                  <a:schemeClr val="bg2">
                    <a:lumMod val="50000"/>
                  </a:schemeClr>
                </a:solidFill>
                <a:effectLst/>
                <a:latin typeface="Arial" charset="0"/>
                <a:cs typeface="Traditional Arabic" pitchFamily="2" charset="-78"/>
              </a:rPr>
              <a:t>ودة الخدمة المصرفية الإسلامية في تحقيق رضا الزبون،مجلة تكريت،العدد </a:t>
            </a:r>
            <a:r>
              <a:rPr kumimoji="0" lang="ar-DZ" sz="4800" b="1" i="0" strike="noStrike" cap="none" normalizeH="0" dirty="0" err="1" smtClean="0">
                <a:ln>
                  <a:noFill/>
                </a:ln>
                <a:solidFill>
                  <a:schemeClr val="bg2">
                    <a:lumMod val="50000"/>
                  </a:schemeClr>
                </a:solidFill>
                <a:effectLst/>
                <a:latin typeface="Arial" charset="0"/>
                <a:cs typeface="Traditional Arabic" pitchFamily="2" charset="-78"/>
              </a:rPr>
              <a:t>23/2011 </a:t>
            </a:r>
            <a:r>
              <a:rPr kumimoji="0" lang="ar-DZ" sz="4800" b="1" i="0" strike="noStrike" cap="none" normalizeH="0" dirty="0" smtClean="0">
                <a:ln>
                  <a:noFill/>
                </a:ln>
                <a:solidFill>
                  <a:schemeClr val="bg2">
                    <a:lumMod val="50000"/>
                  </a:schemeClr>
                </a:solidFill>
                <a:effectLst/>
                <a:latin typeface="Arial" charset="0"/>
                <a:cs typeface="Traditional Arabic" pitchFamily="2" charset="-78"/>
              </a:rPr>
              <a:t>،.</a:t>
            </a:r>
            <a:r>
              <a:rPr kumimoji="0" lang="ar-DZ" sz="4800" b="1" i="0" strike="noStrike" cap="none" normalizeH="0" dirty="0" err="1" smtClean="0">
                <a:ln>
                  <a:noFill/>
                </a:ln>
                <a:solidFill>
                  <a:schemeClr val="bg2">
                    <a:lumMod val="50000"/>
                  </a:schemeClr>
                </a:solidFill>
                <a:effectLst/>
                <a:latin typeface="Arial" charset="0"/>
                <a:cs typeface="Traditional Arabic" pitchFamily="2" charset="-78"/>
              </a:rPr>
              <a:t>مجلد07</a:t>
            </a:r>
            <a:r>
              <a:rPr kumimoji="0" lang="ar-DZ" sz="4800" b="1" i="0" strike="noStrike" cap="none" normalizeH="0" dirty="0" smtClean="0">
                <a:ln>
                  <a:noFill/>
                </a:ln>
                <a:solidFill>
                  <a:schemeClr val="bg2">
                    <a:lumMod val="50000"/>
                  </a:schemeClr>
                </a:solidFill>
                <a:effectLst/>
                <a:latin typeface="Arial" charset="0"/>
                <a:cs typeface="Traditional Arabic" pitchFamily="2" charset="-78"/>
              </a:rPr>
              <a:t> </a:t>
            </a:r>
            <a:endParaRPr kumimoji="0" lang="fr-FR" sz="6000" b="1" i="0" strike="noStrike" cap="none" normalizeH="0" baseline="0" dirty="0" smtClean="0">
              <a:ln>
                <a:noFill/>
              </a:ln>
              <a:solidFill>
                <a:schemeClr val="bg2">
                  <a:lumMod val="50000"/>
                </a:schemeClr>
              </a:solidFill>
              <a:effectLst/>
              <a:latin typeface="Arial" charset="0"/>
              <a:cs typeface="Traditional Arabic" pitchFamily="2" charset="-78"/>
            </a:endParaRPr>
          </a:p>
        </p:txBody>
      </p:sp>
      <p:sp>
        <p:nvSpPr>
          <p:cNvPr id="75" name="Rectangle à coins arrondis 74"/>
          <p:cNvSpPr/>
          <p:nvPr/>
        </p:nvSpPr>
        <p:spPr bwMode="auto">
          <a:xfrm>
            <a:off x="1026419" y="36741966"/>
            <a:ext cx="12601400" cy="3384376"/>
          </a:xfrm>
          <a:prstGeom prst="roundRect">
            <a:avLst/>
          </a:prstGeom>
          <a:solidFill>
            <a:schemeClr val="accent2">
              <a:lumMod val="40000"/>
              <a:lumOff val="60000"/>
            </a:schemeClr>
          </a:solidFill>
          <a:ln w="12700" cap="flat" cmpd="sng" algn="ctr">
            <a:solidFill>
              <a:schemeClr val="bg1"/>
            </a:solidFill>
            <a:prstDash val="solid"/>
            <a:round/>
            <a:headEnd type="none" w="med" len="med"/>
            <a:tailEnd type="none" w="med" len="med"/>
          </a:ln>
          <a:effectLst/>
        </p:spPr>
        <p:txBody>
          <a:bodyPr vert="horz" wrap="square" lIns="90000" tIns="46800" rIns="90000" bIns="46800" numCol="1" rtlCol="0" anchor="ctr" anchorCtr="0" compatLnSpc="1">
            <a:prstTxWarp prst="textNoShape">
              <a:avLst/>
            </a:prstTxWarp>
          </a:bodyPr>
          <a:lstStyle/>
          <a:p>
            <a:pPr marL="0" marR="0" indent="0" algn="ctr" defTabSz="914400" rtl="1" eaLnBrk="1" fontAlgn="base" latinLnBrk="0" hangingPunct="1">
              <a:lnSpc>
                <a:spcPct val="100000"/>
              </a:lnSpc>
              <a:spcBef>
                <a:spcPct val="0"/>
              </a:spcBef>
              <a:spcAft>
                <a:spcPct val="0"/>
              </a:spcAft>
              <a:buClrTx/>
              <a:buSzTx/>
              <a:buFontTx/>
              <a:buNone/>
              <a:tabLst/>
            </a:pPr>
            <a:r>
              <a:rPr lang="fr-FR" sz="6000" b="1" dirty="0" smtClean="0">
                <a:solidFill>
                  <a:srgbClr val="FF0000"/>
                </a:solidFill>
                <a:latin typeface="Arial" charset="0"/>
                <a:cs typeface="Traditional Arabic" pitchFamily="2" charset="-78"/>
              </a:rPr>
              <a:t>ablamok@gmail.com</a:t>
            </a:r>
            <a:endParaRPr kumimoji="0" lang="fr-FR" sz="6000" b="1" i="0" u="none" strike="noStrike" cap="none" normalizeH="0" baseline="0" dirty="0" smtClean="0">
              <a:ln>
                <a:noFill/>
              </a:ln>
              <a:solidFill>
                <a:srgbClr val="FF0000"/>
              </a:solidFill>
              <a:effectLst/>
              <a:latin typeface="Arial" charset="0"/>
              <a:cs typeface="Traditional Arabic" pitchFamily="2" charset="-78"/>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Thème1">
  <a:themeElements>
    <a:clrScheme name="Modèle par défaut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fontScheme name="Modèle par défaut">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gradFill rotWithShape="1">
          <a:gsLst>
            <a:gs pos="0">
              <a:schemeClr val="tx1"/>
            </a:gs>
            <a:gs pos="100000">
              <a:srgbClr val="3399FF"/>
            </a:gs>
          </a:gsLst>
          <a:lin ang="5400000" scaled="1"/>
        </a:gradFill>
        <a:ln w="12700" cap="flat" cmpd="sng" algn="ctr">
          <a:solidFill>
            <a:schemeClr val="bg1"/>
          </a:solidFill>
          <a:prstDash val="solid"/>
          <a:round/>
          <a:headEnd type="none" w="med" len="med"/>
          <a:tailEnd type="none" w="med" len="med"/>
        </a:ln>
        <a:effectLst/>
      </a:spPr>
      <a:bodyPr vert="horz" wrap="square" lIns="90000" tIns="46800" rIns="90000" bIns="46800" numCol="1" anchor="ctr"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fr-FR" sz="1800" b="0" i="0" u="none" strike="noStrike" cap="none" normalizeH="0" baseline="0" smtClean="0">
            <a:ln>
              <a:noFill/>
            </a:ln>
            <a:solidFill>
              <a:schemeClr val="tx1"/>
            </a:solidFill>
            <a:effectLst/>
            <a:latin typeface="Arial" charset="0"/>
            <a:cs typeface="Arial" charset="0"/>
          </a:defRPr>
        </a:defPPr>
      </a:lstStyle>
    </a:spDef>
    <a:lnDef>
      <a:spPr bwMode="auto">
        <a:xfrm>
          <a:off x="0" y="0"/>
          <a:ext cx="1" cy="1"/>
        </a:xfrm>
        <a:custGeom>
          <a:avLst/>
          <a:gdLst/>
          <a:ahLst/>
          <a:cxnLst/>
          <a:rect l="0" t="0" r="0" b="0"/>
          <a:pathLst/>
        </a:custGeom>
        <a:gradFill rotWithShape="1">
          <a:gsLst>
            <a:gs pos="0">
              <a:schemeClr val="tx1"/>
            </a:gs>
            <a:gs pos="100000">
              <a:srgbClr val="3399FF"/>
            </a:gs>
          </a:gsLst>
          <a:lin ang="5400000" scaled="1"/>
        </a:gradFill>
        <a:ln w="12700" cap="flat" cmpd="sng" algn="ctr">
          <a:solidFill>
            <a:schemeClr val="bg1"/>
          </a:solidFill>
          <a:prstDash val="solid"/>
          <a:round/>
          <a:headEnd type="none" w="med" len="med"/>
          <a:tailEnd type="none" w="med" len="med"/>
        </a:ln>
        <a:effectLst/>
      </a:spPr>
      <a:bodyPr vert="horz" wrap="square" lIns="90000" tIns="46800" rIns="90000" bIns="46800" numCol="1" anchor="ctr"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fr-FR" sz="1800" b="0" i="0" u="none" strike="noStrike" cap="none" normalizeH="0" baseline="0" smtClean="0">
            <a:ln>
              <a:noFill/>
            </a:ln>
            <a:solidFill>
              <a:schemeClr val="tx1"/>
            </a:solidFill>
            <a:effectLst/>
            <a:latin typeface="Arial" charset="0"/>
            <a:cs typeface="Arial" charset="0"/>
          </a:defRPr>
        </a:defPPr>
      </a:lstStyle>
    </a:lnDef>
  </a:objectDefaults>
  <a:extraClrSchemeLst>
    <a:extraClrScheme>
      <a:clrScheme name="Modèle par défaut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Modèle par défaut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Modèle par défaut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Modèle par défaut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Modèle par défaut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Modèle par défaut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Modèle par défaut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Modèle par défaut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Modèle par défaut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Modèle par défaut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Modèle par défaut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Modèle par défaut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emplate>Thème1</Template>
  <TotalTime>507</TotalTime>
  <Words>485</Words>
  <Application>Microsoft Office PowerPoint</Application>
  <PresentationFormat>Personnalisé</PresentationFormat>
  <Paragraphs>39</Paragraphs>
  <Slides>1</Slides>
  <Notes>0</Notes>
  <HiddenSlides>0</HiddenSlides>
  <MMClips>0</MMClips>
  <ScaleCrop>false</ScaleCrop>
  <HeadingPairs>
    <vt:vector size="4" baseType="variant">
      <vt:variant>
        <vt:lpstr>Thème</vt:lpstr>
      </vt:variant>
      <vt:variant>
        <vt:i4>1</vt:i4>
      </vt:variant>
      <vt:variant>
        <vt:lpstr>Titres des diapositives</vt:lpstr>
      </vt:variant>
      <vt:variant>
        <vt:i4>1</vt:i4>
      </vt:variant>
    </vt:vector>
  </HeadingPairs>
  <TitlesOfParts>
    <vt:vector size="2" baseType="lpstr">
      <vt:lpstr>Thème1</vt:lpstr>
      <vt:lpstr>تأثير أبعاد جودة الخدمة المصرفية في الحفاظ على ولاء الزبون دراسة حالة بنك الوطني الجزائري من إعداد: مقراني عبلة من إشراف الأستاذة: كاهي فاطمة كلية العلوم الاقتصادية و العلوم التجارية وعلوم  التسيير        جامعة قاصدي مرباح - ورقلة </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تأثير أبعاد جودة الخدمة المصرفية في الحفاظ على ولاء الزبون  من إعداد: مقراني عبلة من إشراف: كاهي فاطمة كلية العلوم الاقتصادية و العلوم التجارية وعلوم  التسيير     جامعة قاصدي مرباح - ورقلة</dc:title>
  <dc:creator>TOUIL ABDELKADER</dc:creator>
  <cp:lastModifiedBy>TOUIL ABDELKADER</cp:lastModifiedBy>
  <cp:revision>56</cp:revision>
  <dcterms:created xsi:type="dcterms:W3CDTF">2015-02-22T15:54:13Z</dcterms:created>
  <dcterms:modified xsi:type="dcterms:W3CDTF">2015-03-04T18:29:22Z</dcterms:modified>
</cp:coreProperties>
</file>